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1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E5D5-5158-464C-964A-97E244BB76C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335F-A786-494B-9BA9-02CD9477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5926"/>
            <a:ext cx="9144000" cy="310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6300" cy="6858000"/>
          </a:xfrm>
        </p:spPr>
      </p:pic>
    </p:spTree>
    <p:extLst>
      <p:ext uri="{BB962C8B-B14F-4D97-AF65-F5344CB8AC3E}">
        <p14:creationId xmlns:p14="http://schemas.microsoft.com/office/powerpoint/2010/main" val="23055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5495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77" y="0"/>
            <a:ext cx="12280777" cy="6858000"/>
          </a:xfrm>
        </p:spPr>
      </p:pic>
    </p:spTree>
    <p:extLst>
      <p:ext uri="{BB962C8B-B14F-4D97-AF65-F5344CB8AC3E}">
        <p14:creationId xmlns:p14="http://schemas.microsoft.com/office/powerpoint/2010/main" val="323285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625"/>
          </a:xfrm>
        </p:spPr>
      </p:pic>
    </p:spTree>
    <p:extLst>
      <p:ext uri="{BB962C8B-B14F-4D97-AF65-F5344CB8AC3E}">
        <p14:creationId xmlns:p14="http://schemas.microsoft.com/office/powerpoint/2010/main" val="269160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98"/>
            <a:ext cx="12192000" cy="6778101"/>
          </a:xfrm>
        </p:spPr>
      </p:pic>
    </p:spTree>
    <p:extLst>
      <p:ext uri="{BB962C8B-B14F-4D97-AF65-F5344CB8AC3E}">
        <p14:creationId xmlns:p14="http://schemas.microsoft.com/office/powerpoint/2010/main" val="22678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3tee</dc:creator>
  <cp:lastModifiedBy>3tee</cp:lastModifiedBy>
  <cp:revision>1</cp:revision>
  <dcterms:created xsi:type="dcterms:W3CDTF">2024-07-06T20:40:36Z</dcterms:created>
  <dcterms:modified xsi:type="dcterms:W3CDTF">2024-07-06T20:44:51Z</dcterms:modified>
</cp:coreProperties>
</file>