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7" r:id="rId15"/>
    <p:sldId id="278" r:id="rId16"/>
    <p:sldId id="273" r:id="rId17"/>
    <p:sldId id="274" r:id="rId18"/>
    <p:sldId id="275" r:id="rId19"/>
    <p:sldId id="276" r:id="rId20"/>
    <p:sldId id="259" r:id="rId21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23"/>
    </p:embeddedFont>
    <p:embeddedFont>
      <p:font typeface="Be Vietnam Pro Black" panose="020B0604020202020204" charset="0"/>
      <p:bold r:id="rId24"/>
      <p:boldItalic r:id="rId25"/>
    </p:embeddedFont>
    <p:embeddedFont>
      <p:font typeface="Inter" panose="020B0604020202020204" charset="0"/>
      <p:regular r:id="rId26"/>
      <p:bold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84947D-20D7-4FFD-BE0F-DEE14A6EB62D}">
  <a:tblStyle styleId="{A884947D-20D7-4FFD-BE0F-DEE14A6EB6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pos="2880"/>
        <p:guide pos="29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129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80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75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706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148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708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849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156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28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26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499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37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05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49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19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30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534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126a3be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2126a3be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4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7800" y="1031363"/>
            <a:ext cx="7748400" cy="19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3100" y="3093038"/>
            <a:ext cx="40578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48978" y="-5"/>
            <a:ext cx="1395033" cy="605506"/>
            <a:chOff x="3468800" y="239525"/>
            <a:chExt cx="843175" cy="365975"/>
          </a:xfrm>
        </p:grpSpPr>
        <p:sp>
          <p:nvSpPr>
            <p:cNvPr id="12" name="Google Shape;12;p2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54" y="26"/>
            <a:ext cx="535010" cy="535010"/>
            <a:chOff x="5807050" y="884950"/>
            <a:chExt cx="343550" cy="343550"/>
          </a:xfrm>
        </p:grpSpPr>
        <p:sp>
          <p:nvSpPr>
            <p:cNvPr id="31" name="Google Shape;31;p2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5400000">
            <a:off x="8251178" y="1206041"/>
            <a:ext cx="1067170" cy="206374"/>
            <a:chOff x="5589725" y="3057300"/>
            <a:chExt cx="352900" cy="68250"/>
          </a:xfrm>
        </p:grpSpPr>
        <p:sp>
          <p:nvSpPr>
            <p:cNvPr id="41" name="Google Shape;41;p2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54" name="Google Shape;54;p2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 rot="5400000">
            <a:off x="4489025" y="4416997"/>
            <a:ext cx="165950" cy="858016"/>
            <a:chOff x="1349300" y="3328375"/>
            <a:chExt cx="68250" cy="352875"/>
          </a:xfrm>
        </p:grpSpPr>
        <p:sp>
          <p:nvSpPr>
            <p:cNvPr id="68" name="Google Shape;68;p2"/>
            <p:cNvSpPr/>
            <p:nvPr/>
          </p:nvSpPr>
          <p:spPr>
            <a:xfrm>
              <a:off x="1349300" y="36653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63"/>
                  </a:lnTo>
                  <a:lnTo>
                    <a:pt x="0" y="319"/>
                  </a:lnTo>
                  <a:lnTo>
                    <a:pt x="0" y="394"/>
                  </a:lnTo>
                  <a:lnTo>
                    <a:pt x="19" y="450"/>
                  </a:lnTo>
                  <a:lnTo>
                    <a:pt x="56" y="506"/>
                  </a:lnTo>
                  <a:lnTo>
                    <a:pt x="94" y="543"/>
                  </a:lnTo>
                  <a:lnTo>
                    <a:pt x="150" y="581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1"/>
                  </a:lnTo>
                  <a:lnTo>
                    <a:pt x="542" y="543"/>
                  </a:lnTo>
                  <a:lnTo>
                    <a:pt x="580" y="506"/>
                  </a:lnTo>
                  <a:lnTo>
                    <a:pt x="617" y="450"/>
                  </a:lnTo>
                  <a:lnTo>
                    <a:pt x="636" y="394"/>
                  </a:lnTo>
                  <a:lnTo>
                    <a:pt x="636" y="319"/>
                  </a:lnTo>
                  <a:lnTo>
                    <a:pt x="636" y="263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49300" y="35980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44"/>
                  </a:lnTo>
                  <a:lnTo>
                    <a:pt x="0" y="319"/>
                  </a:lnTo>
                  <a:lnTo>
                    <a:pt x="0" y="375"/>
                  </a:lnTo>
                  <a:lnTo>
                    <a:pt x="19" y="450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42" y="543"/>
                  </a:lnTo>
                  <a:lnTo>
                    <a:pt x="580" y="487"/>
                  </a:lnTo>
                  <a:lnTo>
                    <a:pt x="617" y="450"/>
                  </a:lnTo>
                  <a:lnTo>
                    <a:pt x="636" y="375"/>
                  </a:lnTo>
                  <a:lnTo>
                    <a:pt x="636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49300" y="3530725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19" y="188"/>
                  </a:lnTo>
                  <a:lnTo>
                    <a:pt x="0" y="244"/>
                  </a:lnTo>
                  <a:lnTo>
                    <a:pt x="0" y="319"/>
                  </a:lnTo>
                  <a:lnTo>
                    <a:pt x="0" y="375"/>
                  </a:lnTo>
                  <a:lnTo>
                    <a:pt x="19" y="431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42" y="543"/>
                  </a:lnTo>
                  <a:lnTo>
                    <a:pt x="580" y="487"/>
                  </a:lnTo>
                  <a:lnTo>
                    <a:pt x="617" y="431"/>
                  </a:lnTo>
                  <a:lnTo>
                    <a:pt x="636" y="375"/>
                  </a:lnTo>
                  <a:lnTo>
                    <a:pt x="636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80" y="132"/>
                  </a:lnTo>
                  <a:lnTo>
                    <a:pt x="542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9300" y="34629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37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37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49300" y="33956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49300" y="3328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3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3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01175" y="36653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63"/>
                  </a:lnTo>
                  <a:lnTo>
                    <a:pt x="0" y="319"/>
                  </a:lnTo>
                  <a:lnTo>
                    <a:pt x="19" y="394"/>
                  </a:lnTo>
                  <a:lnTo>
                    <a:pt x="38" y="450"/>
                  </a:lnTo>
                  <a:lnTo>
                    <a:pt x="56" y="506"/>
                  </a:lnTo>
                  <a:lnTo>
                    <a:pt x="94" y="543"/>
                  </a:lnTo>
                  <a:lnTo>
                    <a:pt x="150" y="581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1"/>
                  </a:lnTo>
                  <a:lnTo>
                    <a:pt x="561" y="543"/>
                  </a:lnTo>
                  <a:lnTo>
                    <a:pt x="599" y="506"/>
                  </a:lnTo>
                  <a:lnTo>
                    <a:pt x="617" y="450"/>
                  </a:lnTo>
                  <a:lnTo>
                    <a:pt x="636" y="394"/>
                  </a:lnTo>
                  <a:lnTo>
                    <a:pt x="655" y="319"/>
                  </a:lnTo>
                  <a:lnTo>
                    <a:pt x="636" y="263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01175" y="35980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44"/>
                  </a:lnTo>
                  <a:lnTo>
                    <a:pt x="0" y="319"/>
                  </a:lnTo>
                  <a:lnTo>
                    <a:pt x="19" y="375"/>
                  </a:lnTo>
                  <a:lnTo>
                    <a:pt x="38" y="450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7"/>
                  </a:lnTo>
                  <a:lnTo>
                    <a:pt x="393" y="637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61" y="543"/>
                  </a:lnTo>
                  <a:lnTo>
                    <a:pt x="599" y="487"/>
                  </a:lnTo>
                  <a:lnTo>
                    <a:pt x="617" y="450"/>
                  </a:lnTo>
                  <a:lnTo>
                    <a:pt x="636" y="375"/>
                  </a:lnTo>
                  <a:lnTo>
                    <a:pt x="655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01175" y="3530725"/>
              <a:ext cx="16375" cy="15925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262" y="1"/>
                  </a:moveTo>
                  <a:lnTo>
                    <a:pt x="206" y="20"/>
                  </a:lnTo>
                  <a:lnTo>
                    <a:pt x="150" y="57"/>
                  </a:lnTo>
                  <a:lnTo>
                    <a:pt x="94" y="94"/>
                  </a:lnTo>
                  <a:lnTo>
                    <a:pt x="56" y="132"/>
                  </a:lnTo>
                  <a:lnTo>
                    <a:pt x="38" y="188"/>
                  </a:lnTo>
                  <a:lnTo>
                    <a:pt x="19" y="244"/>
                  </a:lnTo>
                  <a:lnTo>
                    <a:pt x="0" y="319"/>
                  </a:lnTo>
                  <a:lnTo>
                    <a:pt x="19" y="375"/>
                  </a:lnTo>
                  <a:lnTo>
                    <a:pt x="38" y="431"/>
                  </a:lnTo>
                  <a:lnTo>
                    <a:pt x="56" y="487"/>
                  </a:lnTo>
                  <a:lnTo>
                    <a:pt x="94" y="543"/>
                  </a:lnTo>
                  <a:lnTo>
                    <a:pt x="150" y="580"/>
                  </a:lnTo>
                  <a:lnTo>
                    <a:pt x="206" y="618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8"/>
                  </a:lnTo>
                  <a:lnTo>
                    <a:pt x="505" y="580"/>
                  </a:lnTo>
                  <a:lnTo>
                    <a:pt x="561" y="543"/>
                  </a:lnTo>
                  <a:lnTo>
                    <a:pt x="599" y="487"/>
                  </a:lnTo>
                  <a:lnTo>
                    <a:pt x="617" y="431"/>
                  </a:lnTo>
                  <a:lnTo>
                    <a:pt x="636" y="375"/>
                  </a:lnTo>
                  <a:lnTo>
                    <a:pt x="655" y="319"/>
                  </a:lnTo>
                  <a:lnTo>
                    <a:pt x="636" y="244"/>
                  </a:lnTo>
                  <a:lnTo>
                    <a:pt x="617" y="188"/>
                  </a:lnTo>
                  <a:lnTo>
                    <a:pt x="599" y="132"/>
                  </a:lnTo>
                  <a:lnTo>
                    <a:pt x="561" y="94"/>
                  </a:lnTo>
                  <a:lnTo>
                    <a:pt x="505" y="57"/>
                  </a:lnTo>
                  <a:lnTo>
                    <a:pt x="449" y="2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01175" y="34629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37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37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01175" y="33956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01175" y="3328375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7"/>
                  </a:lnTo>
                  <a:lnTo>
                    <a:pt x="150" y="56"/>
                  </a:lnTo>
                  <a:lnTo>
                    <a:pt x="94" y="93"/>
                  </a:lnTo>
                  <a:lnTo>
                    <a:pt x="56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0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3"/>
                  </a:lnTo>
                  <a:lnTo>
                    <a:pt x="505" y="56"/>
                  </a:lnTo>
                  <a:lnTo>
                    <a:pt x="449" y="37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4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84" name="Google Shape;1384;p24"/>
          <p:cNvGrpSpPr/>
          <p:nvPr/>
        </p:nvGrpSpPr>
        <p:grpSpPr>
          <a:xfrm>
            <a:off x="-380996" y="4375322"/>
            <a:ext cx="1072603" cy="466362"/>
            <a:chOff x="3468800" y="239525"/>
            <a:chExt cx="843175" cy="365975"/>
          </a:xfrm>
        </p:grpSpPr>
        <p:sp>
          <p:nvSpPr>
            <p:cNvPr id="1385" name="Google Shape;1385;p24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4"/>
          <p:cNvGrpSpPr/>
          <p:nvPr/>
        </p:nvGrpSpPr>
        <p:grpSpPr>
          <a:xfrm>
            <a:off x="8110474" y="165633"/>
            <a:ext cx="921351" cy="178180"/>
            <a:chOff x="5589725" y="3057300"/>
            <a:chExt cx="352900" cy="68250"/>
          </a:xfrm>
        </p:grpSpPr>
        <p:sp>
          <p:nvSpPr>
            <p:cNvPr id="1404" name="Google Shape;1404;p2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24"/>
          <p:cNvGrpSpPr/>
          <p:nvPr/>
        </p:nvGrpSpPr>
        <p:grpSpPr>
          <a:xfrm>
            <a:off x="8435545" y="4375322"/>
            <a:ext cx="1072603" cy="466362"/>
            <a:chOff x="3468800" y="239525"/>
            <a:chExt cx="843175" cy="365975"/>
          </a:xfrm>
        </p:grpSpPr>
        <p:sp>
          <p:nvSpPr>
            <p:cNvPr id="1417" name="Google Shape;1417;p24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24"/>
          <p:cNvGrpSpPr/>
          <p:nvPr/>
        </p:nvGrpSpPr>
        <p:grpSpPr>
          <a:xfrm>
            <a:off x="112174" y="165633"/>
            <a:ext cx="921351" cy="178180"/>
            <a:chOff x="5589725" y="3057300"/>
            <a:chExt cx="352900" cy="68250"/>
          </a:xfrm>
        </p:grpSpPr>
        <p:sp>
          <p:nvSpPr>
            <p:cNvPr id="1436" name="Google Shape;1436;p2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>
            <a:spLocks noGrp="1"/>
          </p:cNvSpPr>
          <p:nvPr>
            <p:ph type="subTitle" idx="1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2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3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4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8682233" y="-11"/>
            <a:ext cx="461937" cy="461937"/>
            <a:chOff x="5807050" y="884950"/>
            <a:chExt cx="343550" cy="343550"/>
          </a:xfrm>
        </p:grpSpPr>
        <p:sp>
          <p:nvSpPr>
            <p:cNvPr id="198" name="Google Shape;198;p5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5"/>
          <p:cNvGrpSpPr/>
          <p:nvPr/>
        </p:nvGrpSpPr>
        <p:grpSpPr>
          <a:xfrm>
            <a:off x="8" y="-11"/>
            <a:ext cx="461937" cy="461937"/>
            <a:chOff x="5807050" y="884950"/>
            <a:chExt cx="343550" cy="343550"/>
          </a:xfrm>
        </p:grpSpPr>
        <p:sp>
          <p:nvSpPr>
            <p:cNvPr id="208" name="Google Shape;208;p5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5"/>
          <p:cNvGrpSpPr/>
          <p:nvPr/>
        </p:nvGrpSpPr>
        <p:grpSpPr>
          <a:xfrm rot="-5400000">
            <a:off x="-303096" y="4055884"/>
            <a:ext cx="1072603" cy="466362"/>
            <a:chOff x="3468800" y="239525"/>
            <a:chExt cx="843175" cy="365975"/>
          </a:xfrm>
        </p:grpSpPr>
        <p:sp>
          <p:nvSpPr>
            <p:cNvPr id="218" name="Google Shape;218;p5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5"/>
          <p:cNvGrpSpPr/>
          <p:nvPr/>
        </p:nvGrpSpPr>
        <p:grpSpPr>
          <a:xfrm rot="-5400000">
            <a:off x="-176587" y="1061646"/>
            <a:ext cx="886061" cy="173737"/>
            <a:chOff x="5589725" y="3057300"/>
            <a:chExt cx="352900" cy="68250"/>
          </a:xfrm>
        </p:grpSpPr>
        <p:sp>
          <p:nvSpPr>
            <p:cNvPr id="237" name="Google Shape;237;p5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5"/>
          <p:cNvGrpSpPr/>
          <p:nvPr/>
        </p:nvGrpSpPr>
        <p:grpSpPr>
          <a:xfrm rot="-5400000">
            <a:off x="8325619" y="4151733"/>
            <a:ext cx="921351" cy="178180"/>
            <a:chOff x="5589725" y="3057300"/>
            <a:chExt cx="352900" cy="68250"/>
          </a:xfrm>
        </p:grpSpPr>
        <p:sp>
          <p:nvSpPr>
            <p:cNvPr id="250" name="Google Shape;250;p5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4" name="Google Shape;334;p7"/>
          <p:cNvGrpSpPr/>
          <p:nvPr/>
        </p:nvGrpSpPr>
        <p:grpSpPr>
          <a:xfrm>
            <a:off x="-614971" y="4360034"/>
            <a:ext cx="1072603" cy="466362"/>
            <a:chOff x="3468800" y="239525"/>
            <a:chExt cx="843175" cy="365975"/>
          </a:xfrm>
        </p:grpSpPr>
        <p:sp>
          <p:nvSpPr>
            <p:cNvPr id="335" name="Google Shape;335;p7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-5400000">
            <a:off x="-209825" y="508571"/>
            <a:ext cx="886061" cy="173737"/>
            <a:chOff x="5589725" y="3057300"/>
            <a:chExt cx="352900" cy="68250"/>
          </a:xfrm>
        </p:grpSpPr>
        <p:sp>
          <p:nvSpPr>
            <p:cNvPr id="354" name="Google Shape;354;p7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7"/>
          <p:cNvGrpSpPr/>
          <p:nvPr/>
        </p:nvGrpSpPr>
        <p:grpSpPr>
          <a:xfrm rot="-5400000">
            <a:off x="8343263" y="487821"/>
            <a:ext cx="886061" cy="173737"/>
            <a:chOff x="5589725" y="3057300"/>
            <a:chExt cx="352900" cy="68250"/>
          </a:xfrm>
        </p:grpSpPr>
        <p:sp>
          <p:nvSpPr>
            <p:cNvPr id="367" name="Google Shape;367;p7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7"/>
          <p:cNvGrpSpPr/>
          <p:nvPr/>
        </p:nvGrpSpPr>
        <p:grpSpPr>
          <a:xfrm>
            <a:off x="8749879" y="4360034"/>
            <a:ext cx="1072603" cy="466362"/>
            <a:chOff x="3468800" y="239525"/>
            <a:chExt cx="843175" cy="365975"/>
          </a:xfrm>
        </p:grpSpPr>
        <p:sp>
          <p:nvSpPr>
            <p:cNvPr id="380" name="Google Shape;380;p7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0" name="Google Shape;400;p8"/>
          <p:cNvGrpSpPr/>
          <p:nvPr/>
        </p:nvGrpSpPr>
        <p:grpSpPr>
          <a:xfrm>
            <a:off x="7755903" y="3679970"/>
            <a:ext cx="1395033" cy="605506"/>
            <a:chOff x="3468800" y="239525"/>
            <a:chExt cx="843175" cy="365975"/>
          </a:xfrm>
        </p:grpSpPr>
        <p:sp>
          <p:nvSpPr>
            <p:cNvPr id="401" name="Google Shape;401;p8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8"/>
          <p:cNvGrpSpPr/>
          <p:nvPr/>
        </p:nvGrpSpPr>
        <p:grpSpPr>
          <a:xfrm rot="-5400000">
            <a:off x="8329553" y="582791"/>
            <a:ext cx="1067170" cy="206374"/>
            <a:chOff x="5589725" y="3057300"/>
            <a:chExt cx="352900" cy="68250"/>
          </a:xfrm>
        </p:grpSpPr>
        <p:sp>
          <p:nvSpPr>
            <p:cNvPr id="420" name="Google Shape;420;p8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8"/>
          <p:cNvGrpSpPr/>
          <p:nvPr/>
        </p:nvGrpSpPr>
        <p:grpSpPr>
          <a:xfrm>
            <a:off x="4038415" y="4611291"/>
            <a:ext cx="1067170" cy="206374"/>
            <a:chOff x="5589725" y="3057300"/>
            <a:chExt cx="352900" cy="68250"/>
          </a:xfrm>
        </p:grpSpPr>
        <p:sp>
          <p:nvSpPr>
            <p:cNvPr id="433" name="Google Shape;433;p8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45" name="Google Shape;445;p8"/>
          <p:cNvGrpSpPr/>
          <p:nvPr/>
        </p:nvGrpSpPr>
        <p:grpSpPr>
          <a:xfrm rot="-5400000">
            <a:off x="-394772" y="394770"/>
            <a:ext cx="1395033" cy="605506"/>
            <a:chOff x="3468800" y="239525"/>
            <a:chExt cx="843175" cy="365975"/>
          </a:xfrm>
        </p:grpSpPr>
        <p:sp>
          <p:nvSpPr>
            <p:cNvPr id="446" name="Google Shape;446;p8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4" y="3750476"/>
            <a:ext cx="535010" cy="535010"/>
            <a:chOff x="5807050" y="884950"/>
            <a:chExt cx="343550" cy="343550"/>
          </a:xfrm>
        </p:grpSpPr>
        <p:sp>
          <p:nvSpPr>
            <p:cNvPr id="465" name="Google Shape;465;p8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0"/>
          <p:cNvSpPr/>
          <p:nvPr/>
        </p:nvSpPr>
        <p:spPr>
          <a:xfrm flipH="1"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6" name="Google Shape;556;p10"/>
          <p:cNvGrpSpPr/>
          <p:nvPr/>
        </p:nvGrpSpPr>
        <p:grpSpPr>
          <a:xfrm flipH="1">
            <a:off x="7748964" y="-5"/>
            <a:ext cx="1395033" cy="605506"/>
            <a:chOff x="3468800" y="239525"/>
            <a:chExt cx="843175" cy="365975"/>
          </a:xfrm>
        </p:grpSpPr>
        <p:sp>
          <p:nvSpPr>
            <p:cNvPr id="557" name="Google Shape;557;p10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rot="5400000" flipH="1">
            <a:off x="8260778" y="3568991"/>
            <a:ext cx="1067170" cy="206374"/>
            <a:chOff x="5589725" y="3057300"/>
            <a:chExt cx="352900" cy="68250"/>
          </a:xfrm>
        </p:grpSpPr>
        <p:sp>
          <p:nvSpPr>
            <p:cNvPr id="576" name="Google Shape;576;p10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0"/>
          <p:cNvGrpSpPr/>
          <p:nvPr/>
        </p:nvGrpSpPr>
        <p:grpSpPr>
          <a:xfrm flipH="1">
            <a:off x="715103" y="164304"/>
            <a:ext cx="1067170" cy="206374"/>
            <a:chOff x="5589725" y="3057300"/>
            <a:chExt cx="352900" cy="68250"/>
          </a:xfrm>
        </p:grpSpPr>
        <p:sp>
          <p:nvSpPr>
            <p:cNvPr id="589" name="Google Shape;589;p10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0"/>
          <p:cNvGrpSpPr/>
          <p:nvPr/>
        </p:nvGrpSpPr>
        <p:grpSpPr>
          <a:xfrm rot="5400000" flipH="1">
            <a:off x="-394761" y="3285195"/>
            <a:ext cx="1395033" cy="605506"/>
            <a:chOff x="3468800" y="239525"/>
            <a:chExt cx="843175" cy="365975"/>
          </a:xfrm>
        </p:grpSpPr>
        <p:sp>
          <p:nvSpPr>
            <p:cNvPr id="602" name="Google Shape;602;p10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0"/>
          <p:cNvGrpSpPr/>
          <p:nvPr/>
        </p:nvGrpSpPr>
        <p:grpSpPr>
          <a:xfrm flipH="1">
            <a:off x="11" y="1"/>
            <a:ext cx="535010" cy="535010"/>
            <a:chOff x="5807050" y="884950"/>
            <a:chExt cx="343550" cy="343550"/>
          </a:xfrm>
        </p:grpSpPr>
        <p:sp>
          <p:nvSpPr>
            <p:cNvPr id="621" name="Google Shape;621;p10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2" name="Google Shape;632;p11"/>
          <p:cNvGrpSpPr/>
          <p:nvPr/>
        </p:nvGrpSpPr>
        <p:grpSpPr>
          <a:xfrm>
            <a:off x="3" y="-5"/>
            <a:ext cx="1395033" cy="605506"/>
            <a:chOff x="3468800" y="239525"/>
            <a:chExt cx="843175" cy="365975"/>
          </a:xfrm>
        </p:grpSpPr>
        <p:sp>
          <p:nvSpPr>
            <p:cNvPr id="633" name="Google Shape;633;p11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11"/>
          <p:cNvGrpSpPr/>
          <p:nvPr/>
        </p:nvGrpSpPr>
        <p:grpSpPr>
          <a:xfrm rot="-5400000">
            <a:off x="-183947" y="3568991"/>
            <a:ext cx="1067170" cy="206374"/>
            <a:chOff x="5589725" y="3057300"/>
            <a:chExt cx="352900" cy="68250"/>
          </a:xfrm>
        </p:grpSpPr>
        <p:sp>
          <p:nvSpPr>
            <p:cNvPr id="652" name="Google Shape;652;p11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1"/>
          <p:cNvGrpSpPr/>
          <p:nvPr/>
        </p:nvGrpSpPr>
        <p:grpSpPr>
          <a:xfrm>
            <a:off x="7361728" y="164304"/>
            <a:ext cx="1067170" cy="206374"/>
            <a:chOff x="5589725" y="3057300"/>
            <a:chExt cx="352900" cy="68250"/>
          </a:xfrm>
        </p:grpSpPr>
        <p:sp>
          <p:nvSpPr>
            <p:cNvPr id="665" name="Google Shape;665;p11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1"/>
          <p:cNvGrpSpPr/>
          <p:nvPr/>
        </p:nvGrpSpPr>
        <p:grpSpPr>
          <a:xfrm rot="-5400000">
            <a:off x="8143728" y="3285195"/>
            <a:ext cx="1395033" cy="605506"/>
            <a:chOff x="3468800" y="239525"/>
            <a:chExt cx="843175" cy="365975"/>
          </a:xfrm>
        </p:grpSpPr>
        <p:sp>
          <p:nvSpPr>
            <p:cNvPr id="678" name="Google Shape;678;p11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1"/>
          <p:cNvGrpSpPr/>
          <p:nvPr/>
        </p:nvGrpSpPr>
        <p:grpSpPr>
          <a:xfrm>
            <a:off x="8608979" y="1"/>
            <a:ext cx="535010" cy="535010"/>
            <a:chOff x="5807050" y="884950"/>
            <a:chExt cx="343550" cy="343550"/>
          </a:xfrm>
        </p:grpSpPr>
        <p:sp>
          <p:nvSpPr>
            <p:cNvPr id="697" name="Google Shape;697;p11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7" name="Google Shape;70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4"/>
          <p:cNvSpPr txBox="1">
            <a:spLocks noGrp="1"/>
          </p:cNvSpPr>
          <p:nvPr>
            <p:ph type="subTitle" idx="1"/>
          </p:nvPr>
        </p:nvSpPr>
        <p:spPr>
          <a:xfrm>
            <a:off x="720000" y="2988425"/>
            <a:ext cx="24603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6" name="Google Shape;766;p14"/>
          <p:cNvSpPr txBox="1">
            <a:spLocks noGrp="1"/>
          </p:cNvSpPr>
          <p:nvPr>
            <p:ph type="subTitle" idx="2"/>
          </p:nvPr>
        </p:nvSpPr>
        <p:spPr>
          <a:xfrm>
            <a:off x="720000" y="3811076"/>
            <a:ext cx="2460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4"/>
          <p:cNvSpPr txBox="1">
            <a:spLocks noGrp="1"/>
          </p:cNvSpPr>
          <p:nvPr>
            <p:ph type="subTitle" idx="3"/>
          </p:nvPr>
        </p:nvSpPr>
        <p:spPr>
          <a:xfrm>
            <a:off x="3341850" y="3811076"/>
            <a:ext cx="2460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4"/>
          <p:cNvSpPr txBox="1">
            <a:spLocks noGrp="1"/>
          </p:cNvSpPr>
          <p:nvPr>
            <p:ph type="subTitle" idx="4"/>
          </p:nvPr>
        </p:nvSpPr>
        <p:spPr>
          <a:xfrm>
            <a:off x="5973314" y="3811076"/>
            <a:ext cx="2460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14"/>
          <p:cNvSpPr txBox="1">
            <a:spLocks noGrp="1"/>
          </p:cNvSpPr>
          <p:nvPr>
            <p:ph type="subTitle" idx="5"/>
          </p:nvPr>
        </p:nvSpPr>
        <p:spPr>
          <a:xfrm>
            <a:off x="3341850" y="2988425"/>
            <a:ext cx="24603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1" name="Google Shape;771;p14"/>
          <p:cNvSpPr txBox="1">
            <a:spLocks noGrp="1"/>
          </p:cNvSpPr>
          <p:nvPr>
            <p:ph type="subTitle" idx="6"/>
          </p:nvPr>
        </p:nvSpPr>
        <p:spPr>
          <a:xfrm>
            <a:off x="5973314" y="2988425"/>
            <a:ext cx="24603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2" name="Google Shape;772;p14"/>
          <p:cNvSpPr txBox="1">
            <a:spLocks noGrp="1"/>
          </p:cNvSpPr>
          <p:nvPr>
            <p:ph type="subTitle" idx="7"/>
          </p:nvPr>
        </p:nvSpPr>
        <p:spPr>
          <a:xfrm>
            <a:off x="720000" y="3363475"/>
            <a:ext cx="2460300" cy="5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4"/>
          <p:cNvSpPr txBox="1">
            <a:spLocks noGrp="1"/>
          </p:cNvSpPr>
          <p:nvPr>
            <p:ph type="subTitle" idx="8"/>
          </p:nvPr>
        </p:nvSpPr>
        <p:spPr>
          <a:xfrm>
            <a:off x="3341850" y="3391700"/>
            <a:ext cx="2460300" cy="52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ubTitle" idx="9"/>
          </p:nvPr>
        </p:nvSpPr>
        <p:spPr>
          <a:xfrm>
            <a:off x="5973314" y="3391700"/>
            <a:ext cx="2460300" cy="52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4"/>
          <p:cNvSpPr/>
          <p:nvPr/>
        </p:nvSpPr>
        <p:spPr>
          <a:xfrm>
            <a:off x="0" y="4826400"/>
            <a:ext cx="9144000" cy="31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6" name="Google Shape;776;p14"/>
          <p:cNvGrpSpPr/>
          <p:nvPr/>
        </p:nvGrpSpPr>
        <p:grpSpPr>
          <a:xfrm rot="-5400000">
            <a:off x="-72852" y="415234"/>
            <a:ext cx="886061" cy="173737"/>
            <a:chOff x="5589725" y="3057300"/>
            <a:chExt cx="352900" cy="68250"/>
          </a:xfrm>
        </p:grpSpPr>
        <p:sp>
          <p:nvSpPr>
            <p:cNvPr id="777" name="Google Shape;777;p1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4"/>
          <p:cNvGrpSpPr/>
          <p:nvPr/>
        </p:nvGrpSpPr>
        <p:grpSpPr>
          <a:xfrm>
            <a:off x="-214" y="4362417"/>
            <a:ext cx="466335" cy="466335"/>
            <a:chOff x="5807050" y="884950"/>
            <a:chExt cx="343550" cy="343550"/>
          </a:xfrm>
        </p:grpSpPr>
        <p:sp>
          <p:nvSpPr>
            <p:cNvPr id="790" name="Google Shape;790;p14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4"/>
          <p:cNvGrpSpPr/>
          <p:nvPr/>
        </p:nvGrpSpPr>
        <p:grpSpPr>
          <a:xfrm rot="-5400000">
            <a:off x="8325640" y="4197327"/>
            <a:ext cx="886061" cy="173737"/>
            <a:chOff x="5589725" y="3057300"/>
            <a:chExt cx="352900" cy="68250"/>
          </a:xfrm>
        </p:grpSpPr>
        <p:sp>
          <p:nvSpPr>
            <p:cNvPr id="800" name="Google Shape;800;p14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14"/>
          <p:cNvGrpSpPr/>
          <p:nvPr/>
        </p:nvGrpSpPr>
        <p:grpSpPr>
          <a:xfrm>
            <a:off x="8684961" y="-33"/>
            <a:ext cx="466335" cy="466335"/>
            <a:chOff x="5807050" y="884950"/>
            <a:chExt cx="343550" cy="343550"/>
          </a:xfrm>
        </p:grpSpPr>
        <p:sp>
          <p:nvSpPr>
            <p:cNvPr id="813" name="Google Shape;813;p14"/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6046800" y="1124725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23"/>
          <p:cNvGrpSpPr/>
          <p:nvPr/>
        </p:nvGrpSpPr>
        <p:grpSpPr>
          <a:xfrm rot="-5400000">
            <a:off x="-394772" y="394770"/>
            <a:ext cx="1395033" cy="605506"/>
            <a:chOff x="3468800" y="239525"/>
            <a:chExt cx="843175" cy="365975"/>
          </a:xfrm>
        </p:grpSpPr>
        <p:sp>
          <p:nvSpPr>
            <p:cNvPr id="1331" name="Google Shape;1331;p23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23"/>
          <p:cNvGrpSpPr/>
          <p:nvPr/>
        </p:nvGrpSpPr>
        <p:grpSpPr>
          <a:xfrm rot="-5400000">
            <a:off x="8143828" y="394770"/>
            <a:ext cx="1395033" cy="605506"/>
            <a:chOff x="3468800" y="239525"/>
            <a:chExt cx="843175" cy="365975"/>
          </a:xfrm>
        </p:grpSpPr>
        <p:sp>
          <p:nvSpPr>
            <p:cNvPr id="1350" name="Google Shape;1350;p23"/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23"/>
          <p:cNvGrpSpPr/>
          <p:nvPr/>
        </p:nvGrpSpPr>
        <p:grpSpPr>
          <a:xfrm>
            <a:off x="4038415" y="161441"/>
            <a:ext cx="1067170" cy="206374"/>
            <a:chOff x="5589725" y="3057300"/>
            <a:chExt cx="352900" cy="68250"/>
          </a:xfrm>
        </p:grpSpPr>
        <p:sp>
          <p:nvSpPr>
            <p:cNvPr id="1369" name="Google Shape;1369;p23"/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23"/>
          <p:cNvSpPr/>
          <p:nvPr/>
        </p:nvSpPr>
        <p:spPr>
          <a:xfrm>
            <a:off x="0" y="4285475"/>
            <a:ext cx="9144000" cy="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8"/>
          <p:cNvSpPr txBox="1">
            <a:spLocks noGrp="1"/>
          </p:cNvSpPr>
          <p:nvPr>
            <p:ph type="ctrTitle"/>
          </p:nvPr>
        </p:nvSpPr>
        <p:spPr>
          <a:xfrm>
            <a:off x="697800" y="1411806"/>
            <a:ext cx="7748400" cy="19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70C0"/>
                </a:solidFill>
              </a:rPr>
              <a:t>GAME ANALYSIS </a:t>
            </a:r>
            <a:br>
              <a:rPr lang="en" sz="6000" dirty="0">
                <a:solidFill>
                  <a:srgbClr val="0070C0"/>
                </a:solidFill>
              </a:rPr>
            </a:br>
            <a:r>
              <a:rPr lang="en" sz="6000" dirty="0">
                <a:solidFill>
                  <a:srgbClr val="0070C0"/>
                </a:solidFill>
              </a:rPr>
              <a:t>USING SQL</a:t>
            </a:r>
            <a:endParaRPr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7. Find the top 3 scores based on each `</a:t>
            </a:r>
            <a:r>
              <a:rPr lang="en-US" sz="1800" dirty="0" err="1"/>
              <a:t>Dev_ID</a:t>
            </a:r>
            <a:r>
              <a:rPr lang="en-US" sz="1800" dirty="0"/>
              <a:t>` and rank them in increasing order using `</a:t>
            </a:r>
            <a:r>
              <a:rPr lang="en-US" sz="1800" dirty="0" err="1"/>
              <a:t>Row_Number</a:t>
            </a:r>
            <a:r>
              <a:rPr lang="en-US" sz="1800" dirty="0"/>
              <a:t>`. Display the difficulty as well.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" y="855662"/>
            <a:ext cx="6291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subquery.Dev_ID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subquery.Difficulty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subquery.Score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subquery.Rn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</a:p>
          <a:p>
            <a:pPr algn="l"/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ld.Score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ROW_NUMBER( ) </a:t>
            </a: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OVER(PARTITION BY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ld.Score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 &lt;= 3;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" y="651243"/>
            <a:ext cx="6193536" cy="251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548640"/>
            <a:ext cx="1736960" cy="42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8. Find the `</a:t>
            </a:r>
            <a:r>
              <a:rPr lang="en-US" sz="1800" dirty="0" err="1"/>
              <a:t>first_login</a:t>
            </a:r>
            <a:r>
              <a:rPr lang="en-US" sz="1800" dirty="0"/>
              <a:t>` datetime for each device ID.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3594" y="346152"/>
            <a:ext cx="5279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first_login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82662" y="374244"/>
            <a:ext cx="5400890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64" y="1428648"/>
            <a:ext cx="4462272" cy="33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9. Find the top 5 scores based on each difficulty level and rank them in increasing order using `Rank`. Display `</a:t>
            </a:r>
            <a:r>
              <a:rPr lang="en-US" sz="1800" dirty="0" err="1"/>
              <a:t>Dev_ID</a:t>
            </a:r>
            <a:r>
              <a:rPr lang="en-US" sz="1800" dirty="0"/>
              <a:t>` as well.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014" y="651243"/>
            <a:ext cx="822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subquery.Dev_ID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subquery.Difficulty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subquery.Score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subquery.Rn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(    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ld.Score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RANK( ) OVER (PARTITION BY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ld.Score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ASC) AS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 &lt;= 5;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4150" y="651242"/>
            <a:ext cx="7942522" cy="1567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24" y="2218944"/>
            <a:ext cx="3877056" cy="26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8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10. Find the device ID that is first logged in (based on `</a:t>
            </a:r>
            <a:r>
              <a:rPr lang="en-US" sz="1800" dirty="0" err="1"/>
              <a:t>start_datetime</a:t>
            </a:r>
            <a:r>
              <a:rPr lang="en-US" sz="1800" dirty="0"/>
              <a:t>`) for each player (`P_ID`). Output should contain player ID, device ID, and first login datetime.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78" y="1918231"/>
            <a:ext cx="78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first_login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878" y="1918231"/>
            <a:ext cx="5766650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75" y="638896"/>
            <a:ext cx="2604761" cy="41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0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11. For each player and date, determine how many `</a:t>
            </a:r>
            <a:r>
              <a:rPr lang="en-US" sz="1800" dirty="0" err="1"/>
              <a:t>kill_counts</a:t>
            </a:r>
            <a:r>
              <a:rPr lang="en-US" sz="1800" dirty="0"/>
              <a:t>` were played by the player so far.   </a:t>
            </a:r>
          </a:p>
          <a:p>
            <a:endParaRPr lang="en-US" sz="900" dirty="0"/>
          </a:p>
          <a:p>
            <a:r>
              <a:rPr lang="en-US" sz="1800" dirty="0"/>
              <a:t>a) Using window functions </a:t>
            </a:r>
          </a:p>
          <a:p>
            <a:r>
              <a:rPr lang="en-US" sz="1800" dirty="0"/>
              <a:t>                                   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926" y="1056995"/>
            <a:ext cx="8497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DATE_FORMAT(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'%y-%m-%d’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OVER (PARTITION BY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DATE_FORMAT(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'%y-%m-%d'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ORDER BY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Total_Played_Kills_So_Far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926" y="1056996"/>
            <a:ext cx="8284165" cy="13234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9A646-713E-CAF4-C964-2262BC74C312}"/>
              </a:ext>
            </a:extLst>
          </p:cNvPr>
          <p:cNvSpPr txBox="1"/>
          <p:nvPr/>
        </p:nvSpPr>
        <p:spPr>
          <a:xfrm>
            <a:off x="634150" y="243487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b) Without window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FF0E3-DA1F-737E-FE7D-49AFBEA188C5}"/>
              </a:ext>
            </a:extLst>
          </p:cNvPr>
          <p:cNvSpPr txBox="1"/>
          <p:nvPr/>
        </p:nvSpPr>
        <p:spPr>
          <a:xfrm>
            <a:off x="365926" y="2911381"/>
            <a:ext cx="8619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DATE_FORMAT(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'%y-%m-%d’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Total_Played_Kills_So_Far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6D0167B3-6102-0BBC-C518-1A8A24F937CB}"/>
              </a:ext>
            </a:extLst>
          </p:cNvPr>
          <p:cNvSpPr/>
          <p:nvPr/>
        </p:nvSpPr>
        <p:spPr>
          <a:xfrm>
            <a:off x="365926" y="2858645"/>
            <a:ext cx="8284165" cy="13234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4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126" y="6498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11. For each player and date, determine how many `</a:t>
            </a:r>
            <a:r>
              <a:rPr lang="en-US" sz="1800" dirty="0" err="1"/>
              <a:t>kill_counts</a:t>
            </a:r>
            <a:r>
              <a:rPr lang="en-US" sz="1800" dirty="0"/>
              <a:t>` were played by the player so far.                                   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F2F92-6617-FFDE-0FC6-2A8F7B0B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65" y="711313"/>
            <a:ext cx="2952750" cy="396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5CB50-7651-952B-F03D-239752528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75" y="711313"/>
            <a:ext cx="3298500" cy="39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12. Find the cumulative sum of stages crossed over `</a:t>
            </a:r>
            <a:r>
              <a:rPr lang="en-US" sz="1800" dirty="0" err="1"/>
              <a:t>start_datetime</a:t>
            </a:r>
            <a:r>
              <a:rPr lang="en-US" sz="1800" dirty="0"/>
              <a:t>` for each `P_ID`, excluding the most recent `</a:t>
            </a:r>
            <a:r>
              <a:rPr lang="en-US" sz="1800" dirty="0" err="1"/>
              <a:t>start_datetime</a:t>
            </a:r>
            <a:r>
              <a:rPr lang="en-US" sz="1800" dirty="0"/>
              <a:t>`.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72" y="744068"/>
            <a:ext cx="2682240" cy="3997997"/>
          </a:xfrm>
          <a:prstGeom prst="rect">
            <a:avLst/>
          </a:prstGeom>
        </p:spPr>
      </p:pic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C27E720F-D3C4-5981-03F3-B5F095311F99}"/>
              </a:ext>
            </a:extLst>
          </p:cNvPr>
          <p:cNvSpPr/>
          <p:nvPr/>
        </p:nvSpPr>
        <p:spPr>
          <a:xfrm>
            <a:off x="768262" y="744068"/>
            <a:ext cx="5035130" cy="3549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25B61-5CD2-D543-4AEB-1C5DE260CB23}"/>
              </a:ext>
            </a:extLst>
          </p:cNvPr>
          <p:cNvSpPr txBox="1"/>
          <p:nvPr/>
        </p:nvSpPr>
        <p:spPr>
          <a:xfrm>
            <a:off x="951142" y="872293"/>
            <a:ext cx="48522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ld.Stages_Crossed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 SELECT SUM(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Stages_Crossed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       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 =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AND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AS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Cumulative_Stages_Crossed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NOT EXISTS (   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ld2    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ld2.P_ID 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ld2.start_datetime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ld.start_datetime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0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13. Extract the top 3 highest sums of scores for each `</a:t>
            </a:r>
            <a:r>
              <a:rPr lang="en-US" sz="1800" dirty="0" err="1"/>
              <a:t>Dev_ID</a:t>
            </a:r>
            <a:r>
              <a:rPr lang="en-US" sz="1800" dirty="0"/>
              <a:t>` and the corresponding `P_ID`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014" y="651243"/>
            <a:ext cx="782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P_ID,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P_ID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3;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4150" y="651243"/>
            <a:ext cx="7942522" cy="1477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6790" r="6451"/>
          <a:stretch/>
        </p:blipFill>
        <p:spPr>
          <a:xfrm>
            <a:off x="2462784" y="2474975"/>
            <a:ext cx="3742944" cy="18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7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14. Find players who scored more than 50% of the average score, scored by the sum of scores for each `P_ID`.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420" y="1293525"/>
            <a:ext cx="5900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pd.PName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AVG(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ld2.Score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ld2 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ld2.P_ID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( SELECT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AVG(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Player_Avg_Score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   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avg_scores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avg_scores.P_ID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ld2.Score &gt; 0.5 *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avg_scores.Player_Avg_Score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pd.PName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3296" y="1156524"/>
            <a:ext cx="5669280" cy="28285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8" y="651242"/>
            <a:ext cx="244409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67" y="4912"/>
            <a:ext cx="845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15. Create a stored procedure to find the top `n` `</a:t>
            </a:r>
            <a:r>
              <a:rPr lang="en-US" sz="1800" dirty="0" err="1"/>
              <a:t>headshots_count</a:t>
            </a:r>
            <a:r>
              <a:rPr lang="en-US" sz="1800" dirty="0"/>
              <a:t>` based on each `</a:t>
            </a:r>
            <a:r>
              <a:rPr lang="en-US" sz="1800" dirty="0" err="1"/>
              <a:t>Dev_ID</a:t>
            </a:r>
            <a:r>
              <a:rPr lang="en-US" sz="1800" dirty="0"/>
              <a:t>` and rank them in increasing order using `</a:t>
            </a:r>
            <a:r>
              <a:rPr lang="en-US" sz="1800" dirty="0" err="1"/>
              <a:t>Row_Number</a:t>
            </a:r>
            <a:r>
              <a:rPr lang="en-US" sz="1800" dirty="0"/>
              <a:t>`. Display the difficulty as well.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288" y="1059024"/>
            <a:ext cx="68125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FindTopHeadshotsCount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INT)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CREATE TEMPORARY TABLE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temp_table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  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ld.headshots_count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ROW_NUMBER()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OVER (PARTITION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ld.headshots_count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FROM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ld.headshots_count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NULL;   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headshots_count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difficulty   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FROM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temp_table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n;   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DROP TEMPORARY TABLE IF EXISTS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temp_table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//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FindTopHeadshotsCount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03" y="662772"/>
            <a:ext cx="1886829" cy="4116492"/>
          </a:xfrm>
          <a:prstGeom prst="rect">
            <a:avLst/>
          </a:prstGeom>
        </p:spPr>
      </p:pic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C968B3AF-FF06-36B3-127D-5682888AEA2D}"/>
              </a:ext>
            </a:extLst>
          </p:cNvPr>
          <p:cNvSpPr/>
          <p:nvPr/>
        </p:nvSpPr>
        <p:spPr>
          <a:xfrm>
            <a:off x="573024" y="1059024"/>
            <a:ext cx="6154026" cy="33239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4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502" y="28170"/>
            <a:ext cx="843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 Gaming Behavior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05889" y="644779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257" y="1282476"/>
            <a:ext cx="43769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   Player Details Table:</a:t>
            </a:r>
          </a:p>
          <a:p>
            <a:endParaRPr lang="en-IN" sz="18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`P_ID`: Player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`PName`: Player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`L1_status`: Level 1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`L2_status`: Level 2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`L1_code`: </a:t>
            </a:r>
          </a:p>
          <a:p>
            <a:r>
              <a:rPr lang="en-IN" sz="1700" dirty="0"/>
              <a:t>      System generated Level 1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`L2_code`: </a:t>
            </a:r>
          </a:p>
          <a:p>
            <a:r>
              <a:rPr lang="en-IN" sz="1700" dirty="0"/>
              <a:t>      System generated  Level 2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282476"/>
            <a:ext cx="445536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   Level Details Table: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`P_ID`: Player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</a:t>
            </a:r>
            <a:r>
              <a:rPr lang="en-IN" sz="1700" dirty="0" err="1"/>
              <a:t>Dev_ID</a:t>
            </a:r>
            <a:r>
              <a:rPr lang="en-IN" sz="1700" dirty="0"/>
              <a:t>`: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</a:t>
            </a:r>
            <a:r>
              <a:rPr lang="en-IN" sz="1700" dirty="0" err="1"/>
              <a:t>start_time</a:t>
            </a:r>
            <a:r>
              <a:rPr lang="en-IN" sz="1700" dirty="0"/>
              <a:t>`: Start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</a:t>
            </a:r>
            <a:r>
              <a:rPr lang="en-IN" sz="1700" dirty="0" err="1"/>
              <a:t>stages_crossed</a:t>
            </a:r>
            <a:r>
              <a:rPr lang="en-IN" sz="1700" dirty="0"/>
              <a:t>`: Stages Crossed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`level`: Game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`difficulty`: Difficulty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</a:t>
            </a:r>
            <a:r>
              <a:rPr lang="en-IN" sz="1700" dirty="0" err="1"/>
              <a:t>kill_count</a:t>
            </a:r>
            <a:r>
              <a:rPr lang="en-IN" sz="1700" dirty="0"/>
              <a:t>`: Kill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</a:t>
            </a:r>
            <a:r>
              <a:rPr lang="en-IN" sz="1700" dirty="0" err="1"/>
              <a:t>headshots_count</a:t>
            </a:r>
            <a:r>
              <a:rPr lang="en-IN" sz="1700" dirty="0"/>
              <a:t>`: Headshots 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`score`: Player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`</a:t>
            </a:r>
            <a:r>
              <a:rPr lang="en-IN" sz="1700" dirty="0" err="1"/>
              <a:t>lives_earned</a:t>
            </a:r>
            <a:r>
              <a:rPr lang="en-IN" sz="1700" dirty="0"/>
              <a:t>`: Extra Lives Earned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3568" y="1217564"/>
            <a:ext cx="3924578" cy="2869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465209" y="1215337"/>
            <a:ext cx="4191556" cy="3490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05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8;p28">
            <a:extLst>
              <a:ext uri="{FF2B5EF4-FFF2-40B4-BE49-F238E27FC236}">
                <a16:creationId xmlns:a16="http://schemas.microsoft.com/office/drawing/2014/main" id="{38BB5CE0-6D82-FAA3-C55A-26FC8DC42717}"/>
              </a:ext>
            </a:extLst>
          </p:cNvPr>
          <p:cNvSpPr txBox="1">
            <a:spLocks/>
          </p:cNvSpPr>
          <p:nvPr/>
        </p:nvSpPr>
        <p:spPr>
          <a:xfrm>
            <a:off x="697800" y="1411806"/>
            <a:ext cx="7748400" cy="19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6000" dirty="0"/>
              <a:t>THANK YOU</a:t>
            </a:r>
            <a:endParaRPr lang="en-US" sz="4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2345" y="163000"/>
            <a:ext cx="245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   Player Details Table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9611" y="163001"/>
            <a:ext cx="7975971" cy="2084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"/>
          <a:stretch/>
        </p:blipFill>
        <p:spPr>
          <a:xfrm>
            <a:off x="893264" y="567327"/>
            <a:ext cx="7421991" cy="1595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2345" y="2457900"/>
            <a:ext cx="245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   Level Details Table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9611" y="2457900"/>
            <a:ext cx="7975971" cy="22876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4" y="2827231"/>
            <a:ext cx="7421991" cy="18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189578"/>
            <a:ext cx="80025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1. Extract `P_ID`, `</a:t>
            </a:r>
            <a:r>
              <a:rPr lang="en-US" sz="1700" dirty="0" err="1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Dev_ID</a:t>
            </a:r>
            <a:r>
              <a:rPr lang="en-US" sz="1700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`, `</a:t>
            </a:r>
            <a:r>
              <a:rPr lang="en-US" sz="1700" dirty="0" err="1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PName</a:t>
            </a:r>
            <a:r>
              <a:rPr lang="en-US" sz="1700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`, and `</a:t>
            </a:r>
            <a:r>
              <a:rPr lang="en-US" sz="1700" dirty="0" err="1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Difficulty_level</a:t>
            </a:r>
            <a:r>
              <a:rPr lang="en-US" sz="1700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` of all players at Level 0.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014" y="581994"/>
            <a:ext cx="782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p.PName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Difficulty_level,Level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ld.Level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4150" y="581994"/>
            <a:ext cx="7942522" cy="1477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1531" r="2729" b="2668"/>
          <a:stretch/>
        </p:blipFill>
        <p:spPr>
          <a:xfrm>
            <a:off x="1888908" y="2195895"/>
            <a:ext cx="5433005" cy="24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189578"/>
            <a:ext cx="794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2. Find `Level1_code`wise average `</a:t>
            </a:r>
            <a:r>
              <a:rPr lang="en-US" sz="1800" dirty="0" err="1"/>
              <a:t>Kill_Count</a:t>
            </a:r>
            <a:r>
              <a:rPr lang="en-US" sz="1800" dirty="0"/>
              <a:t>` where `</a:t>
            </a:r>
            <a:r>
              <a:rPr lang="en-US" sz="1800" dirty="0" err="1"/>
              <a:t>lives_earned</a:t>
            </a:r>
            <a:r>
              <a:rPr lang="en-US" sz="1800" dirty="0"/>
              <a:t>` is 2, and at least 3 stages are crossed.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014" y="835909"/>
            <a:ext cx="782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pd.L1_Code, 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ld.Kill_Count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Average_Kill_Count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ld.Lives_Earned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ld.Stages_crossed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pdJOIN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level_details2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ld.Lives_Earned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ld.Stages_crossed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3</a:t>
            </a: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pd.L1_Code,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ld.Lives_Earned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ld.Stages_crossed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4150" y="835909"/>
            <a:ext cx="7942522" cy="1754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r="3010" b="6593"/>
          <a:stretch/>
        </p:blipFill>
        <p:spPr>
          <a:xfrm>
            <a:off x="1792224" y="2694432"/>
            <a:ext cx="5035296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3. Find the total number of stages crossed at each difficulty level for Level 2 with players using `</a:t>
            </a:r>
            <a:r>
              <a:rPr lang="en-US" sz="1800" dirty="0" err="1"/>
              <a:t>zm_series</a:t>
            </a:r>
            <a:r>
              <a:rPr lang="en-US" sz="1800" dirty="0"/>
              <a:t>` devices. Arrange the result in decreasing order of the total number of stages crossed.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520" y="882076"/>
            <a:ext cx="813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ld.Stages_crossed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Total_Stages_Crossed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Level,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ld.Level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AND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'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_%‘</a:t>
            </a: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ld.Difficulty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ld.Dev_ID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Total_Stages_Crossed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4150" y="928242"/>
            <a:ext cx="7942522" cy="15542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499360"/>
            <a:ext cx="4852416" cy="22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8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4. Extract `P_ID` and the total number of unique dates for those players who have played games on multiple days.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150" y="649166"/>
            <a:ext cx="85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COUNT(DISTINCT DATE_FORMAT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%y-%m-%d'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Total_Unique_Dates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COUNT(DISTINCT DATE_FORMAT(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start_datetime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'%y-%m-%d')) &gt; 1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8806" y="651243"/>
            <a:ext cx="8180666" cy="1475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07" y="2231136"/>
            <a:ext cx="2645664" cy="25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5. Find `P_ID` and </a:t>
            </a:r>
            <a:r>
              <a:rPr lang="en-US" sz="1800" dirty="0" err="1"/>
              <a:t>levelwise</a:t>
            </a:r>
            <a:r>
              <a:rPr lang="en-US" sz="1800" dirty="0"/>
              <a:t> sum of `</a:t>
            </a:r>
            <a:r>
              <a:rPr lang="en-US" sz="1800" dirty="0" err="1"/>
              <a:t>kill_counts</a:t>
            </a:r>
            <a:r>
              <a:rPr lang="en-US" sz="1800" dirty="0"/>
              <a:t>` where `</a:t>
            </a:r>
            <a:r>
              <a:rPr lang="en-US" sz="1800" dirty="0" err="1"/>
              <a:t>kill_count</a:t>
            </a:r>
            <a:r>
              <a:rPr lang="en-US" sz="1800" dirty="0"/>
              <a:t>` is greater than the average kill count for Medium difficulty. 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014" y="651243"/>
            <a:ext cx="4974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 Level,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Total_Kill_Count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( 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SELECT AVG(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Kill_Count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FROM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WHERE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= 'Medium‘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P_ID, Level;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4150" y="651243"/>
            <a:ext cx="5096090" cy="2585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436323"/>
            <a:ext cx="260259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2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150" y="4912"/>
            <a:ext cx="822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6. Find `Level` and its corresponding `</a:t>
            </a:r>
            <a:r>
              <a:rPr lang="en-US" sz="1800" dirty="0" err="1"/>
              <a:t>Level_code`wise</a:t>
            </a:r>
            <a:r>
              <a:rPr lang="en-US" sz="1800" dirty="0"/>
              <a:t> sum of lives earned, excluding Level 0. Arrange in ascending order of level.</a:t>
            </a:r>
            <a:endParaRPr lang="en-IN" sz="1700" dirty="0">
              <a:solidFill>
                <a:schemeClr val="bg1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206" y="627187"/>
            <a:ext cx="829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ld.Level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pd.L2_Code,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ld.Lives_Earned</a:t>
            </a:r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Total_Lives_Earned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level_details2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player_details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ld.P_ID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pd.P_ID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ld.Level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ld.Level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pd.L2_Code</a:t>
            </a:r>
          </a:p>
          <a:p>
            <a:r>
              <a:rPr lang="en-I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ld.Level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2450" y="646505"/>
            <a:ext cx="7942522" cy="20120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76" y="2682240"/>
            <a:ext cx="4767071" cy="21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6247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Conference Style Presentation by Slidesgo">
  <a:themeElements>
    <a:clrScheme name="Simple Light">
      <a:dk1>
        <a:srgbClr val="2066B8"/>
      </a:dk1>
      <a:lt1>
        <a:srgbClr val="000000"/>
      </a:lt1>
      <a:dk2>
        <a:srgbClr val="FFFFFF"/>
      </a:dk2>
      <a:lt2>
        <a:srgbClr val="11437E"/>
      </a:lt2>
      <a:accent1>
        <a:srgbClr val="4D8EE0"/>
      </a:accent1>
      <a:accent2>
        <a:srgbClr val="E2E2E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1814</Words>
  <Application>Microsoft Office PowerPoint</Application>
  <PresentationFormat>On-screen Show (16:9)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Raleway</vt:lpstr>
      <vt:lpstr>Inter</vt:lpstr>
      <vt:lpstr>Bahnschrift SemiBold</vt:lpstr>
      <vt:lpstr>Be Vietnam Pro Black</vt:lpstr>
      <vt:lpstr>Times New Roman</vt:lpstr>
      <vt:lpstr>Medical Conference Style Presentation by Slidesgo</vt:lpstr>
      <vt:lpstr>GAME ANALYSIS 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  USING SQL</dc:title>
  <dc:creator>zeeshan khan</dc:creator>
  <cp:lastModifiedBy>DELL</cp:lastModifiedBy>
  <cp:revision>25</cp:revision>
  <dcterms:modified xsi:type="dcterms:W3CDTF">2024-04-18T16:34:21Z</dcterms:modified>
</cp:coreProperties>
</file>