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8" r:id="rId3"/>
    <p:sldId id="260" r:id="rId4"/>
    <p:sldId id="257" r:id="rId5"/>
    <p:sldId id="263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0" autoAdjust="0"/>
    <p:restoredTop sz="94660"/>
  </p:normalViewPr>
  <p:slideViewPr>
    <p:cSldViewPr>
      <p:cViewPr>
        <p:scale>
          <a:sx n="60" d="100"/>
          <a:sy n="60" d="100"/>
        </p:scale>
        <p:origin x="-970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15C1-E7CB-4747-BC49-A4E235757A67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C3EA1-FE7C-43B6-B537-02BC3C24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C3EA1-FE7C-43B6-B537-02BC3C24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B150-1882-46A2-A28D-ED39AFDF3E3B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862D-EE6F-4FD9-AD9C-40E94928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67000" y="2438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505200" y="1752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2286000" y="1600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581400" y="2971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1905000" y="3124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95700" y="1981200"/>
            <a:ext cx="2514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Degree of ‘A’ is 2</a:t>
            </a:r>
          </a:p>
          <a:p>
            <a:pPr algn="ctr"/>
            <a:r>
              <a:rPr lang="en-US" sz="1400" dirty="0" smtClean="0"/>
              <a:t>Degree of ‘B’ is 3</a:t>
            </a:r>
          </a:p>
          <a:p>
            <a:pPr algn="ctr"/>
            <a:r>
              <a:rPr lang="en-US" sz="1400" dirty="0" smtClean="0"/>
              <a:t>Degree of ‘C’ is 2</a:t>
            </a:r>
          </a:p>
          <a:p>
            <a:pPr algn="ctr"/>
            <a:r>
              <a:rPr lang="en-US" sz="1400" dirty="0" smtClean="0"/>
              <a:t>Degree of ‘D’ is 4</a:t>
            </a:r>
          </a:p>
          <a:p>
            <a:pPr algn="ctr"/>
            <a:r>
              <a:rPr lang="en-US" sz="1400" dirty="0" smtClean="0"/>
              <a:t>Degree of ‘E’ is 1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12" idx="4"/>
            <a:endCxn id="24" idx="0"/>
          </p:cNvCxnSpPr>
          <p:nvPr/>
        </p:nvCxnSpPr>
        <p:spPr>
          <a:xfrm>
            <a:off x="3771900" y="2209800"/>
            <a:ext cx="762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5"/>
            <a:endCxn id="24" idx="1"/>
          </p:cNvCxnSpPr>
          <p:nvPr/>
        </p:nvCxnSpPr>
        <p:spPr>
          <a:xfrm>
            <a:off x="3122285" y="2828645"/>
            <a:ext cx="537230" cy="2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3"/>
            <a:endCxn id="4" idx="7"/>
          </p:cNvCxnSpPr>
          <p:nvPr/>
        </p:nvCxnSpPr>
        <p:spPr>
          <a:xfrm flipH="1">
            <a:off x="3122285" y="2142845"/>
            <a:ext cx="461030" cy="362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2"/>
            <a:endCxn id="17" idx="6"/>
          </p:cNvCxnSpPr>
          <p:nvPr/>
        </p:nvCxnSpPr>
        <p:spPr>
          <a:xfrm flipH="1" flipV="1">
            <a:off x="2819400" y="1828800"/>
            <a:ext cx="6858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1"/>
            <a:endCxn id="17" idx="4"/>
          </p:cNvCxnSpPr>
          <p:nvPr/>
        </p:nvCxnSpPr>
        <p:spPr>
          <a:xfrm flipH="1" flipV="1">
            <a:off x="2552700" y="2057400"/>
            <a:ext cx="19241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" idx="3"/>
            <a:endCxn id="35" idx="7"/>
          </p:cNvCxnSpPr>
          <p:nvPr/>
        </p:nvCxnSpPr>
        <p:spPr>
          <a:xfrm flipH="1">
            <a:off x="2360285" y="2828645"/>
            <a:ext cx="384830" cy="362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479769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42257" y="1550899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4657" y="1909227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8017" y="1833027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2257" y="1909227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08017" y="1985427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6097" y="1555508"/>
            <a:ext cx="2063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AVL vertical node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32227" y="3089702"/>
            <a:ext cx="397484" cy="411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03471" y="330284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55871" y="330284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671" y="315044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0210" y="3064729"/>
            <a:ext cx="1948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Max Heap 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1098769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1040" y="990600"/>
            <a:ext cx="2253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Pointer to AVL vertical node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016275" y="2746177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622769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Double Pointer points to the </a:t>
            </a:r>
          </a:p>
          <a:p>
            <a:pPr algn="ctr"/>
            <a:r>
              <a:rPr lang="en-US" sz="1400" dirty="0" smtClean="0"/>
              <a:t>sorted array of pointers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257800" y="1174969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0" y="1098769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Pointer to AVL horizontal node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029200" y="1555969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061540" y="1621811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7740" y="1926611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66340" y="1926611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29180" y="1621811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AVL horizontal node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127760" y="2775169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31650" y="2683729"/>
            <a:ext cx="2100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Pointer to Max Heap node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27760" y="41757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75637" y="4068279"/>
            <a:ext cx="1948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Pointer to cluster node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0600" y="5181600"/>
            <a:ext cx="508857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91343" y="526868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7760" y="55473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80160" y="55473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27760" y="4458788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43000" y="435358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Integer in cluster node that stores the index of its neighbor (</a:t>
            </a:r>
            <a:r>
              <a:rPr lang="en-US" sz="1400" dirty="0" err="1" smtClean="0"/>
              <a:t>jis</a:t>
            </a:r>
            <a:r>
              <a:rPr lang="en-US" sz="1400" dirty="0" smtClean="0"/>
              <a:t> se </a:t>
            </a:r>
            <a:r>
              <a:rPr lang="en-US" sz="1400" dirty="0" err="1" smtClean="0"/>
              <a:t>pehle</a:t>
            </a:r>
            <a:r>
              <a:rPr lang="en-US" sz="1400" dirty="0" smtClean="0"/>
              <a:t> k </a:t>
            </a:r>
            <a:r>
              <a:rPr lang="en-US" sz="1400" dirty="0" err="1" smtClean="0"/>
              <a:t>sare</a:t>
            </a:r>
            <a:r>
              <a:rPr lang="en-US" sz="1400" dirty="0" smtClean="0"/>
              <a:t> nodes processed ho </a:t>
            </a:r>
            <a:r>
              <a:rPr lang="en-US" sz="1400" dirty="0" err="1" smtClean="0"/>
              <a:t>chuke</a:t>
            </a:r>
            <a:r>
              <a:rPr lang="en-US" sz="1400" dirty="0" smtClean="0"/>
              <a:t> </a:t>
            </a:r>
            <a:r>
              <a:rPr lang="en-US" sz="1400" dirty="0" err="1" smtClean="0"/>
              <a:t>hain</a:t>
            </a:r>
            <a:r>
              <a:rPr lang="en-US" sz="1400" dirty="0" smtClean="0"/>
              <a:t>, </a:t>
            </a:r>
            <a:r>
              <a:rPr lang="en-US" sz="1400" dirty="0" err="1" smtClean="0"/>
              <a:t>tu</a:t>
            </a:r>
            <a:r>
              <a:rPr lang="en-US" sz="1400" dirty="0" smtClean="0"/>
              <a:t> </a:t>
            </a:r>
            <a:r>
              <a:rPr lang="en-US" sz="1400" dirty="0" err="1" smtClean="0"/>
              <a:t>ab</a:t>
            </a:r>
            <a:r>
              <a:rPr lang="en-US" sz="1400" dirty="0" smtClean="0"/>
              <a:t> us index se </a:t>
            </a:r>
            <a:r>
              <a:rPr lang="en-US" sz="1400" dirty="0" err="1" smtClean="0"/>
              <a:t>aage</a:t>
            </a:r>
            <a:r>
              <a:rPr lang="en-US" sz="1400" dirty="0" smtClean="0"/>
              <a:t> </a:t>
            </a:r>
            <a:r>
              <a:rPr lang="en-US" sz="1400" dirty="0" err="1" smtClean="0"/>
              <a:t>dekhen</a:t>
            </a:r>
            <a:r>
              <a:rPr lang="en-US" sz="1400" dirty="0" smtClean="0"/>
              <a:t> </a:t>
            </a:r>
            <a:r>
              <a:rPr lang="en-US" sz="1400" dirty="0" err="1" smtClean="0"/>
              <a:t>ge</a:t>
            </a:r>
            <a:r>
              <a:rPr lang="en-US" sz="1400" dirty="0" smtClean="0"/>
              <a:t>, </a:t>
            </a:r>
            <a:r>
              <a:rPr lang="en-US" sz="1400" dirty="0" err="1" smtClean="0"/>
              <a:t>kiu</a:t>
            </a:r>
            <a:r>
              <a:rPr lang="en-US" sz="1400" dirty="0" smtClean="0"/>
              <a:t> k </a:t>
            </a:r>
            <a:r>
              <a:rPr lang="en-US" sz="1400" dirty="0" err="1" smtClean="0"/>
              <a:t>piche</a:t>
            </a:r>
            <a:r>
              <a:rPr lang="en-US" sz="1400" dirty="0" smtClean="0"/>
              <a:t> </a:t>
            </a:r>
            <a:r>
              <a:rPr lang="en-US" sz="1400" dirty="0" err="1" smtClean="0"/>
              <a:t>walun</a:t>
            </a:r>
            <a:r>
              <a:rPr lang="en-US" sz="1400" dirty="0" smtClean="0"/>
              <a:t> </a:t>
            </a:r>
            <a:r>
              <a:rPr lang="en-US" sz="1400" dirty="0" err="1" smtClean="0"/>
              <a:t>ko</a:t>
            </a:r>
            <a:r>
              <a:rPr lang="en-US" sz="1400" dirty="0" smtClean="0"/>
              <a:t> </a:t>
            </a:r>
            <a:r>
              <a:rPr lang="en-US" sz="1400" dirty="0" err="1" smtClean="0"/>
              <a:t>dekhne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zaroorat</a:t>
            </a:r>
            <a:r>
              <a:rPr lang="en-US" sz="1400" dirty="0" smtClean="0"/>
              <a:t> hi </a:t>
            </a:r>
            <a:r>
              <a:rPr lang="en-US" sz="1400" dirty="0" err="1" smtClean="0"/>
              <a:t>nai</a:t>
            </a:r>
            <a:r>
              <a:rPr lang="en-US" sz="1400" dirty="0" smtClean="0"/>
              <a:t>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5254823"/>
            <a:ext cx="1948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Cluster 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44600" y="5257800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70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286" y="20851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71129" y="998935"/>
            <a:ext cx="1986471" cy="559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3937" y="609600"/>
            <a:ext cx="180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Graph object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48424" y="1388964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1129" y="1019632"/>
            <a:ext cx="892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AVL_Root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55851" y="1034200"/>
            <a:ext cx="1001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Heap_Root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0" y="1816173"/>
            <a:ext cx="1948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AVL vertical</a:t>
            </a:r>
          </a:p>
          <a:p>
            <a:pPr algn="ctr"/>
            <a:r>
              <a:rPr lang="en-US" sz="1400" dirty="0" smtClean="0"/>
              <a:t>nodes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11943" y="21562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4343" y="25146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7703" y="24384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11943" y="25146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7703" y="25908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30464" y="137571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2"/>
            <a:endCxn id="35" idx="0"/>
          </p:cNvCxnSpPr>
          <p:nvPr/>
        </p:nvCxnSpPr>
        <p:spPr>
          <a:xfrm flipH="1">
            <a:off x="975947" y="2606040"/>
            <a:ext cx="381716" cy="77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05380" y="2665511"/>
            <a:ext cx="2070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AVL horizontal  nodes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191000" y="32004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223340" y="32662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5693" y="3352800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927350" y="3423930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79750" y="37822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93110" y="3706058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27350" y="37822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3110" y="3858458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6493" y="33805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708150" y="34516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0550" y="38377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73910" y="3746302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8150" y="38377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3910" y="38862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09800" y="45235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2261457" y="45946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13857" y="49530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27217" y="48768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61457" y="49530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27217" y="50292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1693" y="4343400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403350" y="4414530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5750" y="47728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9110" y="4696658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3350" y="47728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110" y="4849058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14" idx="2"/>
            <a:endCxn id="29" idx="0"/>
          </p:cNvCxnSpPr>
          <p:nvPr/>
        </p:nvCxnSpPr>
        <p:spPr>
          <a:xfrm>
            <a:off x="1510063" y="2606040"/>
            <a:ext cx="685084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1" idx="2"/>
            <a:endCxn id="41" idx="0"/>
          </p:cNvCxnSpPr>
          <p:nvPr/>
        </p:nvCxnSpPr>
        <p:spPr>
          <a:xfrm>
            <a:off x="2125470" y="3873698"/>
            <a:ext cx="403784" cy="64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2"/>
            <a:endCxn id="47" idx="0"/>
          </p:cNvCxnSpPr>
          <p:nvPr/>
        </p:nvCxnSpPr>
        <p:spPr>
          <a:xfrm flipH="1">
            <a:off x="671147" y="3929182"/>
            <a:ext cx="82723" cy="414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2"/>
            <a:endCxn id="4" idx="0"/>
          </p:cNvCxnSpPr>
          <p:nvPr/>
        </p:nvCxnSpPr>
        <p:spPr>
          <a:xfrm flipH="1">
            <a:off x="1579740" y="1480404"/>
            <a:ext cx="414404" cy="60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299540" y="3571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28140" y="3571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98" idx="2"/>
            <a:endCxn id="110" idx="0"/>
          </p:cNvCxnSpPr>
          <p:nvPr/>
        </p:nvCxnSpPr>
        <p:spPr>
          <a:xfrm flipH="1">
            <a:off x="4114800" y="3662482"/>
            <a:ext cx="230460" cy="29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4" idx="3"/>
            <a:endCxn id="24" idx="0"/>
          </p:cNvCxnSpPr>
          <p:nvPr/>
        </p:nvCxnSpPr>
        <p:spPr>
          <a:xfrm flipV="1">
            <a:off x="2384550" y="3200400"/>
            <a:ext cx="2111250" cy="703778"/>
          </a:xfrm>
          <a:prstGeom prst="curvedConnector4">
            <a:avLst>
              <a:gd name="adj1" fmla="val 42782"/>
              <a:gd name="adj2" fmla="val 1324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810000" y="39624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1" name="Rectangle 110"/>
          <p:cNvSpPr/>
          <p:nvPr/>
        </p:nvSpPr>
        <p:spPr>
          <a:xfrm>
            <a:off x="3842340" y="40282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918540" y="4333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147140" y="4333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495800" y="39624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7" name="Rectangle 116"/>
          <p:cNvSpPr/>
          <p:nvPr/>
        </p:nvSpPr>
        <p:spPr>
          <a:xfrm>
            <a:off x="4528140" y="40282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604340" y="4333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832940" y="4333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99" idx="2"/>
            <a:endCxn id="116" idx="0"/>
          </p:cNvCxnSpPr>
          <p:nvPr/>
        </p:nvCxnSpPr>
        <p:spPr>
          <a:xfrm>
            <a:off x="4573860" y="3662482"/>
            <a:ext cx="226740" cy="29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3" idx="2"/>
            <a:endCxn id="126" idx="0"/>
          </p:cNvCxnSpPr>
          <p:nvPr/>
        </p:nvCxnSpPr>
        <p:spPr>
          <a:xfrm>
            <a:off x="4192860" y="4424482"/>
            <a:ext cx="226740" cy="26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114800" y="46863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7" name="Rectangle 126"/>
          <p:cNvSpPr/>
          <p:nvPr/>
        </p:nvSpPr>
        <p:spPr>
          <a:xfrm>
            <a:off x="4147140" y="47521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223340" y="50569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451940" y="50569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Curved Connector 130"/>
          <p:cNvCxnSpPr>
            <a:stCxn id="17" idx="3"/>
            <a:endCxn id="133" idx="0"/>
          </p:cNvCxnSpPr>
          <p:nvPr/>
        </p:nvCxnSpPr>
        <p:spPr>
          <a:xfrm>
            <a:off x="1769143" y="2636520"/>
            <a:ext cx="3641057" cy="4495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105400" y="30861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4" name="Rectangle 133"/>
          <p:cNvSpPr/>
          <p:nvPr/>
        </p:nvSpPr>
        <p:spPr>
          <a:xfrm>
            <a:off x="5137740" y="31519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endParaRPr lang="en-US" sz="1200" dirty="0" smtClean="0"/>
          </a:p>
        </p:txBody>
      </p:sp>
      <p:sp>
        <p:nvSpPr>
          <p:cNvPr id="135" name="Rectangle 134"/>
          <p:cNvSpPr/>
          <p:nvPr/>
        </p:nvSpPr>
        <p:spPr>
          <a:xfrm>
            <a:off x="5213940" y="34567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442540" y="34567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638800" y="38481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5671140" y="39139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747340" y="42187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975940" y="42187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136" idx="2"/>
            <a:endCxn id="140" idx="0"/>
          </p:cNvCxnSpPr>
          <p:nvPr/>
        </p:nvCxnSpPr>
        <p:spPr>
          <a:xfrm>
            <a:off x="5488260" y="3548182"/>
            <a:ext cx="455340" cy="29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162800" y="28194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5" name="Rectangle 154"/>
          <p:cNvSpPr/>
          <p:nvPr/>
        </p:nvSpPr>
        <p:spPr>
          <a:xfrm>
            <a:off x="7195140" y="28852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271340" y="3190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499940" y="31900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705600" y="36576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8" name="Rectangle 177"/>
          <p:cNvSpPr/>
          <p:nvPr/>
        </p:nvSpPr>
        <p:spPr>
          <a:xfrm>
            <a:off x="6737940" y="37234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814140" y="40282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042740" y="40282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>
            <a:stCxn id="156" idx="2"/>
            <a:endCxn id="177" idx="0"/>
          </p:cNvCxnSpPr>
          <p:nvPr/>
        </p:nvCxnSpPr>
        <p:spPr>
          <a:xfrm flipH="1">
            <a:off x="7010400" y="3281482"/>
            <a:ext cx="306660" cy="37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7620000" y="36576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5" name="Rectangle 184"/>
          <p:cNvSpPr/>
          <p:nvPr/>
        </p:nvSpPr>
        <p:spPr>
          <a:xfrm>
            <a:off x="7652340" y="37234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728540" y="40282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957140" y="40282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stCxn id="157" idx="2"/>
            <a:endCxn id="184" idx="0"/>
          </p:cNvCxnSpPr>
          <p:nvPr/>
        </p:nvCxnSpPr>
        <p:spPr>
          <a:xfrm>
            <a:off x="7545660" y="3281482"/>
            <a:ext cx="379140" cy="37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reeform 196"/>
          <p:cNvSpPr/>
          <p:nvPr/>
        </p:nvSpPr>
        <p:spPr>
          <a:xfrm>
            <a:off x="1152525" y="2293957"/>
            <a:ext cx="6315075" cy="1650132"/>
          </a:xfrm>
          <a:custGeom>
            <a:avLst/>
            <a:gdLst>
              <a:gd name="connsiteX0" fmla="*/ 0 w 6315075"/>
              <a:gd name="connsiteY0" fmla="*/ 1650132 h 1650132"/>
              <a:gd name="connsiteX1" fmla="*/ 561975 w 6315075"/>
              <a:gd name="connsiteY1" fmla="*/ 1069107 h 1650132"/>
              <a:gd name="connsiteX2" fmla="*/ 2400300 w 6315075"/>
              <a:gd name="connsiteY2" fmla="*/ 554757 h 1650132"/>
              <a:gd name="connsiteX3" fmla="*/ 4410075 w 6315075"/>
              <a:gd name="connsiteY3" fmla="*/ 40407 h 1650132"/>
              <a:gd name="connsiteX4" fmla="*/ 5686425 w 6315075"/>
              <a:gd name="connsiteY4" fmla="*/ 68982 h 1650132"/>
              <a:gd name="connsiteX5" fmla="*/ 6229350 w 6315075"/>
              <a:gd name="connsiteY5" fmla="*/ 354732 h 1650132"/>
              <a:gd name="connsiteX6" fmla="*/ 6315075 w 6315075"/>
              <a:gd name="connsiteY6" fmla="*/ 554757 h 165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5075" h="1650132">
                <a:moveTo>
                  <a:pt x="0" y="1650132"/>
                </a:moveTo>
                <a:cubicBezTo>
                  <a:pt x="80962" y="1450900"/>
                  <a:pt x="161925" y="1251669"/>
                  <a:pt x="561975" y="1069107"/>
                </a:cubicBezTo>
                <a:cubicBezTo>
                  <a:pt x="962025" y="886544"/>
                  <a:pt x="1758950" y="726207"/>
                  <a:pt x="2400300" y="554757"/>
                </a:cubicBezTo>
                <a:cubicBezTo>
                  <a:pt x="3041650" y="383307"/>
                  <a:pt x="3862388" y="121369"/>
                  <a:pt x="4410075" y="40407"/>
                </a:cubicBezTo>
                <a:cubicBezTo>
                  <a:pt x="4957762" y="-40555"/>
                  <a:pt x="5383213" y="16595"/>
                  <a:pt x="5686425" y="68982"/>
                </a:cubicBezTo>
                <a:cubicBezTo>
                  <a:pt x="5989637" y="121369"/>
                  <a:pt x="6124575" y="273770"/>
                  <a:pt x="6229350" y="354732"/>
                </a:cubicBezTo>
                <a:cubicBezTo>
                  <a:pt x="6334125" y="435694"/>
                  <a:pt x="6300788" y="518245"/>
                  <a:pt x="6315075" y="5547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200400" y="54483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232740" y="55141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308940" y="58189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537540" y="58189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/>
          <p:cNvCxnSpPr>
            <a:stCxn id="46" idx="3"/>
            <a:endCxn id="200" idx="0"/>
          </p:cNvCxnSpPr>
          <p:nvPr/>
        </p:nvCxnSpPr>
        <p:spPr>
          <a:xfrm>
            <a:off x="2718657" y="5074920"/>
            <a:ext cx="786543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1295400" y="51816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9" name="Rectangle 208"/>
          <p:cNvSpPr/>
          <p:nvPr/>
        </p:nvSpPr>
        <p:spPr>
          <a:xfrm>
            <a:off x="1327740" y="52474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403940" y="55522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632540" y="55522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Curved Connector 211"/>
          <p:cNvCxnSpPr>
            <a:stCxn id="52" idx="3"/>
            <a:endCxn id="208" idx="0"/>
          </p:cNvCxnSpPr>
          <p:nvPr/>
        </p:nvCxnSpPr>
        <p:spPr>
          <a:xfrm>
            <a:off x="860550" y="4894778"/>
            <a:ext cx="739650" cy="28682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676400" y="5905500"/>
            <a:ext cx="60960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6" name="Rectangle 215"/>
          <p:cNvSpPr/>
          <p:nvPr/>
        </p:nvSpPr>
        <p:spPr>
          <a:xfrm>
            <a:off x="1708740" y="597134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784940" y="62761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013540" y="6276142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>
            <a:stCxn id="211" idx="2"/>
            <a:endCxn id="215" idx="0"/>
          </p:cNvCxnSpPr>
          <p:nvPr/>
        </p:nvCxnSpPr>
        <p:spPr>
          <a:xfrm>
            <a:off x="1678260" y="5643682"/>
            <a:ext cx="302940" cy="26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4009980" y="543580"/>
            <a:ext cx="4852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Bigger strings are on right side of node, and smaller string are on left side of node, so insertion/searching of any node is in log(n)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07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4286" y="26947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195129" y="1532335"/>
            <a:ext cx="1986471" cy="559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7937" y="1143000"/>
            <a:ext cx="180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Graph object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72424" y="1922364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95129" y="1553032"/>
            <a:ext cx="892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AVL_Root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179851" y="1567600"/>
            <a:ext cx="1001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Heap_Root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524000" y="2349573"/>
            <a:ext cx="1948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AVL vertical</a:t>
            </a:r>
          </a:p>
          <a:p>
            <a:pPr algn="ctr"/>
            <a:r>
              <a:rPr lang="en-US" sz="1400" dirty="0" smtClean="0"/>
              <a:t>nodes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606043" y="2510810"/>
            <a:ext cx="1260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Max Heap</a:t>
            </a:r>
          </a:p>
          <a:p>
            <a:pPr algn="ctr"/>
            <a:r>
              <a:rPr lang="en-US" sz="1400" dirty="0" smtClean="0"/>
              <a:t>w.r.t degrees</a:t>
            </a:r>
          </a:p>
          <a:p>
            <a:pPr algn="ctr"/>
            <a:r>
              <a:rPr lang="en-US" sz="1400" dirty="0" smtClean="0"/>
              <a:t>(vertical nodes</a:t>
            </a:r>
          </a:p>
          <a:p>
            <a:pPr algn="ctr"/>
            <a:r>
              <a:rPr lang="en-US" sz="1400" dirty="0" smtClean="0"/>
              <a:t>sorted here)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145978" y="2834862"/>
            <a:ext cx="376044" cy="411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2835943" y="27658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88343" y="31242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01703" y="30480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835943" y="31242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01703" y="32004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554464" y="190911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>
            <a:stCxn id="125" idx="2"/>
            <a:endCxn id="271" idx="0"/>
          </p:cNvCxnSpPr>
          <p:nvPr/>
        </p:nvCxnSpPr>
        <p:spPr>
          <a:xfrm flipH="1">
            <a:off x="2499947" y="3215640"/>
            <a:ext cx="381716" cy="698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3779520" y="30327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870960" y="30327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217222" y="304800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5369622" y="304800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/>
          <p:cNvCxnSpPr>
            <a:stCxn id="122" idx="3"/>
            <a:endCxn id="230" idx="1"/>
          </p:cNvCxnSpPr>
          <p:nvPr/>
        </p:nvCxnSpPr>
        <p:spPr>
          <a:xfrm flipV="1">
            <a:off x="3293143" y="3078480"/>
            <a:ext cx="486377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124200" y="3886200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6" name="Rectangle 265"/>
          <p:cNvSpPr/>
          <p:nvPr/>
        </p:nvSpPr>
        <p:spPr>
          <a:xfrm>
            <a:off x="3175857" y="3957330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  <a:endParaRPr lang="en-US" sz="1600" dirty="0" smtClean="0"/>
          </a:p>
        </p:txBody>
      </p:sp>
      <p:sp>
        <p:nvSpPr>
          <p:cNvPr id="267" name="Rectangle 266"/>
          <p:cNvSpPr/>
          <p:nvPr/>
        </p:nvSpPr>
        <p:spPr>
          <a:xfrm>
            <a:off x="3328257" y="43156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541617" y="4239458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175857" y="43156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541617" y="4391858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2180493" y="39139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2" name="Rectangle 271"/>
          <p:cNvSpPr/>
          <p:nvPr/>
        </p:nvSpPr>
        <p:spPr>
          <a:xfrm>
            <a:off x="2232150" y="39850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384550" y="43711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2597910" y="4279702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2232150" y="43711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597910" y="44196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169920" y="50569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9" name="Rectangle 278"/>
          <p:cNvSpPr/>
          <p:nvPr/>
        </p:nvSpPr>
        <p:spPr>
          <a:xfrm>
            <a:off x="3221577" y="51280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3373977" y="54864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87337" y="54102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221577" y="54864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87337" y="55626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799493" y="51331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7" name="Rectangle 286"/>
          <p:cNvSpPr/>
          <p:nvPr/>
        </p:nvSpPr>
        <p:spPr>
          <a:xfrm>
            <a:off x="1851150" y="52042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2003550" y="55626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216910" y="54864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851150" y="55626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2216910" y="56388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293422" y="28956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130040" y="42519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221480" y="42519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312920" y="42519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4404360" y="425149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>
            <a:stCxn id="268" idx="3"/>
            <a:endCxn id="295" idx="1"/>
          </p:cNvCxnSpPr>
          <p:nvPr/>
        </p:nvCxnSpPr>
        <p:spPr>
          <a:xfrm>
            <a:off x="3633057" y="4285178"/>
            <a:ext cx="496983" cy="1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274" idx="1"/>
            <a:endCxn id="97" idx="1"/>
          </p:cNvCxnSpPr>
          <p:nvPr/>
        </p:nvCxnSpPr>
        <p:spPr>
          <a:xfrm rot="10800000">
            <a:off x="2133600" y="3731526"/>
            <a:ext cx="464310" cy="593896"/>
          </a:xfrm>
          <a:prstGeom prst="bentConnector3">
            <a:avLst>
              <a:gd name="adj1" fmla="val 14923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265" idx="0"/>
          </p:cNvCxnSpPr>
          <p:nvPr/>
        </p:nvCxnSpPr>
        <p:spPr>
          <a:xfrm>
            <a:off x="3048000" y="3215640"/>
            <a:ext cx="395654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94" idx="1"/>
            <a:endCxn id="265" idx="0"/>
          </p:cNvCxnSpPr>
          <p:nvPr/>
        </p:nvCxnSpPr>
        <p:spPr>
          <a:xfrm rot="10800000" flipV="1">
            <a:off x="3443654" y="2941320"/>
            <a:ext cx="1849768" cy="9448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7" idx="2"/>
            <a:endCxn id="80" idx="0"/>
          </p:cNvCxnSpPr>
          <p:nvPr/>
        </p:nvCxnSpPr>
        <p:spPr>
          <a:xfrm flipH="1">
            <a:off x="5067300" y="3139440"/>
            <a:ext cx="195642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876800" y="3429000"/>
            <a:ext cx="381000" cy="411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948044" y="364213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00444" y="364213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24244" y="348973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258" idx="2"/>
            <a:endCxn id="87" idx="0"/>
          </p:cNvCxnSpPr>
          <p:nvPr/>
        </p:nvCxnSpPr>
        <p:spPr>
          <a:xfrm>
            <a:off x="5415342" y="3139440"/>
            <a:ext cx="305422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522022" y="3429000"/>
            <a:ext cx="397484" cy="411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5593266" y="364213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45666" y="364213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669466" y="348973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33600" y="368580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25040" y="368580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316480" y="36853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>
            <a:stCxn id="267" idx="2"/>
            <a:endCxn id="278" idx="0"/>
          </p:cNvCxnSpPr>
          <p:nvPr/>
        </p:nvCxnSpPr>
        <p:spPr>
          <a:xfrm>
            <a:off x="3373977" y="4407098"/>
            <a:ext cx="115397" cy="64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75" idx="2"/>
            <a:endCxn id="286" idx="0"/>
          </p:cNvCxnSpPr>
          <p:nvPr/>
        </p:nvCxnSpPr>
        <p:spPr>
          <a:xfrm flipH="1">
            <a:off x="2118947" y="4462582"/>
            <a:ext cx="158923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023360" y="542270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stCxn id="281" idx="3"/>
            <a:endCxn id="105" idx="1"/>
          </p:cNvCxnSpPr>
          <p:nvPr/>
        </p:nvCxnSpPr>
        <p:spPr>
          <a:xfrm>
            <a:off x="3678777" y="5455920"/>
            <a:ext cx="344583" cy="1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83" idx="1"/>
            <a:endCxn id="271" idx="0"/>
          </p:cNvCxnSpPr>
          <p:nvPr/>
        </p:nvCxnSpPr>
        <p:spPr>
          <a:xfrm rot="10800000" flipV="1">
            <a:off x="2499948" y="3535458"/>
            <a:ext cx="2524297" cy="3784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89" idx="3"/>
            <a:endCxn id="179" idx="1"/>
          </p:cNvCxnSpPr>
          <p:nvPr/>
        </p:nvCxnSpPr>
        <p:spPr>
          <a:xfrm flipV="1">
            <a:off x="2308350" y="5455920"/>
            <a:ext cx="48057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90" idx="1"/>
            <a:endCxn id="4" idx="0"/>
          </p:cNvCxnSpPr>
          <p:nvPr/>
        </p:nvCxnSpPr>
        <p:spPr>
          <a:xfrm rot="10800000">
            <a:off x="3103740" y="2694742"/>
            <a:ext cx="2565726" cy="840716"/>
          </a:xfrm>
          <a:prstGeom prst="curvedConnector4">
            <a:avLst>
              <a:gd name="adj1" fmla="val 24992"/>
              <a:gd name="adj2" fmla="val 12719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648200" y="4541742"/>
            <a:ext cx="397484" cy="411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4719444" y="475488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871844" y="475488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95644" y="460248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81" idx="2"/>
            <a:endCxn id="146" idx="0"/>
          </p:cNvCxnSpPr>
          <p:nvPr/>
        </p:nvCxnSpPr>
        <p:spPr>
          <a:xfrm flipH="1">
            <a:off x="4846942" y="3733578"/>
            <a:ext cx="146822" cy="808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149" idx="1"/>
            <a:endCxn id="278" idx="0"/>
          </p:cNvCxnSpPr>
          <p:nvPr/>
        </p:nvCxnSpPr>
        <p:spPr>
          <a:xfrm rot="10800000" flipV="1">
            <a:off x="3489374" y="4648200"/>
            <a:ext cx="1306270" cy="40874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622316" y="4465542"/>
            <a:ext cx="397484" cy="411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5693560" y="467868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5845960" y="4678680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5769760" y="452628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/>
          <p:cNvCxnSpPr>
            <a:stCxn id="82" idx="2"/>
            <a:endCxn id="167" idx="0"/>
          </p:cNvCxnSpPr>
          <p:nvPr/>
        </p:nvCxnSpPr>
        <p:spPr>
          <a:xfrm>
            <a:off x="5146164" y="3733578"/>
            <a:ext cx="674894" cy="73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71" idx="1"/>
            <a:endCxn id="286" idx="2"/>
          </p:cNvCxnSpPr>
          <p:nvPr/>
        </p:nvCxnSpPr>
        <p:spPr>
          <a:xfrm rot="10800000" flipV="1">
            <a:off x="2118948" y="4572000"/>
            <a:ext cx="3650813" cy="1219200"/>
          </a:xfrm>
          <a:prstGeom prst="curvedConnector4">
            <a:avLst>
              <a:gd name="adj1" fmla="val 19274"/>
              <a:gd name="adj2" fmla="val 11875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788920" y="54102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80360" y="54102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stCxn id="155" idx="2"/>
            <a:endCxn id="294" idx="0"/>
          </p:cNvCxnSpPr>
          <p:nvPr/>
        </p:nvCxnSpPr>
        <p:spPr>
          <a:xfrm>
            <a:off x="4600184" y="2000558"/>
            <a:ext cx="738958" cy="895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1" idx="2"/>
            <a:endCxn id="4" idx="0"/>
          </p:cNvCxnSpPr>
          <p:nvPr/>
        </p:nvCxnSpPr>
        <p:spPr>
          <a:xfrm flipH="1">
            <a:off x="3103740" y="2013804"/>
            <a:ext cx="414404" cy="68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3878" y="27709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144721" y="1608535"/>
            <a:ext cx="1986471" cy="559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7529" y="1219200"/>
            <a:ext cx="180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Graph object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22016" y="1998564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4721" y="1629232"/>
            <a:ext cx="892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AVL_Root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129443" y="1643800"/>
            <a:ext cx="1001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Heap_Root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473592" y="2425773"/>
            <a:ext cx="1948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AVL vertical</a:t>
            </a:r>
          </a:p>
          <a:p>
            <a:pPr algn="ctr"/>
            <a:r>
              <a:rPr lang="en-US" sz="1400" dirty="0" smtClean="0"/>
              <a:t>nodes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785535" y="28420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7935" y="32004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295" y="31242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85535" y="32004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51295" y="32766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4056" y="198531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2"/>
            <a:endCxn id="32" idx="0"/>
          </p:cNvCxnSpPr>
          <p:nvPr/>
        </p:nvCxnSpPr>
        <p:spPr>
          <a:xfrm flipH="1">
            <a:off x="2449539" y="3291840"/>
            <a:ext cx="381716" cy="698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29112" y="31089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0552" y="31089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77917" y="4114318"/>
            <a:ext cx="2070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Neighbors sorted in</a:t>
            </a:r>
          </a:p>
          <a:p>
            <a:pPr algn="ctr"/>
            <a:r>
              <a:rPr lang="en-US" sz="1100" dirty="0" smtClean="0"/>
              <a:t>array w.r.t degree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3242735" y="3154680"/>
            <a:ext cx="486377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3792" y="3962400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125449" y="4033530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7849" y="43918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91209" y="4315658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25449" y="43918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91209" y="4468058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0085" y="39901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181742" y="40612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34142" y="44473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47502" y="4355902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81742" y="44473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47502" y="44958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19512" y="51331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171169" y="52042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23569" y="55626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36929" y="54864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71169" y="55626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36929" y="56388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49085" y="52093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1800742" y="52804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53142" y="56388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66502" y="55626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0742" y="56388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66502" y="57150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79632" y="43281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71072" y="43281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62512" y="43281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53952" y="432769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29" idx="3"/>
            <a:endCxn id="51" idx="1"/>
          </p:cNvCxnSpPr>
          <p:nvPr/>
        </p:nvCxnSpPr>
        <p:spPr>
          <a:xfrm>
            <a:off x="3582649" y="4361378"/>
            <a:ext cx="496983" cy="1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5" idx="1"/>
            <a:endCxn id="69" idx="1"/>
          </p:cNvCxnSpPr>
          <p:nvPr/>
        </p:nvCxnSpPr>
        <p:spPr>
          <a:xfrm rot="10800000">
            <a:off x="2083192" y="3807726"/>
            <a:ext cx="464310" cy="593896"/>
          </a:xfrm>
          <a:prstGeom prst="bentConnector3">
            <a:avLst>
              <a:gd name="adj1" fmla="val 14923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6" idx="0"/>
          </p:cNvCxnSpPr>
          <p:nvPr/>
        </p:nvCxnSpPr>
        <p:spPr>
          <a:xfrm>
            <a:off x="2997592" y="3291840"/>
            <a:ext cx="395654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083192" y="376200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74632" y="376200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66072" y="37615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8" idx="2"/>
            <a:endCxn id="38" idx="0"/>
          </p:cNvCxnSpPr>
          <p:nvPr/>
        </p:nvCxnSpPr>
        <p:spPr>
          <a:xfrm>
            <a:off x="3323569" y="4483298"/>
            <a:ext cx="115397" cy="64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2"/>
            <a:endCxn id="44" idx="0"/>
          </p:cNvCxnSpPr>
          <p:nvPr/>
        </p:nvCxnSpPr>
        <p:spPr>
          <a:xfrm flipH="1">
            <a:off x="2068539" y="4538782"/>
            <a:ext cx="158923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972952" y="549890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41" idx="3"/>
            <a:endCxn id="74" idx="1"/>
          </p:cNvCxnSpPr>
          <p:nvPr/>
        </p:nvCxnSpPr>
        <p:spPr>
          <a:xfrm>
            <a:off x="3628369" y="5532120"/>
            <a:ext cx="344583" cy="1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7" idx="3"/>
            <a:endCxn id="91" idx="1"/>
          </p:cNvCxnSpPr>
          <p:nvPr/>
        </p:nvCxnSpPr>
        <p:spPr>
          <a:xfrm flipV="1">
            <a:off x="2257942" y="5516880"/>
            <a:ext cx="480570" cy="91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738512" y="54711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29952" y="54711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7" idx="2"/>
            <a:endCxn id="4" idx="0"/>
          </p:cNvCxnSpPr>
          <p:nvPr/>
        </p:nvCxnSpPr>
        <p:spPr>
          <a:xfrm flipH="1">
            <a:off x="3053332" y="2090004"/>
            <a:ext cx="414404" cy="68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51" idx="0"/>
            <a:endCxn id="32" idx="0"/>
          </p:cNvCxnSpPr>
          <p:nvPr/>
        </p:nvCxnSpPr>
        <p:spPr>
          <a:xfrm rot="16200000" flipV="1">
            <a:off x="3118437" y="3321244"/>
            <a:ext cx="338018" cy="1675813"/>
          </a:xfrm>
          <a:prstGeom prst="curvedConnector3">
            <a:avLst>
              <a:gd name="adj1" fmla="val 19862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52" idx="0"/>
            <a:endCxn id="4" idx="0"/>
          </p:cNvCxnSpPr>
          <p:nvPr/>
        </p:nvCxnSpPr>
        <p:spPr>
          <a:xfrm rot="16200000" flipV="1">
            <a:off x="2856453" y="2967821"/>
            <a:ext cx="1557218" cy="1163460"/>
          </a:xfrm>
          <a:prstGeom prst="curvedConnector3">
            <a:avLst>
              <a:gd name="adj1" fmla="val 11468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53" idx="2"/>
            <a:endCxn id="44" idx="0"/>
          </p:cNvCxnSpPr>
          <p:nvPr/>
        </p:nvCxnSpPr>
        <p:spPr>
          <a:xfrm rot="5400000">
            <a:off x="2793515" y="3694625"/>
            <a:ext cx="789742" cy="22396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54" idx="2"/>
            <a:endCxn id="38" idx="0"/>
          </p:cNvCxnSpPr>
          <p:nvPr/>
        </p:nvCxnSpPr>
        <p:spPr>
          <a:xfrm rot="5400000">
            <a:off x="3562316" y="4295786"/>
            <a:ext cx="714006" cy="960706"/>
          </a:xfrm>
          <a:prstGeom prst="curvedConnector3">
            <a:avLst>
              <a:gd name="adj1" fmla="val 620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69" idx="0"/>
            <a:endCxn id="26" idx="0"/>
          </p:cNvCxnSpPr>
          <p:nvPr/>
        </p:nvCxnSpPr>
        <p:spPr>
          <a:xfrm rot="16200000" flipH="1">
            <a:off x="2660882" y="3230036"/>
            <a:ext cx="200394" cy="1264334"/>
          </a:xfrm>
          <a:prstGeom prst="curvedConnector3">
            <a:avLst>
              <a:gd name="adj1" fmla="val -7129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70" idx="0"/>
            <a:endCxn id="4" idx="1"/>
          </p:cNvCxnSpPr>
          <p:nvPr/>
        </p:nvCxnSpPr>
        <p:spPr>
          <a:xfrm rot="5400000" flipH="1" flipV="1">
            <a:off x="2146098" y="3174226"/>
            <a:ext cx="662035" cy="51352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5400000">
            <a:off x="1511986" y="4409536"/>
            <a:ext cx="1356360" cy="243253"/>
          </a:xfrm>
          <a:prstGeom prst="bentConnector3">
            <a:avLst>
              <a:gd name="adj1" fmla="val 646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0" idx="2"/>
          </p:cNvCxnSpPr>
          <p:nvPr/>
        </p:nvCxnSpPr>
        <p:spPr>
          <a:xfrm flipH="1">
            <a:off x="3393246" y="3200400"/>
            <a:ext cx="38158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21" idx="2"/>
            <a:endCxn id="32" idx="0"/>
          </p:cNvCxnSpPr>
          <p:nvPr/>
        </p:nvCxnSpPr>
        <p:spPr>
          <a:xfrm rot="5400000">
            <a:off x="2763035" y="2886905"/>
            <a:ext cx="789742" cy="1416733"/>
          </a:xfrm>
          <a:prstGeom prst="bentConnector3">
            <a:avLst>
              <a:gd name="adj1" fmla="val 415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91" idx="0"/>
            <a:endCxn id="26" idx="0"/>
          </p:cNvCxnSpPr>
          <p:nvPr/>
        </p:nvCxnSpPr>
        <p:spPr>
          <a:xfrm rot="5400000" flipH="1" flipV="1">
            <a:off x="2334359" y="4412273"/>
            <a:ext cx="1508760" cy="609014"/>
          </a:xfrm>
          <a:prstGeom prst="curvedConnector3">
            <a:avLst>
              <a:gd name="adj1" fmla="val 10947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92" idx="0"/>
            <a:endCxn id="32" idx="2"/>
          </p:cNvCxnSpPr>
          <p:nvPr/>
        </p:nvCxnSpPr>
        <p:spPr>
          <a:xfrm rot="16200000" flipV="1">
            <a:off x="2251126" y="4846613"/>
            <a:ext cx="822960" cy="4261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74" idx="0"/>
            <a:endCxn id="26" idx="2"/>
          </p:cNvCxnSpPr>
          <p:nvPr/>
        </p:nvCxnSpPr>
        <p:spPr>
          <a:xfrm rot="16200000" flipV="1">
            <a:off x="3266737" y="4746967"/>
            <a:ext cx="878444" cy="625426"/>
          </a:xfrm>
          <a:prstGeom prst="curvedConnector3">
            <a:avLst>
              <a:gd name="adj1" fmla="val 901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351629" y="26185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2762472" y="1456135"/>
            <a:ext cx="1986471" cy="559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45280" y="1066800"/>
            <a:ext cx="180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Graph object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3039767" y="1846164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762472" y="1476832"/>
            <a:ext cx="892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AVL_Root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3747194" y="1491400"/>
            <a:ext cx="1001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Heap_Root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1091343" y="2273373"/>
            <a:ext cx="1948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AVL vertical</a:t>
            </a:r>
          </a:p>
          <a:p>
            <a:pPr algn="ctr"/>
            <a:r>
              <a:rPr lang="en-US" sz="1400" dirty="0" smtClean="0"/>
              <a:t>nodes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2403286" y="26896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55686" y="30480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769046" y="29718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403286" y="30480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769046" y="31242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21807" y="1832918"/>
            <a:ext cx="91440" cy="91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0" idx="2"/>
            <a:endCxn id="104" idx="0"/>
          </p:cNvCxnSpPr>
          <p:nvPr/>
        </p:nvCxnSpPr>
        <p:spPr>
          <a:xfrm flipH="1">
            <a:off x="2067290" y="3139440"/>
            <a:ext cx="381716" cy="698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346863" y="29565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38303" y="29565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89" idx="3"/>
            <a:endCxn id="94" idx="1"/>
          </p:cNvCxnSpPr>
          <p:nvPr/>
        </p:nvCxnSpPr>
        <p:spPr>
          <a:xfrm flipV="1">
            <a:off x="2860486" y="3002280"/>
            <a:ext cx="486377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691543" y="3810000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2743200" y="3881130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895600" y="42394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108960" y="4163258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4239458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108960" y="4315658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747836" y="38377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Rectangle 104"/>
          <p:cNvSpPr/>
          <p:nvPr/>
        </p:nvSpPr>
        <p:spPr>
          <a:xfrm>
            <a:off x="1799493" y="39088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951893" y="42949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165253" y="4203502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99493" y="42949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65253" y="43434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737263" y="49807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1" name="Rectangle 110"/>
          <p:cNvSpPr/>
          <p:nvPr/>
        </p:nvSpPr>
        <p:spPr>
          <a:xfrm>
            <a:off x="2788920" y="50518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41320" y="54102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154680" y="53340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788920" y="54102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154680" y="54864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366836" y="5056942"/>
            <a:ext cx="638907" cy="658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7" name="Rectangle 116"/>
          <p:cNvSpPr/>
          <p:nvPr/>
        </p:nvSpPr>
        <p:spPr>
          <a:xfrm>
            <a:off x="1418493" y="5128072"/>
            <a:ext cx="533400" cy="20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570893" y="54864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84253" y="5410200"/>
            <a:ext cx="91440" cy="914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418493" y="548640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784253" y="5562600"/>
            <a:ext cx="91440" cy="91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697383" y="41757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788823" y="41757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880263" y="41757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971703" y="417529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stCxn id="101" idx="3"/>
            <a:endCxn id="122" idx="1"/>
          </p:cNvCxnSpPr>
          <p:nvPr/>
        </p:nvCxnSpPr>
        <p:spPr>
          <a:xfrm>
            <a:off x="3200400" y="4208978"/>
            <a:ext cx="496983" cy="1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07" idx="1"/>
            <a:endCxn id="129" idx="1"/>
          </p:cNvCxnSpPr>
          <p:nvPr/>
        </p:nvCxnSpPr>
        <p:spPr>
          <a:xfrm rot="10800000">
            <a:off x="1700943" y="3655326"/>
            <a:ext cx="464310" cy="593896"/>
          </a:xfrm>
          <a:prstGeom prst="bentConnector3">
            <a:avLst>
              <a:gd name="adj1" fmla="val 14923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98" idx="0"/>
          </p:cNvCxnSpPr>
          <p:nvPr/>
        </p:nvCxnSpPr>
        <p:spPr>
          <a:xfrm>
            <a:off x="2615343" y="3139440"/>
            <a:ext cx="395654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00943" y="360960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792383" y="360960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883823" y="360914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00" idx="2"/>
            <a:endCxn id="110" idx="0"/>
          </p:cNvCxnSpPr>
          <p:nvPr/>
        </p:nvCxnSpPr>
        <p:spPr>
          <a:xfrm>
            <a:off x="2941320" y="4330898"/>
            <a:ext cx="115397" cy="64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8" idx="2"/>
            <a:endCxn id="116" idx="0"/>
          </p:cNvCxnSpPr>
          <p:nvPr/>
        </p:nvCxnSpPr>
        <p:spPr>
          <a:xfrm flipH="1">
            <a:off x="1686290" y="4386382"/>
            <a:ext cx="158923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590703" y="5346502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>
            <a:stCxn id="113" idx="3"/>
            <a:endCxn id="134" idx="1"/>
          </p:cNvCxnSpPr>
          <p:nvPr/>
        </p:nvCxnSpPr>
        <p:spPr>
          <a:xfrm>
            <a:off x="3246120" y="5379720"/>
            <a:ext cx="344583" cy="1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9" idx="3"/>
            <a:endCxn id="137" idx="1"/>
          </p:cNvCxnSpPr>
          <p:nvPr/>
        </p:nvCxnSpPr>
        <p:spPr>
          <a:xfrm flipV="1">
            <a:off x="1875693" y="5364480"/>
            <a:ext cx="480570" cy="91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2356263" y="53187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47703" y="5318760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83" idx="2"/>
            <a:endCxn id="80" idx="0"/>
          </p:cNvCxnSpPr>
          <p:nvPr/>
        </p:nvCxnSpPr>
        <p:spPr>
          <a:xfrm flipH="1">
            <a:off x="2671083" y="1937604"/>
            <a:ext cx="414404" cy="68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764086" y="2971800"/>
            <a:ext cx="508857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864829" y="305888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901246" y="33375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053646" y="33375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018086" y="3048000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5867400" y="2971800"/>
            <a:ext cx="1948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Cluster nodes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24303" y="243840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876800" y="2206823"/>
            <a:ext cx="1948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Pointer to Cluster node</a:t>
            </a:r>
          </a:p>
        </p:txBody>
      </p:sp>
      <p:cxnSp>
        <p:nvCxnSpPr>
          <p:cNvPr id="169" name="Straight Arrow Connector 168"/>
          <p:cNvCxnSpPr>
            <a:stCxn id="166" idx="2"/>
            <a:endCxn id="156" idx="0"/>
          </p:cNvCxnSpPr>
          <p:nvPr/>
        </p:nvCxnSpPr>
        <p:spPr>
          <a:xfrm>
            <a:off x="5770023" y="2529840"/>
            <a:ext cx="248492" cy="4419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053743" y="4191000"/>
            <a:ext cx="508857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154486" y="427808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190903" y="45567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343303" y="45567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07743" y="4267200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82" name="Straight Arrow Connector 181"/>
          <p:cNvCxnSpPr>
            <a:stCxn id="158" idx="2"/>
            <a:endCxn id="177" idx="0"/>
          </p:cNvCxnSpPr>
          <p:nvPr/>
        </p:nvCxnSpPr>
        <p:spPr>
          <a:xfrm flipH="1">
            <a:off x="5308172" y="3429000"/>
            <a:ext cx="638794" cy="762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57" idx="1"/>
            <a:endCxn id="80" idx="0"/>
          </p:cNvCxnSpPr>
          <p:nvPr/>
        </p:nvCxnSpPr>
        <p:spPr>
          <a:xfrm rot="10800000">
            <a:off x="2671083" y="2618542"/>
            <a:ext cx="3193746" cy="486064"/>
          </a:xfrm>
          <a:prstGeom prst="curvedConnector4">
            <a:avLst>
              <a:gd name="adj1" fmla="val 44999"/>
              <a:gd name="adj2" fmla="val 1470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178" idx="0"/>
            <a:endCxn id="104" idx="0"/>
          </p:cNvCxnSpPr>
          <p:nvPr/>
        </p:nvCxnSpPr>
        <p:spPr>
          <a:xfrm rot="16200000" flipV="1">
            <a:off x="3413576" y="2491456"/>
            <a:ext cx="440344" cy="3132916"/>
          </a:xfrm>
          <a:prstGeom prst="curvedConnector3">
            <a:avLst>
              <a:gd name="adj1" fmla="val 2211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6272943" y="3962400"/>
            <a:ext cx="508857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373686" y="4049486"/>
            <a:ext cx="91440" cy="9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6410103" y="43281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562503" y="4328160"/>
            <a:ext cx="91440" cy="91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6526943" y="4038600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cxnSp>
        <p:nvCxnSpPr>
          <p:cNvPr id="201" name="Straight Arrow Connector 200"/>
          <p:cNvCxnSpPr>
            <a:stCxn id="159" idx="2"/>
            <a:endCxn id="196" idx="0"/>
          </p:cNvCxnSpPr>
          <p:nvPr/>
        </p:nvCxnSpPr>
        <p:spPr>
          <a:xfrm>
            <a:off x="6099366" y="3429000"/>
            <a:ext cx="428006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97" idx="1"/>
            <a:endCxn id="98" idx="0"/>
          </p:cNvCxnSpPr>
          <p:nvPr/>
        </p:nvCxnSpPr>
        <p:spPr>
          <a:xfrm rot="10800000">
            <a:off x="3010998" y="3810000"/>
            <a:ext cx="3362689" cy="285206"/>
          </a:xfrm>
          <a:prstGeom prst="curvedConnector4">
            <a:avLst>
              <a:gd name="adj1" fmla="val 59224"/>
              <a:gd name="adj2" fmla="val 18015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1629</TotalTime>
  <Words>242</Words>
  <Application>Microsoft Office PowerPoint</Application>
  <PresentationFormat>On-screen Show (4:3)</PresentationFormat>
  <Paragraphs>90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presentation of memory representation of data structure project</dc:title>
  <dc:creator>Ammad Arshad</dc:creator>
  <cp:lastModifiedBy>Ammad Arshad</cp:lastModifiedBy>
  <cp:revision>89</cp:revision>
  <dcterms:created xsi:type="dcterms:W3CDTF">2017-12-18T23:08:37Z</dcterms:created>
  <dcterms:modified xsi:type="dcterms:W3CDTF">2017-12-20T02:38:19Z</dcterms:modified>
</cp:coreProperties>
</file>