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770512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RYANA CALENDARS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5451727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MADE BY: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ARSHMAAN AHMED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212" y="0"/>
            <a:ext cx="7541091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316" y="1914954"/>
            <a:ext cx="7124885" cy="4375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RYANA CALENDERS is a website were you can find different types of stationery items(e.g. Calendars, diaries, and etc.) where people will get all the information about the various products available with them easily.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RYANA CALENDARS is selling various Calendars and Diary products. The company advertises by distributing the pamphlets, advertising on television and so on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1030110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SCREEN-shots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96850" cy="3098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802" y="3896614"/>
            <a:ext cx="3848100" cy="1590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99" y="3429000"/>
            <a:ext cx="5912451" cy="25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1030110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Products available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6706" y="306652"/>
            <a:ext cx="7084292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PRODUCTS AVAILABLE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02" y="3896614"/>
            <a:ext cx="3848100" cy="1590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06" y="1366982"/>
            <a:ext cx="31341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latin typeface="Algerian" panose="04020705040A02060702" pitchFamily="82" charset="0"/>
              </a:rPr>
              <a:t>CALENDARS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DIARIES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latin typeface="Algerian" panose="04020705040A02060702" pitchFamily="82" charset="0"/>
              </a:rPr>
              <a:t>PENS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latin typeface="Algerian" panose="04020705040A02060702" pitchFamily="82" charset="0"/>
              </a:rPr>
              <a:t>PENCILS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latin typeface="Algerian" panose="04020705040A02060702" pitchFamily="82" charset="0"/>
              </a:rPr>
              <a:t>STORYBOOKS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latin typeface="Algerian" panose="04020705040A02060702" pitchFamily="82" charset="0"/>
              </a:rPr>
              <a:t>NOTEBOOKS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latin typeface="Algerian" panose="04020705040A02060702" pitchFamily="82" charset="0"/>
              </a:rPr>
              <a:t>ACCESSORIES</a:t>
            </a:r>
          </a:p>
        </p:txBody>
      </p:sp>
    </p:spTree>
    <p:extLst>
      <p:ext uri="{BB962C8B-B14F-4D97-AF65-F5344CB8AC3E}">
        <p14:creationId xmlns:p14="http://schemas.microsoft.com/office/powerpoint/2010/main" val="676529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NAME: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ARSHMAAN AHMED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GMAIL: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arshmaan.aptech16@gmail.com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107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Gill Sans MT</vt:lpstr>
      <vt:lpstr>Wingdings</vt:lpstr>
      <vt:lpstr>Parcel</vt:lpstr>
      <vt:lpstr>RYANA CALENDARS</vt:lpstr>
      <vt:lpstr>Problem statement</vt:lpstr>
      <vt:lpstr>SCREEN-shots</vt:lpstr>
      <vt:lpstr>Products available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2022-11-18T11:04:03Z</dcterms:created>
  <dcterms:modified xsi:type="dcterms:W3CDTF">2022-11-18T12:47:14Z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