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2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4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87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06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0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1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55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91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6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5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0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5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5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2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1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0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571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964269"/>
            <a:ext cx="7788377" cy="2421464"/>
          </a:xfrm>
        </p:spPr>
        <p:txBody>
          <a:bodyPr/>
          <a:lstStyle/>
          <a:p>
            <a:r>
              <a:rPr dirty="0"/>
              <a:t>Retail Sales Dashboard – 2024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Data Analysis Project</a:t>
            </a:r>
          </a:p>
          <a:p>
            <a:r>
              <a:rPr dirty="0"/>
              <a:t>By: </a:t>
            </a:r>
            <a:r>
              <a:rPr lang="en-IN" dirty="0"/>
              <a:t>Zeet Limbachia</a:t>
            </a:r>
            <a:endParaRPr dirty="0"/>
          </a:p>
          <a:p>
            <a:r>
              <a:rPr dirty="0"/>
              <a:t>Date: </a:t>
            </a:r>
            <a:r>
              <a:rPr lang="en-IN" dirty="0"/>
              <a:t>Jul-</a:t>
            </a:r>
            <a:r>
              <a:rPr dirty="0"/>
              <a:t>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Analyze 2024 retail sales performance.</a:t>
            </a:r>
          </a:p>
          <a:p>
            <a:r>
              <a:t>Data Source: Sales transactions dataset.</a:t>
            </a:r>
          </a:p>
          <a:p>
            <a:r>
              <a:t>Fields: Date, Month, Invoice ID, Product, Category, Quantity, Unit Price, Total Price, Salesperson, Region.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Dashboard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This dashboard provides:</a:t>
            </a:r>
          </a:p>
          <a:p>
            <a:pPr marL="457200" lvl="1" indent="0">
              <a:buNone/>
            </a:pPr>
            <a:r>
              <a:rPr dirty="0"/>
              <a:t>- Monthly Sales Trends</a:t>
            </a:r>
          </a:p>
          <a:p>
            <a:pPr marL="457200" lvl="1" indent="0">
              <a:buNone/>
            </a:pPr>
            <a:r>
              <a:rPr dirty="0"/>
              <a:t>- Product Category Performance</a:t>
            </a:r>
          </a:p>
          <a:p>
            <a:pPr marL="457200" lvl="1" indent="0">
              <a:buNone/>
            </a:pPr>
            <a:r>
              <a:rPr dirty="0"/>
              <a:t>- Top &amp; Bottom Selling Products</a:t>
            </a:r>
          </a:p>
          <a:p>
            <a:pPr marL="457200" lvl="1" indent="0">
              <a:buNone/>
            </a:pPr>
            <a:r>
              <a:rPr dirty="0"/>
              <a:t>- Salesperson Performance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Best Month: February – ₹3,100 in sales.</a:t>
            </a:r>
          </a:p>
          <a:p>
            <a:r>
              <a:t>2. Top Category: Stationery dominates market share.</a:t>
            </a:r>
          </a:p>
          <a:p>
            <a:r>
              <a:t>3. Best Selling Product: Keyboard – ₹2,100 in sales.</a:t>
            </a:r>
          </a:p>
          <a:p>
            <a:r>
              <a:t>4. Top Salesperson: Ankit achieved the most sales deals.</a:t>
            </a:r>
          </a:p>
          <a:p>
            <a:r>
              <a:t>5. Weak Months: May &amp; June recorded the lowest sales.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Focus marketing in low-performing months.</a:t>
            </a:r>
          </a:p>
          <a:p>
            <a:r>
              <a:t>- Increase stock &amp; promotion for top products.</a:t>
            </a:r>
          </a:p>
          <a:p>
            <a:r>
              <a:t>- Train salespersons in low-performing regions.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Microsoft Excel:</a:t>
            </a:r>
          </a:p>
          <a:p>
            <a:pPr marL="457200" lvl="1" indent="0">
              <a:buNone/>
            </a:pPr>
            <a:r>
              <a:rPr dirty="0"/>
              <a:t>- Pivot Tables</a:t>
            </a:r>
          </a:p>
          <a:p>
            <a:pPr marL="457200" lvl="1" indent="0">
              <a:buNone/>
            </a:pPr>
            <a:r>
              <a:rPr dirty="0"/>
              <a:t>- Charts</a:t>
            </a:r>
          </a:p>
          <a:p>
            <a:pPr marL="457200" lvl="1" indent="0">
              <a:buNone/>
            </a:pPr>
            <a:r>
              <a:rPr dirty="0"/>
              <a:t>- Slicers</a:t>
            </a:r>
          </a:p>
          <a:p>
            <a:pPr marL="457200" lvl="1" indent="0">
              <a:buNone/>
            </a:pPr>
            <a:r>
              <a:rPr lang="en-IN" dirty="0"/>
              <a:t>-</a:t>
            </a:r>
            <a:r>
              <a:rPr dirty="0"/>
              <a:t>Used for data cleaning, visualization, and interactive dashboard creation.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Contact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Name: </a:t>
            </a:r>
            <a:r>
              <a:rPr lang="en-IN" dirty="0"/>
              <a:t>Zeet Limbachia</a:t>
            </a:r>
            <a:endParaRPr dirty="0"/>
          </a:p>
          <a:p>
            <a:r>
              <a:rPr dirty="0"/>
              <a:t>Email: </a:t>
            </a:r>
            <a:r>
              <a:rPr lang="en-IN" dirty="0"/>
              <a:t>zeetlimbachiya30@gmail.com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</TotalTime>
  <Words>205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Retail Sales Dashboard – 2024</vt:lpstr>
      <vt:lpstr>Introduction</vt:lpstr>
      <vt:lpstr>Dashboard Preview</vt:lpstr>
      <vt:lpstr>Insights</vt:lpstr>
      <vt:lpstr>Conclusion &amp; Recommendations</vt:lpstr>
      <vt:lpstr>Tools Used</vt:lpstr>
      <vt:lpstr>Contact Information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Zeet Limbachiya</dc:creator>
  <cp:keywords/>
  <dc:description>generated using python-pptx</dc:description>
  <cp:lastModifiedBy>Zeet Limbachiya</cp:lastModifiedBy>
  <cp:revision>2</cp:revision>
  <dcterms:created xsi:type="dcterms:W3CDTF">2013-01-27T09:14:16Z</dcterms:created>
  <dcterms:modified xsi:type="dcterms:W3CDTF">2025-08-08T12:45:45Z</dcterms:modified>
  <cp:category/>
</cp:coreProperties>
</file>