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DE52"/>
    <a:srgbClr val="E300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07"/>
    <p:restoredTop sz="94637"/>
  </p:normalViewPr>
  <p:slideViewPr>
    <p:cSldViewPr snapToGrid="0" snapToObjects="1">
      <p:cViewPr>
        <p:scale>
          <a:sx n="136" d="100"/>
          <a:sy n="136" d="100"/>
        </p:scale>
        <p:origin x="-12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5BF92-CE37-7748-A59E-1E9DAAED3F50}" type="datetimeFigureOut">
              <a:rPr lang="en-US" smtClean="0"/>
              <a:t>10/3/18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E4B1E-A5B2-8C4B-9FE0-BA3D64DFF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08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E4B1E-A5B2-8C4B-9FE0-BA3D64DFF3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97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E4B1E-A5B2-8C4B-9FE0-BA3D64DFF3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59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E4B1E-A5B2-8C4B-9FE0-BA3D64DFF3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10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E4B1E-A5B2-8C4B-9FE0-BA3D64DFF3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15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E4B1E-A5B2-8C4B-9FE0-BA3D64DFF3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93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E4B1E-A5B2-8C4B-9FE0-BA3D64DFF3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4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69447-DA38-DD4C-A92E-82C14A48BF40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1B80-6CFA-154E-A9B6-82F4F498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62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69447-DA38-DD4C-A92E-82C14A48BF40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1B80-6CFA-154E-A9B6-82F4F498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57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69447-DA38-DD4C-A92E-82C14A48BF40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1B80-6CFA-154E-A9B6-82F4F498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1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69447-DA38-DD4C-A92E-82C14A48BF40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1B80-6CFA-154E-A9B6-82F4F498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11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69447-DA38-DD4C-A92E-82C14A48BF40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1B80-6CFA-154E-A9B6-82F4F498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94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69447-DA38-DD4C-A92E-82C14A48BF40}" type="datetimeFigureOut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1B80-6CFA-154E-A9B6-82F4F498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9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69447-DA38-DD4C-A92E-82C14A48BF40}" type="datetimeFigureOut">
              <a:rPr lang="en-US" smtClean="0"/>
              <a:t>10/3/18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1B80-6CFA-154E-A9B6-82F4F498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9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69447-DA38-DD4C-A92E-82C14A48BF40}" type="datetimeFigureOut">
              <a:rPr lang="en-US" smtClean="0"/>
              <a:t>10/3/18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1B80-6CFA-154E-A9B6-82F4F498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89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69447-DA38-DD4C-A92E-82C14A48BF40}" type="datetimeFigureOut">
              <a:rPr lang="en-US" smtClean="0"/>
              <a:t>10/3/18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1B80-6CFA-154E-A9B6-82F4F498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8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69447-DA38-DD4C-A92E-82C14A48BF40}" type="datetimeFigureOut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1B80-6CFA-154E-A9B6-82F4F498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52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69447-DA38-DD4C-A92E-82C14A48BF40}" type="datetimeFigureOut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1B80-6CFA-154E-A9B6-82F4F498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04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69447-DA38-DD4C-A92E-82C14A48BF40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41B80-6CFA-154E-A9B6-82F4F498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05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3771" y="916931"/>
            <a:ext cx="7602583" cy="4976948"/>
          </a:xfrm>
        </p:spPr>
        <p:txBody>
          <a:bodyPr>
            <a:normAutofit/>
          </a:bodyPr>
          <a:lstStyle/>
          <a:p>
            <a:r>
              <a:rPr lang="en-US" sz="3500" dirty="0" smtClean="0"/>
              <a:t>Rashedul Islam</a:t>
            </a:r>
          </a:p>
          <a:p>
            <a:r>
              <a:rPr lang="en-US" sz="2800" dirty="0" smtClean="0"/>
              <a:t>(Guest lecture, stat545)</a:t>
            </a:r>
          </a:p>
          <a:p>
            <a:endParaRPr lang="en-US" sz="1800" dirty="0" smtClean="0"/>
          </a:p>
          <a:p>
            <a:pPr marL="457200" indent="-457200" algn="l">
              <a:buFont typeface="Arial" charset="0"/>
              <a:buChar char="•"/>
            </a:pPr>
            <a:r>
              <a:rPr lang="en-US" sz="2800" dirty="0" smtClean="0"/>
              <a:t>PhD Candidate in Bioinformatics, </a:t>
            </a:r>
            <a:r>
              <a:rPr lang="en-US" sz="2800" dirty="0"/>
              <a:t>UBC (</a:t>
            </a:r>
            <a:r>
              <a:rPr lang="en-US" sz="2800" dirty="0" smtClean="0"/>
              <a:t>2014-present)</a:t>
            </a:r>
            <a:endParaRPr lang="en-US" sz="2800" dirty="0"/>
          </a:p>
          <a:p>
            <a:pPr marL="914400" lvl="1" indent="-457200" algn="l">
              <a:buFont typeface="Arial" charset="0"/>
              <a:buChar char="•"/>
            </a:pPr>
            <a:r>
              <a:rPr lang="en-US" sz="2200" dirty="0" smtClean="0"/>
              <a:t>PhD thesis: Epigenetic dysregulation of human lymphoid </a:t>
            </a:r>
            <a:r>
              <a:rPr lang="en-US" sz="2200" dirty="0" err="1" smtClean="0"/>
              <a:t>leukemias</a:t>
            </a:r>
            <a:endParaRPr lang="en-US" sz="2200" dirty="0" smtClean="0"/>
          </a:p>
          <a:p>
            <a:pPr marL="457200" indent="-457200" algn="l">
              <a:buFont typeface="Arial" charset="0"/>
              <a:buChar char="•"/>
            </a:pPr>
            <a:r>
              <a:rPr lang="en-US" sz="2800" dirty="0" err="1"/>
              <a:t>Bioinformatician</a:t>
            </a:r>
            <a:r>
              <a:rPr lang="en-US" sz="2800" dirty="0"/>
              <a:t>, Jute Genome Project, Bangladesh (2012-13)</a:t>
            </a:r>
          </a:p>
          <a:p>
            <a:pPr marL="457200" indent="-457200" algn="l">
              <a:buFont typeface="Arial" charset="0"/>
              <a:buChar char="•"/>
            </a:pPr>
            <a:r>
              <a:rPr lang="en-US" sz="2800" dirty="0"/>
              <a:t>BSc in Genetic Engineering &amp; Biotechnology, Bangladesh (2006-11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6297565" y="6164829"/>
            <a:ext cx="1989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October, 2018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954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4406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Data analytics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765321" y="1283111"/>
            <a:ext cx="3871453" cy="386407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259395" y="2123769"/>
            <a:ext cx="1578077" cy="484905"/>
          </a:xfrm>
          <a:prstGeom prst="roundRect">
            <a:avLst/>
          </a:prstGeom>
          <a:solidFill>
            <a:srgbClr val="E30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Question</a:t>
            </a:r>
            <a:endParaRPr lang="en-US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3912008" y="2987444"/>
            <a:ext cx="1578077" cy="48490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Answer</a:t>
            </a:r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4433118" y="3898948"/>
            <a:ext cx="1578077" cy="48490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Insight</a:t>
            </a:r>
            <a:endParaRPr lang="en-US" sz="2800" dirty="0"/>
          </a:p>
        </p:txBody>
      </p:sp>
      <p:sp>
        <p:nvSpPr>
          <p:cNvPr id="8" name="Bent Arrow 7"/>
          <p:cNvSpPr/>
          <p:nvPr/>
        </p:nvSpPr>
        <p:spPr>
          <a:xfrm rot="5400000">
            <a:off x="4816801" y="2306673"/>
            <a:ext cx="580374" cy="539031"/>
          </a:xfrm>
          <a:prstGeom prst="ben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Bent Arrow 8"/>
          <p:cNvSpPr/>
          <p:nvPr/>
        </p:nvSpPr>
        <p:spPr>
          <a:xfrm rot="5400000">
            <a:off x="5470645" y="3181743"/>
            <a:ext cx="580374" cy="539031"/>
          </a:xfrm>
          <a:prstGeom prst="ben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50362" y="3616320"/>
            <a:ext cx="9614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Data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953866" y="5373004"/>
            <a:ext cx="749435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353535"/>
                </a:solidFill>
                <a:latin typeface="Times New Roman" charset="0"/>
                <a:ea typeface="Times New Roman" charset="0"/>
                <a:cs typeface="Times New Roman" charset="0"/>
              </a:rPr>
              <a:t>- data analysis: </a:t>
            </a:r>
            <a:r>
              <a:rPr lang="en-US" sz="2800" dirty="0">
                <a:solidFill>
                  <a:srgbClr val="353535"/>
                </a:solidFill>
                <a:latin typeface="Times New Roman" charset="0"/>
                <a:ea typeface="Times New Roman" charset="0"/>
                <a:cs typeface="Times New Roman" charset="0"/>
              </a:rPr>
              <a:t>taking action and finding </a:t>
            </a:r>
            <a:r>
              <a:rPr lang="en-US" sz="2800" dirty="0" smtClean="0">
                <a:solidFill>
                  <a:srgbClr val="353535"/>
                </a:solidFill>
                <a:latin typeface="Times New Roman" charset="0"/>
                <a:ea typeface="Times New Roman" charset="0"/>
                <a:cs typeface="Times New Roman" charset="0"/>
              </a:rPr>
              <a:t>answers</a:t>
            </a:r>
          </a:p>
          <a:p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- opinions Vs.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data 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-&gt;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data 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wins</a:t>
            </a:r>
            <a:endParaRPr 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5371973" y="2121433"/>
            <a:ext cx="365149" cy="3581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05494" y="3002209"/>
            <a:ext cx="365149" cy="3581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547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26109" y="6453052"/>
            <a:ext cx="1816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Source</a:t>
            </a:r>
            <a:r>
              <a:rPr lang="en-US" sz="1200" dirty="0"/>
              <a:t>: </a:t>
            </a:r>
            <a:r>
              <a:rPr lang="en-US" sz="1200" dirty="0"/>
              <a:t>R for Data </a:t>
            </a:r>
            <a:r>
              <a:rPr lang="en-US" sz="1200" dirty="0" smtClean="0"/>
              <a:t>Science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823650" y="406690"/>
            <a:ext cx="6079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Relational </a:t>
            </a:r>
            <a:r>
              <a:rPr lang="en-US" sz="3200" dirty="0"/>
              <a:t>data </a:t>
            </a:r>
            <a:r>
              <a:rPr lang="en-US" sz="3200" dirty="0" smtClean="0"/>
              <a:t>(</a:t>
            </a:r>
            <a:r>
              <a:rPr lang="en-US" sz="3200" err="1" smtClean="0"/>
              <a:t>e.g</a:t>
            </a:r>
            <a:r>
              <a:rPr lang="en-US" sz="3200" smtClean="0"/>
              <a:t>., `</a:t>
            </a:r>
            <a:r>
              <a:rPr lang="en-US" sz="3200" i="1" smtClean="0"/>
              <a:t>nycflights13`</a:t>
            </a:r>
            <a:r>
              <a:rPr lang="en-US" sz="3200" smtClean="0"/>
              <a:t>)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32" y="1126581"/>
            <a:ext cx="7998050" cy="505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4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214" y="1045030"/>
            <a:ext cx="5548449" cy="50545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6109" y="6453052"/>
            <a:ext cx="29839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Source</a:t>
            </a:r>
            <a:r>
              <a:rPr lang="en-US" sz="1200" dirty="0"/>
              <a:t>: Data Wrangling </a:t>
            </a:r>
            <a:r>
              <a:rPr lang="en-US" sz="1200" dirty="0" err="1" smtClean="0"/>
              <a:t>Cheatsheet</a:t>
            </a:r>
            <a:r>
              <a:rPr lang="en-US" sz="1200" dirty="0"/>
              <a:t> - </a:t>
            </a:r>
            <a:r>
              <a:rPr lang="en-US" sz="1200" dirty="0" err="1" smtClean="0"/>
              <a:t>RStudio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290301" y="379573"/>
            <a:ext cx="26334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Mutating Joins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0460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26109" y="6453052"/>
            <a:ext cx="29839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Source</a:t>
            </a:r>
            <a:r>
              <a:rPr lang="en-US" sz="1200" dirty="0"/>
              <a:t>: Data Wrangling </a:t>
            </a:r>
            <a:r>
              <a:rPr lang="en-US" sz="1200" dirty="0" err="1" smtClean="0"/>
              <a:t>Cheatsheet</a:t>
            </a:r>
            <a:r>
              <a:rPr lang="en-US" sz="1200" dirty="0"/>
              <a:t> - </a:t>
            </a:r>
            <a:r>
              <a:rPr lang="en-US" sz="1200" dirty="0" err="1" smtClean="0"/>
              <a:t>RStudio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289589" y="846136"/>
            <a:ext cx="25546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Filtering Joins</a:t>
            </a:r>
            <a:endParaRPr lang="en-US" sz="3200" dirty="0"/>
          </a:p>
        </p:txBody>
      </p:sp>
      <p:grpSp>
        <p:nvGrpSpPr>
          <p:cNvPr id="3" name="Group 2"/>
          <p:cNvGrpSpPr/>
          <p:nvPr/>
        </p:nvGrpSpPr>
        <p:grpSpPr>
          <a:xfrm>
            <a:off x="1578078" y="1744274"/>
            <a:ext cx="5977632" cy="3683132"/>
            <a:chOff x="1819002" y="1045030"/>
            <a:chExt cx="5548449" cy="326400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8078"/>
            <a:stretch/>
          </p:blipFill>
          <p:spPr>
            <a:xfrm>
              <a:off x="1819002" y="1045030"/>
              <a:ext cx="5548449" cy="1613503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3412" y="2658533"/>
              <a:ext cx="5534039" cy="16505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415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26109" y="6453052"/>
            <a:ext cx="29839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Source</a:t>
            </a:r>
            <a:r>
              <a:rPr lang="en-US" sz="1200" dirty="0"/>
              <a:t>: Data Wrangling </a:t>
            </a:r>
            <a:r>
              <a:rPr lang="en-US" sz="1200" dirty="0" err="1" smtClean="0"/>
              <a:t>Cheatsheet</a:t>
            </a:r>
            <a:r>
              <a:rPr lang="en-US" sz="1200" dirty="0"/>
              <a:t> - </a:t>
            </a:r>
            <a:r>
              <a:rPr lang="en-US" sz="1200" dirty="0" err="1" smtClean="0"/>
              <a:t>RStudio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075149" y="408022"/>
            <a:ext cx="2652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Set Operations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559" y="1207949"/>
            <a:ext cx="6679319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47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26109" y="6453052"/>
            <a:ext cx="29839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Source</a:t>
            </a:r>
            <a:r>
              <a:rPr lang="en-US" sz="1200" dirty="0"/>
              <a:t>: Data Wrangling </a:t>
            </a:r>
            <a:r>
              <a:rPr lang="en-US" sz="1200" dirty="0" err="1" smtClean="0"/>
              <a:t>Cheatsheet</a:t>
            </a:r>
            <a:r>
              <a:rPr lang="en-US" sz="1200" dirty="0"/>
              <a:t> - </a:t>
            </a:r>
            <a:r>
              <a:rPr lang="en-US" sz="1200" dirty="0" err="1" smtClean="0"/>
              <a:t>RStudio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986580" y="623174"/>
            <a:ext cx="3025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Binding data sets</a:t>
            </a:r>
            <a:endParaRPr lang="en-US" sz="3200" dirty="0"/>
          </a:p>
        </p:txBody>
      </p:sp>
      <p:grpSp>
        <p:nvGrpSpPr>
          <p:cNvPr id="4" name="Group 3"/>
          <p:cNvGrpSpPr/>
          <p:nvPr/>
        </p:nvGrpSpPr>
        <p:grpSpPr>
          <a:xfrm>
            <a:off x="1294240" y="1342419"/>
            <a:ext cx="6679320" cy="4251553"/>
            <a:chOff x="863936" y="885221"/>
            <a:chExt cx="6679320" cy="425155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8589"/>
            <a:stretch/>
          </p:blipFill>
          <p:spPr>
            <a:xfrm>
              <a:off x="863937" y="885221"/>
              <a:ext cx="6679319" cy="1448076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936" y="2309289"/>
              <a:ext cx="6670741" cy="28274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302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1591</TotalTime>
  <Words>121</Words>
  <Application>Microsoft Macintosh PowerPoint</Application>
  <PresentationFormat>On-screen Show (4:3)</PresentationFormat>
  <Paragraphs>33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Times New Roman</vt:lpstr>
      <vt:lpstr>Arial</vt:lpstr>
      <vt:lpstr>Office Theme</vt:lpstr>
      <vt:lpstr>PowerPoint Presentation</vt:lpstr>
      <vt:lpstr>Data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Rashedul Islam</dc:creator>
  <cp:lastModifiedBy>Rashedul Islam</cp:lastModifiedBy>
  <cp:revision>30</cp:revision>
  <dcterms:created xsi:type="dcterms:W3CDTF">2018-09-28T04:26:53Z</dcterms:created>
  <dcterms:modified xsi:type="dcterms:W3CDTF">2018-10-04T00:13:43Z</dcterms:modified>
</cp:coreProperties>
</file>