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A7E16-7816-4685-B256-583A45CB5343}" v="5" dt="2025-04-23T05:30:2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C5FA7E16-7816-4685-B256-583A45CB5343}"/>
    <pc:docChg chg="custSel modSld">
      <pc:chgData name="지우 김" userId="5210e3f53758dd47" providerId="LiveId" clId="{C5FA7E16-7816-4685-B256-583A45CB5343}" dt="2025-04-23T05:30:23.581" v="443" actId="478"/>
      <pc:docMkLst>
        <pc:docMk/>
      </pc:docMkLst>
      <pc:sldChg chg="delSp modSp mod">
        <pc:chgData name="지우 김" userId="5210e3f53758dd47" providerId="LiveId" clId="{C5FA7E16-7816-4685-B256-583A45CB5343}" dt="2025-04-23T05:30:23.581" v="443" actId="478"/>
        <pc:sldMkLst>
          <pc:docMk/>
          <pc:sldMk cId="3157810657" sldId="256"/>
        </pc:sldMkLst>
        <pc:spChg chg="mod">
          <ac:chgData name="지우 김" userId="5210e3f53758dd47" providerId="LiveId" clId="{C5FA7E16-7816-4685-B256-583A45CB5343}" dt="2025-04-23T05:13:53.808" v="3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C5FA7E16-7816-4685-B256-583A45CB5343}" dt="2025-04-23T05:13:56.816" v="7" actId="20577"/>
          <ac:spMkLst>
            <pc:docMk/>
            <pc:sldMk cId="3157810657" sldId="256"/>
            <ac:spMk id="3" creationId="{2B357FA5-DE41-3778-4F75-C1D742FF44D1}"/>
          </ac:spMkLst>
        </pc:spChg>
        <pc:spChg chg="del">
          <ac:chgData name="지우 김" userId="5210e3f53758dd47" providerId="LiveId" clId="{C5FA7E16-7816-4685-B256-583A45CB5343}" dt="2025-04-23T05:30:23.581" v="443" actId="478"/>
          <ac:spMkLst>
            <pc:docMk/>
            <pc:sldMk cId="3157810657" sldId="256"/>
            <ac:spMk id="4" creationId="{4E94D476-8D6D-080C-725B-C0512F4CF92B}"/>
          </ac:spMkLst>
        </pc:spChg>
      </pc:sldChg>
      <pc:sldChg chg="addSp delSp modSp mod">
        <pc:chgData name="지우 김" userId="5210e3f53758dd47" providerId="LiveId" clId="{C5FA7E16-7816-4685-B256-583A45CB5343}" dt="2025-04-23T05:22:33.997" v="210" actId="1582"/>
        <pc:sldMkLst>
          <pc:docMk/>
          <pc:sldMk cId="1726016807" sldId="258"/>
        </pc:sldMkLst>
        <pc:spChg chg="mod">
          <ac:chgData name="지우 김" userId="5210e3f53758dd47" providerId="LiveId" clId="{C5FA7E16-7816-4685-B256-583A45CB5343}" dt="2025-04-23T05:14:01.535" v="9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C5FA7E16-7816-4685-B256-583A45CB5343}" dt="2025-04-23T05:22:21.779" v="207" actId="1076"/>
          <ac:spMkLst>
            <pc:docMk/>
            <pc:sldMk cId="1726016807" sldId="258"/>
            <ac:spMk id="14" creationId="{2A178ED7-B4C7-940D-A5CF-3958C04C084B}"/>
          </ac:spMkLst>
        </pc:spChg>
        <pc:spChg chg="mod topLvl">
          <ac:chgData name="지우 김" userId="5210e3f53758dd47" providerId="LiveId" clId="{C5FA7E16-7816-4685-B256-583A45CB5343}" dt="2025-04-23T05:21:09.245" v="123" actId="164"/>
          <ac:spMkLst>
            <pc:docMk/>
            <pc:sldMk cId="1726016807" sldId="258"/>
            <ac:spMk id="18" creationId="{B92DFB1F-7C37-B6A4-235B-28D45D4C9F1B}"/>
          </ac:spMkLst>
        </pc:spChg>
        <pc:spChg chg="del topLvl">
          <ac:chgData name="지우 김" userId="5210e3f53758dd47" providerId="LiveId" clId="{C5FA7E16-7816-4685-B256-583A45CB5343}" dt="2025-04-23T05:21:27.617" v="127" actId="478"/>
          <ac:spMkLst>
            <pc:docMk/>
            <pc:sldMk cId="1726016807" sldId="258"/>
            <ac:spMk id="20" creationId="{6C2ABE16-9A33-9689-51B9-135C724419A5}"/>
          </ac:spMkLst>
        </pc:spChg>
        <pc:grpChg chg="del">
          <ac:chgData name="지우 김" userId="5210e3f53758dd47" providerId="LiveId" clId="{C5FA7E16-7816-4685-B256-583A45CB5343}" dt="2025-04-23T05:14:09.776" v="15" actId="478"/>
          <ac:grpSpMkLst>
            <pc:docMk/>
            <pc:sldMk cId="1726016807" sldId="258"/>
            <ac:grpSpMk id="13" creationId="{B5435333-E9D2-A8DA-2BA3-4F2AC000AEFA}"/>
          </ac:grpSpMkLst>
        </pc:grpChg>
        <pc:grpChg chg="del">
          <ac:chgData name="지우 김" userId="5210e3f53758dd47" providerId="LiveId" clId="{C5FA7E16-7816-4685-B256-583A45CB5343}" dt="2025-04-23T05:21:27.617" v="127" actId="478"/>
          <ac:grpSpMkLst>
            <pc:docMk/>
            <pc:sldMk cId="1726016807" sldId="258"/>
            <ac:grpSpMk id="17" creationId="{65D1B6CA-F1B5-4D57-F930-528E8AD99179}"/>
          </ac:grpSpMkLst>
        </pc:grpChg>
        <pc:grpChg chg="del">
          <ac:chgData name="지우 김" userId="5210e3f53758dd47" providerId="LiveId" clId="{C5FA7E16-7816-4685-B256-583A45CB5343}" dt="2025-04-23T05:14:08.493" v="14" actId="478"/>
          <ac:grpSpMkLst>
            <pc:docMk/>
            <pc:sldMk cId="1726016807" sldId="258"/>
            <ac:grpSpMk id="19" creationId="{349AFA53-196E-0F4A-F3B9-94E197D870D5}"/>
          </ac:grpSpMkLst>
        </pc:grpChg>
        <pc:grpChg chg="add mod">
          <ac:chgData name="지우 김" userId="5210e3f53758dd47" providerId="LiveId" clId="{C5FA7E16-7816-4685-B256-583A45CB5343}" dt="2025-04-23T05:21:09.245" v="123" actId="164"/>
          <ac:grpSpMkLst>
            <pc:docMk/>
            <pc:sldMk cId="1726016807" sldId="258"/>
            <ac:grpSpMk id="21" creationId="{2525B4AF-433F-31DD-D115-85749D9C6F74}"/>
          </ac:grpSpMkLst>
        </pc:grpChg>
        <pc:picChg chg="del topLvl">
          <ac:chgData name="지우 김" userId="5210e3f53758dd47" providerId="LiveId" clId="{C5FA7E16-7816-4685-B256-583A45CB5343}" dt="2025-04-23T05:14:08.493" v="14" actId="478"/>
          <ac:picMkLst>
            <pc:docMk/>
            <pc:sldMk cId="1726016807" sldId="258"/>
            <ac:picMk id="8" creationId="{20091BEB-BB94-174E-26EE-CABAFBB15E2B}"/>
          </ac:picMkLst>
        </pc:picChg>
        <pc:picChg chg="add mod">
          <ac:chgData name="지우 김" userId="5210e3f53758dd47" providerId="LiveId" clId="{C5FA7E16-7816-4685-B256-583A45CB5343}" dt="2025-04-23T05:22:33.997" v="210" actId="1582"/>
          <ac:picMkLst>
            <pc:docMk/>
            <pc:sldMk cId="1726016807" sldId="258"/>
            <ac:picMk id="10" creationId="{27DBBF0A-7A12-8FBA-4FAF-46B605550EF1}"/>
          </ac:picMkLst>
        </pc:picChg>
        <pc:picChg chg="del">
          <ac:chgData name="지우 김" userId="5210e3f53758dd47" providerId="LiveId" clId="{C5FA7E16-7816-4685-B256-583A45CB5343}" dt="2025-04-23T05:14:09.776" v="15" actId="478"/>
          <ac:picMkLst>
            <pc:docMk/>
            <pc:sldMk cId="1726016807" sldId="258"/>
            <ac:picMk id="12" creationId="{C9552CCD-8B74-91E8-3836-969FB2D0AAC2}"/>
          </ac:picMkLst>
        </pc:picChg>
        <pc:picChg chg="add mod">
          <ac:chgData name="지우 김" userId="5210e3f53758dd47" providerId="LiveId" clId="{C5FA7E16-7816-4685-B256-583A45CB5343}" dt="2025-04-23T05:21:24.053" v="126" actId="208"/>
          <ac:picMkLst>
            <pc:docMk/>
            <pc:sldMk cId="1726016807" sldId="258"/>
            <ac:picMk id="16" creationId="{13255398-4060-DD99-3D7C-5785CC3B7F3D}"/>
          </ac:picMkLst>
        </pc:picChg>
      </pc:sldChg>
      <pc:sldChg chg="addSp delSp modSp mod">
        <pc:chgData name="지우 김" userId="5210e3f53758dd47" providerId="LiveId" clId="{C5FA7E16-7816-4685-B256-583A45CB5343}" dt="2025-04-23T05:30:01.797" v="442" actId="1076"/>
        <pc:sldMkLst>
          <pc:docMk/>
          <pc:sldMk cId="3366858260" sldId="259"/>
        </pc:sldMkLst>
        <pc:spChg chg="mod">
          <ac:chgData name="지우 김" userId="5210e3f53758dd47" providerId="LiveId" clId="{C5FA7E16-7816-4685-B256-583A45CB5343}" dt="2025-04-23T05:14:04.043" v="11" actId="20577"/>
          <ac:spMkLst>
            <pc:docMk/>
            <pc:sldMk cId="3366858260" sldId="259"/>
            <ac:spMk id="2" creationId="{FDEA9173-1B01-AD65-AB2E-0AD114C194EE}"/>
          </ac:spMkLst>
        </pc:spChg>
        <pc:spChg chg="mod">
          <ac:chgData name="지우 김" userId="5210e3f53758dd47" providerId="LiveId" clId="{C5FA7E16-7816-4685-B256-583A45CB5343}" dt="2025-04-23T05:29:02.463" v="427" actId="164"/>
          <ac:spMkLst>
            <pc:docMk/>
            <pc:sldMk cId="3366858260" sldId="259"/>
            <ac:spMk id="15" creationId="{3AAC533F-B1FF-4AB7-D5DD-79D1E3268935}"/>
          </ac:spMkLst>
        </pc:spChg>
        <pc:spChg chg="mod topLvl">
          <ac:chgData name="지우 김" userId="5210e3f53758dd47" providerId="LiveId" clId="{C5FA7E16-7816-4685-B256-583A45CB5343}" dt="2025-04-23T05:30:01.797" v="442" actId="1076"/>
          <ac:spMkLst>
            <pc:docMk/>
            <pc:sldMk cId="3366858260" sldId="259"/>
            <ac:spMk id="29" creationId="{C77B49A4-A12B-9AF2-3C69-EBB4E8ECBF48}"/>
          </ac:spMkLst>
        </pc:spChg>
        <pc:grpChg chg="del">
          <ac:chgData name="지우 김" userId="5210e3f53758dd47" providerId="LiveId" clId="{C5FA7E16-7816-4685-B256-583A45CB5343}" dt="2025-04-23T05:14:06.218" v="12" actId="478"/>
          <ac:grpSpMkLst>
            <pc:docMk/>
            <pc:sldMk cId="3366858260" sldId="259"/>
            <ac:grpSpMk id="14" creationId="{B2399606-F279-D4F6-8361-079652899B54}"/>
          </ac:grpSpMkLst>
        </pc:grpChg>
        <pc:grpChg chg="add mod">
          <ac:chgData name="지우 김" userId="5210e3f53758dd47" providerId="LiveId" clId="{C5FA7E16-7816-4685-B256-583A45CB5343}" dt="2025-04-23T05:28:50.546" v="425" actId="164"/>
          <ac:grpSpMkLst>
            <pc:docMk/>
            <pc:sldMk cId="3366858260" sldId="259"/>
            <ac:grpSpMk id="21" creationId="{585B92D3-6A33-8260-72C6-9D28B09FE662}"/>
          </ac:grpSpMkLst>
        </pc:grpChg>
        <pc:grpChg chg="add mod">
          <ac:chgData name="지우 김" userId="5210e3f53758dd47" providerId="LiveId" clId="{C5FA7E16-7816-4685-B256-583A45CB5343}" dt="2025-04-23T05:29:02.463" v="427" actId="164"/>
          <ac:grpSpMkLst>
            <pc:docMk/>
            <pc:sldMk cId="3366858260" sldId="259"/>
            <ac:grpSpMk id="24" creationId="{5F5F4652-4F26-389F-FC93-9F1F956EE126}"/>
          </ac:grpSpMkLst>
        </pc:grpChg>
        <pc:grpChg chg="add mod">
          <ac:chgData name="지우 김" userId="5210e3f53758dd47" providerId="LiveId" clId="{C5FA7E16-7816-4685-B256-583A45CB5343}" dt="2025-04-23T05:29:04.749" v="428" actId="1076"/>
          <ac:grpSpMkLst>
            <pc:docMk/>
            <pc:sldMk cId="3366858260" sldId="259"/>
            <ac:grpSpMk id="25" creationId="{67079262-A071-FBF0-0B41-E74F8677C449}"/>
          </ac:grpSpMkLst>
        </pc:grpChg>
        <pc:picChg chg="del topLvl">
          <ac:chgData name="지우 김" userId="5210e3f53758dd47" providerId="LiveId" clId="{C5FA7E16-7816-4685-B256-583A45CB5343}" dt="2025-04-23T05:14:06.218" v="12" actId="478"/>
          <ac:picMkLst>
            <pc:docMk/>
            <pc:sldMk cId="3366858260" sldId="259"/>
            <ac:picMk id="8" creationId="{BD03616C-D909-9DD5-05F7-5560F19FA476}"/>
          </ac:picMkLst>
        </pc:picChg>
        <pc:picChg chg="add mod modCrop">
          <ac:chgData name="지우 김" userId="5210e3f53758dd47" providerId="LiveId" clId="{C5FA7E16-7816-4685-B256-583A45CB5343}" dt="2025-04-23T05:28:09.403" v="414" actId="164"/>
          <ac:picMkLst>
            <pc:docMk/>
            <pc:sldMk cId="3366858260" sldId="259"/>
            <ac:picMk id="10" creationId="{C7072D1B-2BD0-1D4D-F5C9-FF731827F209}"/>
          </ac:picMkLst>
        </pc:picChg>
        <pc:picChg chg="del">
          <ac:chgData name="지우 김" userId="5210e3f53758dd47" providerId="LiveId" clId="{C5FA7E16-7816-4685-B256-583A45CB5343}" dt="2025-04-23T05:14:07.024" v="13" actId="478"/>
          <ac:picMkLst>
            <pc:docMk/>
            <pc:sldMk cId="3366858260" sldId="259"/>
            <ac:picMk id="13" creationId="{C46B081F-E870-B10A-4C7E-34F038659204}"/>
          </ac:picMkLst>
        </pc:picChg>
        <pc:picChg chg="add mod modCrop">
          <ac:chgData name="지우 김" userId="5210e3f53758dd47" providerId="LiveId" clId="{C5FA7E16-7816-4685-B256-583A45CB5343}" dt="2025-04-23T05:28:09.403" v="414" actId="164"/>
          <ac:picMkLst>
            <pc:docMk/>
            <pc:sldMk cId="3366858260" sldId="259"/>
            <ac:picMk id="16" creationId="{05317D4B-39DA-C15E-DB29-C2E496FA861D}"/>
          </ac:picMkLst>
        </pc:picChg>
        <pc:picChg chg="add mod modCrop">
          <ac:chgData name="지우 김" userId="5210e3f53758dd47" providerId="LiveId" clId="{C5FA7E16-7816-4685-B256-583A45CB5343}" dt="2025-04-23T05:28:09.403" v="414" actId="164"/>
          <ac:picMkLst>
            <pc:docMk/>
            <pc:sldMk cId="3366858260" sldId="259"/>
            <ac:picMk id="18" creationId="{D5097C86-405D-0E77-BFA0-3045AB029185}"/>
          </ac:picMkLst>
        </pc:picChg>
        <pc:picChg chg="add mod ord modCrop">
          <ac:chgData name="지우 김" userId="5210e3f53758dd47" providerId="LiveId" clId="{C5FA7E16-7816-4685-B256-583A45CB5343}" dt="2025-04-23T05:28:09.403" v="414" actId="164"/>
          <ac:picMkLst>
            <pc:docMk/>
            <pc:sldMk cId="3366858260" sldId="259"/>
            <ac:picMk id="20" creationId="{C8F837EC-1353-096E-CAD6-E694C83CEEC9}"/>
          </ac:picMkLst>
        </pc:picChg>
        <pc:picChg chg="add mod">
          <ac:chgData name="지우 김" userId="5210e3f53758dd47" providerId="LiveId" clId="{C5FA7E16-7816-4685-B256-583A45CB5343}" dt="2025-04-23T05:28:50.546" v="425" actId="164"/>
          <ac:picMkLst>
            <pc:docMk/>
            <pc:sldMk cId="3366858260" sldId="259"/>
            <ac:picMk id="23" creationId="{C6B373AA-D1BF-8283-87FD-E596271F0A24}"/>
          </ac:picMkLst>
        </pc:picChg>
        <pc:picChg chg="add mod">
          <ac:chgData name="지우 김" userId="5210e3f53758dd47" providerId="LiveId" clId="{C5FA7E16-7816-4685-B256-583A45CB5343}" dt="2025-04-23T05:29:59.325" v="441" actId="1076"/>
          <ac:picMkLst>
            <pc:docMk/>
            <pc:sldMk cId="3366858260" sldId="259"/>
            <ac:picMk id="27" creationId="{055C4ADB-3649-8066-4E2D-737D1F1F3F2F}"/>
          </ac:picMkLst>
        </pc:picChg>
      </pc:sldChg>
    </pc:docChg>
  </pc:docChgLst>
  <pc:docChgLst>
    <pc:chgData name="지우 김" userId="5210e3f53758dd47" providerId="LiveId" clId="{ECEDFD1F-037E-48EB-9B39-F72A693A5DC6}"/>
    <pc:docChg chg="undo custSel modSld">
      <pc:chgData name="지우 김" userId="5210e3f53758dd47" providerId="LiveId" clId="{ECEDFD1F-037E-48EB-9B39-F72A693A5DC6}" dt="2025-03-28T00:47:08.494" v="188" actId="478"/>
      <pc:docMkLst>
        <pc:docMk/>
      </pc:docMkLst>
      <pc:sldChg chg="modSp mod">
        <pc:chgData name="지우 김" userId="5210e3f53758dd47" providerId="LiveId" clId="{ECEDFD1F-037E-48EB-9B39-F72A693A5DC6}" dt="2025-03-28T00:46:51.630" v="184" actId="20577"/>
        <pc:sldMkLst>
          <pc:docMk/>
          <pc:sldMk cId="3157810657" sldId="256"/>
        </pc:sldMkLst>
        <pc:spChg chg="mod">
          <ac:chgData name="지우 김" userId="5210e3f53758dd47" providerId="LiveId" clId="{ECEDFD1F-037E-48EB-9B39-F72A693A5DC6}" dt="2025-03-28T00:46:42.757" v="176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ECEDFD1F-037E-48EB-9B39-F72A693A5DC6}" dt="2025-03-28T00:46:51.630" v="184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ECEDFD1F-037E-48EB-9B39-F72A693A5DC6}" dt="2025-03-28T00:46:37.525" v="172" actId="20577"/>
        <pc:sldMkLst>
          <pc:docMk/>
          <pc:sldMk cId="1726016807" sldId="258"/>
        </pc:sldMkLst>
        <pc:spChg chg="mod">
          <ac:chgData name="지우 김" userId="5210e3f53758dd47" providerId="LiveId" clId="{ECEDFD1F-037E-48EB-9B39-F72A693A5DC6}" dt="2025-03-28T00:46:37.525" v="172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ECEDFD1F-037E-48EB-9B39-F72A693A5DC6}" dt="2025-03-28T00:44:15.876" v="90" actId="164"/>
          <ac:spMkLst>
            <pc:docMk/>
            <pc:sldMk cId="1726016807" sldId="258"/>
            <ac:spMk id="18" creationId="{B92DFB1F-7C37-B6A4-235B-28D45D4C9F1B}"/>
          </ac:spMkLst>
        </pc:spChg>
      </pc:sldChg>
      <pc:sldChg chg="delSp modSp mod">
        <pc:chgData name="지우 김" userId="5210e3f53758dd47" providerId="LiveId" clId="{ECEDFD1F-037E-48EB-9B39-F72A693A5DC6}" dt="2025-03-28T00:47:08.494" v="188" actId="478"/>
        <pc:sldMkLst>
          <pc:docMk/>
          <pc:sldMk cId="3366858260" sldId="259"/>
        </pc:sldMkLst>
        <pc:spChg chg="mod">
          <ac:chgData name="지우 김" userId="5210e3f53758dd47" providerId="LiveId" clId="{ECEDFD1F-037E-48EB-9B39-F72A693A5DC6}" dt="2025-03-28T00:47:01.339" v="186" actId="20577"/>
          <ac:spMkLst>
            <pc:docMk/>
            <pc:sldMk cId="3366858260" sldId="259"/>
            <ac:spMk id="2" creationId="{FDEA9173-1B01-AD65-AB2E-0AD114C194EE}"/>
          </ac:spMkLst>
        </pc:spChg>
      </pc:sldChg>
    </pc:docChg>
  </pc:docChgLst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  <pc:spChg chg="mod">
          <ac:chgData name="지우 김" userId="5210e3f53758dd47" providerId="LiveId" clId="{675087F9-B33B-4920-B877-6472392D7591}" dt="2025-03-25T23:28:22.406" v="22" actId="1076"/>
          <ac:spMkLst>
            <pc:docMk/>
            <pc:sldMk cId="1726016807" sldId="258"/>
            <ac:spMk id="2" creationId="{A8E48BCB-E230-597A-8EB5-BA42FFF7EDCD}"/>
          </ac:spMkLst>
        </pc:spChg>
        <pc:spChg chg="add mod">
          <ac:chgData name="지우 김" userId="5210e3f53758dd47" providerId="LiveId" clId="{675087F9-B33B-4920-B877-6472392D7591}" dt="2025-03-25T23:29:21.715" v="93" actId="164"/>
          <ac:spMkLst>
            <pc:docMk/>
            <pc:sldMk cId="1726016807" sldId="258"/>
            <ac:spMk id="18" creationId="{B92DFB1F-7C37-B6A4-235B-28D45D4C9F1B}"/>
          </ac:spMkLst>
        </pc:spChg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46907456">
            <a:extLst>
              <a:ext uri="{FF2B5EF4-FFF2-40B4-BE49-F238E27FC236}">
                <a16:creationId xmlns:a16="http://schemas.microsoft.com/office/drawing/2014/main" id="{AA33C993-C63D-C9A6-7EE6-A485713B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0" y="2169000"/>
            <a:ext cx="25185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0035"/>
          </a:xfr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400" b="1" dirty="0">
                <a:solidFill>
                  <a:schemeClr val="bg1"/>
                </a:solidFill>
              </a:rPr>
              <a:t>25-1 </a:t>
            </a:r>
            <a:r>
              <a:rPr lang="ko-KR" altLang="en-US" sz="3400" b="1" dirty="0">
                <a:solidFill>
                  <a:schemeClr val="bg1"/>
                </a:solidFill>
              </a:rPr>
              <a:t>파이썬 프로그래밍 </a:t>
            </a:r>
            <a:r>
              <a:rPr lang="en-US" altLang="ko-KR" sz="3400" b="1" dirty="0">
                <a:solidFill>
                  <a:schemeClr val="bg1"/>
                </a:solidFill>
              </a:rPr>
              <a:t>1-6</a:t>
            </a:r>
            <a:r>
              <a:rPr lang="ko-KR" altLang="en-US" sz="3400" b="1" dirty="0">
                <a:solidFill>
                  <a:schemeClr val="bg1"/>
                </a:solidFill>
              </a:rPr>
              <a:t>차 과제</a:t>
            </a:r>
            <a:br>
              <a:rPr lang="en-US" altLang="ko-KR" sz="3400" b="1" dirty="0">
                <a:solidFill>
                  <a:schemeClr val="bg1"/>
                </a:solidFill>
              </a:rPr>
            </a:br>
            <a:r>
              <a:rPr lang="en-US" altLang="ko-KR" sz="3400" b="1" dirty="0">
                <a:solidFill>
                  <a:schemeClr val="bg1"/>
                </a:solidFill>
              </a:rPr>
              <a:t>(8</a:t>
            </a:r>
            <a:r>
              <a:rPr lang="ko-KR" altLang="en-US" sz="3400" b="1" dirty="0">
                <a:solidFill>
                  <a:schemeClr val="bg1"/>
                </a:solidFill>
              </a:rPr>
              <a:t>장 응용 예제 실습</a:t>
            </a:r>
            <a:r>
              <a:rPr lang="en-US" altLang="ko-KR" sz="3400" b="1" dirty="0">
                <a:solidFill>
                  <a:schemeClr val="bg1"/>
                </a:solidFill>
              </a:rPr>
              <a:t>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3867"/>
            <a:ext cx="9144000" cy="1413825"/>
          </a:xfrm>
        </p:spPr>
        <p:txBody>
          <a:bodyPr anchor="ctr">
            <a:normAutofit/>
          </a:bodyPr>
          <a:lstStyle/>
          <a:p>
            <a:r>
              <a:rPr lang="ko-KR" altLang="en-US" sz="2000" b="1" dirty="0"/>
              <a:t>김지우 </a:t>
            </a:r>
            <a:r>
              <a:rPr lang="en-US" altLang="ko-KR" sz="2000" b="1" dirty="0"/>
              <a:t>/ 2022158067</a:t>
            </a:r>
          </a:p>
          <a:p>
            <a:r>
              <a:rPr lang="ko-KR" altLang="en-US" sz="2000" b="1" dirty="0"/>
              <a:t>컴퓨터공학부 소프트웨어전공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r>
              <a:rPr lang="en-US" altLang="ko-KR" sz="2000" b="1" dirty="0"/>
              <a:t>2025. 05. 07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29F8-ABBD-6453-C9FD-F2686E02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EDC2-77A7-1EB8-36D6-B414D7834C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48BCB-E230-597A-8EB5-BA42FFF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1-6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(1/2)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C1F-5617-5C33-BB05-AB11593D0776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1BE66-24C7-B5CB-231C-C733753CEF35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B747DB-DBD3-8707-077B-D8C37230E813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D4FD6-E999-483E-3001-73FCCFF77FD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A9F0-2056-D02A-C36D-A2FFA9166CA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2A178ED7-B4C7-940D-A5CF-3958C04C084B}"/>
              </a:ext>
            </a:extLst>
          </p:cNvPr>
          <p:cNvSpPr txBox="1">
            <a:spLocks/>
          </p:cNvSpPr>
          <p:nvPr/>
        </p:nvSpPr>
        <p:spPr>
          <a:xfrm>
            <a:off x="1268988" y="1399319"/>
            <a:ext cx="4720332" cy="51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ko-KR" sz="1500" b="1" dirty="0"/>
              <a:t>upper(),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lower()</a:t>
            </a:r>
            <a:r>
              <a:rPr lang="ko-KR" altLang="en-US" sz="1500" b="1" dirty="0"/>
              <a:t> 함수 사용을 통해 사용자가 입력한 </a:t>
            </a:r>
            <a:br>
              <a:rPr lang="en-US" altLang="ko-KR" sz="1500" b="1" dirty="0"/>
            </a:br>
            <a:r>
              <a:rPr lang="ko-KR" altLang="en-US" sz="1500" b="1" dirty="0"/>
              <a:t>문자열의 대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소문자 여부를 반전시켜 출력하는 프로그램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F7AC9E-832C-2545-ECF9-53DB5A24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02" y="2029968"/>
            <a:ext cx="5211102" cy="43791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6B0096-D7EF-E80C-1776-6E5510F1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84" y="4019823"/>
            <a:ext cx="3305175" cy="5429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ED1E7913-D5A6-B414-5C10-DB4D2FC6ED9E}"/>
              </a:ext>
            </a:extLst>
          </p:cNvPr>
          <p:cNvSpPr txBox="1">
            <a:spLocks/>
          </p:cNvSpPr>
          <p:nvPr/>
        </p:nvSpPr>
        <p:spPr>
          <a:xfrm>
            <a:off x="7446306" y="3180113"/>
            <a:ext cx="3846534" cy="82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200" b="1" dirty="0"/>
              <a:t>입력된 문자열의 각 인덱스 별 문자가</a:t>
            </a:r>
            <a:endParaRPr lang="en-US" altLang="ko-KR" sz="1200" b="1" dirty="0"/>
          </a:p>
          <a:p>
            <a:pPr>
              <a:lnSpc>
                <a:spcPct val="130000"/>
              </a:lnSpc>
            </a:pPr>
            <a:r>
              <a:rPr lang="ko-KR" altLang="en-US" sz="1200" b="1" dirty="0"/>
              <a:t>문자가 아니라면 그대로 출력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 </a:t>
            </a:r>
            <a:br>
              <a:rPr lang="en-US" altLang="ko-KR" sz="1200" b="1" dirty="0"/>
            </a:br>
            <a:r>
              <a:rPr lang="ko-KR" altLang="en-US" sz="1200" b="1" dirty="0"/>
              <a:t>소문자라면 대문자 변환</a:t>
            </a:r>
            <a:r>
              <a:rPr lang="en-US" altLang="ko-KR" sz="1200" b="1" dirty="0"/>
              <a:t>(upper) </a:t>
            </a:r>
            <a:r>
              <a:rPr lang="ko-KR" altLang="en-US" sz="1200" b="1" dirty="0"/>
              <a:t>후 출력</a:t>
            </a:r>
            <a:r>
              <a:rPr lang="en-US" altLang="ko-KR" sz="1200" b="1" dirty="0"/>
              <a:t>, </a:t>
            </a:r>
            <a:br>
              <a:rPr lang="en-US" altLang="ko-KR" sz="1200" b="1" dirty="0"/>
            </a:br>
            <a:r>
              <a:rPr lang="ko-KR" altLang="en-US" sz="1200" b="1" dirty="0"/>
              <a:t>대문자라면 소문자 변환</a:t>
            </a:r>
            <a:r>
              <a:rPr lang="en-US" altLang="ko-KR" sz="1200" b="1" dirty="0"/>
              <a:t>(lower)</a:t>
            </a:r>
            <a:r>
              <a:rPr lang="ko-KR" altLang="en-US" sz="1200" b="1" dirty="0"/>
              <a:t> 후 출력된 결과</a:t>
            </a:r>
          </a:p>
        </p:txBody>
      </p:sp>
    </p:spTree>
    <p:extLst>
      <p:ext uri="{BB962C8B-B14F-4D97-AF65-F5344CB8AC3E}">
        <p14:creationId xmlns:p14="http://schemas.microsoft.com/office/powerpoint/2010/main" val="1726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D475-0F76-7849-16DA-0F768517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41F20-78AC-2701-57FE-4806F5254A4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9173-1B01-AD65-AB2E-0AD114C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1-6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(2/2)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F8D1AA-7A85-CF8A-DE1F-7CDED2A2A8D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9DD90A-DCC3-0C00-1C71-F602E42A6C86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626C81-52CD-9251-C2BC-5512159187C1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4849A-2FF2-5560-55F2-F4EA33158F3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F06F-EAF2-87D5-C4F1-DB722596EE34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C77B49A4-A12B-9AF2-3C69-EBB4E8ECBF48}"/>
              </a:ext>
            </a:extLst>
          </p:cNvPr>
          <p:cNvSpPr txBox="1">
            <a:spLocks/>
          </p:cNvSpPr>
          <p:nvPr/>
        </p:nvSpPr>
        <p:spPr>
          <a:xfrm>
            <a:off x="1425654" y="1184833"/>
            <a:ext cx="4618018" cy="71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ko-KR" altLang="en-US" sz="1500" b="1" dirty="0"/>
              <a:t>문자열 내부 각 글자의 사용 빈도수를 세고</a:t>
            </a:r>
            <a:r>
              <a:rPr lang="en-US" altLang="ko-KR" sz="1500" b="1" dirty="0"/>
              <a:t>, </a:t>
            </a:r>
            <a:br>
              <a:rPr lang="en-US" altLang="ko-KR" sz="1500" b="1" dirty="0"/>
            </a:br>
            <a:r>
              <a:rPr lang="ko-KR" altLang="en-US" sz="1500" b="1" dirty="0"/>
              <a:t>많이 사용된 순서대로 출력하는 프로그램</a:t>
            </a:r>
            <a:endParaRPr lang="en-US" altLang="ko-KR" sz="1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67C13-0D4D-EDAE-1C7A-4029EC66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720" y="1712546"/>
            <a:ext cx="2801332" cy="47881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A5B76B-5DD9-40B5-CDBD-2D074D741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94" y="1901436"/>
            <a:ext cx="4420761" cy="45992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D0471684-CDA1-A67D-EA3C-059C6460F91C}"/>
              </a:ext>
            </a:extLst>
          </p:cNvPr>
          <p:cNvSpPr txBox="1">
            <a:spLocks/>
          </p:cNvSpPr>
          <p:nvPr/>
        </p:nvSpPr>
        <p:spPr>
          <a:xfrm>
            <a:off x="6669776" y="1040067"/>
            <a:ext cx="3254551" cy="71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ko-KR" altLang="en-US" sz="1300" b="1" dirty="0"/>
              <a:t>입력된 텍스트에서 </a:t>
            </a:r>
            <a:br>
              <a:rPr lang="en-US" altLang="ko-KR" sz="1300" b="1" dirty="0"/>
            </a:br>
            <a:r>
              <a:rPr lang="ko-KR" altLang="en-US" sz="1300" b="1" dirty="0"/>
              <a:t>한글만 찾아 출력된 결과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33668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123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25-1 파이썬 프로그래밍 1-6차 과제 (8장 응용 예제 실습)</vt:lpstr>
      <vt:lpstr>1-6차 과제 수행 결과 (1/2)</vt:lpstr>
      <vt:lpstr>1-6차 과제 수행 결과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47</cp:revision>
  <dcterms:created xsi:type="dcterms:W3CDTF">2024-10-09T18:01:32Z</dcterms:created>
  <dcterms:modified xsi:type="dcterms:W3CDTF">2025-05-06T02:36:38Z</dcterms:modified>
</cp:coreProperties>
</file>