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FFFF"/>
    <a:srgbClr val="BE9B65"/>
    <a:srgbClr val="1758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19D10B-19D6-4C5C-B00B-EF73D8DE2B82}" v="18" dt="2025-05-18T13:04:43.2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390" autoAdjust="0"/>
  </p:normalViewPr>
  <p:slideViewPr>
    <p:cSldViewPr snapToGrid="0">
      <p:cViewPr varScale="1">
        <p:scale>
          <a:sx n="70" d="100"/>
          <a:sy n="70" d="100"/>
        </p:scale>
        <p:origin x="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지우 김" userId="5210e3f53758dd47" providerId="LiveId" clId="{C5FA7E16-7816-4685-B256-583A45CB5343}"/>
    <pc:docChg chg="custSel modSld">
      <pc:chgData name="지우 김" userId="5210e3f53758dd47" providerId="LiveId" clId="{C5FA7E16-7816-4685-B256-583A45CB5343}" dt="2025-04-23T05:30:23.581" v="443" actId="478"/>
      <pc:docMkLst>
        <pc:docMk/>
      </pc:docMkLst>
      <pc:sldChg chg="delSp modSp mod">
        <pc:chgData name="지우 김" userId="5210e3f53758dd47" providerId="LiveId" clId="{C5FA7E16-7816-4685-B256-583A45CB5343}" dt="2025-04-23T05:30:23.581" v="443" actId="478"/>
        <pc:sldMkLst>
          <pc:docMk/>
          <pc:sldMk cId="3157810657" sldId="256"/>
        </pc:sldMkLst>
        <pc:spChg chg="mod">
          <ac:chgData name="지우 김" userId="5210e3f53758dd47" providerId="LiveId" clId="{C5FA7E16-7816-4685-B256-583A45CB5343}" dt="2025-04-23T05:13:53.808" v="3" actId="20577"/>
          <ac:spMkLst>
            <pc:docMk/>
            <pc:sldMk cId="3157810657" sldId="256"/>
            <ac:spMk id="2" creationId="{BEF0BF4D-ABF5-F447-99A3-D4231FEA6251}"/>
          </ac:spMkLst>
        </pc:spChg>
        <pc:spChg chg="mod">
          <ac:chgData name="지우 김" userId="5210e3f53758dd47" providerId="LiveId" clId="{C5FA7E16-7816-4685-B256-583A45CB5343}" dt="2025-04-23T05:13:56.816" v="7" actId="20577"/>
          <ac:spMkLst>
            <pc:docMk/>
            <pc:sldMk cId="3157810657" sldId="256"/>
            <ac:spMk id="3" creationId="{2B357FA5-DE41-3778-4F75-C1D742FF44D1}"/>
          </ac:spMkLst>
        </pc:spChg>
      </pc:sldChg>
      <pc:sldChg chg="addSp delSp modSp mod">
        <pc:chgData name="지우 김" userId="5210e3f53758dd47" providerId="LiveId" clId="{C5FA7E16-7816-4685-B256-583A45CB5343}" dt="2025-04-23T05:22:33.997" v="210" actId="1582"/>
        <pc:sldMkLst>
          <pc:docMk/>
          <pc:sldMk cId="1726016807" sldId="258"/>
        </pc:sldMkLst>
        <pc:spChg chg="mod">
          <ac:chgData name="지우 김" userId="5210e3f53758dd47" providerId="LiveId" clId="{C5FA7E16-7816-4685-B256-583A45CB5343}" dt="2025-04-23T05:14:01.535" v="9" actId="20577"/>
          <ac:spMkLst>
            <pc:docMk/>
            <pc:sldMk cId="1726016807" sldId="258"/>
            <ac:spMk id="2" creationId="{A8E48BCB-E230-597A-8EB5-BA42FFF7EDCD}"/>
          </ac:spMkLst>
        </pc:spChg>
        <pc:spChg chg="mod topLvl">
          <ac:chgData name="지우 김" userId="5210e3f53758dd47" providerId="LiveId" clId="{C5FA7E16-7816-4685-B256-583A45CB5343}" dt="2025-04-23T05:22:21.779" v="207" actId="1076"/>
          <ac:spMkLst>
            <pc:docMk/>
            <pc:sldMk cId="1726016807" sldId="258"/>
            <ac:spMk id="14" creationId="{2A178ED7-B4C7-940D-A5CF-3958C04C084B}"/>
          </ac:spMkLst>
        </pc:spChg>
      </pc:sldChg>
      <pc:sldChg chg="addSp delSp modSp mod">
        <pc:chgData name="지우 김" userId="5210e3f53758dd47" providerId="LiveId" clId="{C5FA7E16-7816-4685-B256-583A45CB5343}" dt="2025-04-23T05:30:01.797" v="442" actId="1076"/>
        <pc:sldMkLst>
          <pc:docMk/>
          <pc:sldMk cId="3366858260" sldId="259"/>
        </pc:sldMkLst>
        <pc:spChg chg="mod">
          <ac:chgData name="지우 김" userId="5210e3f53758dd47" providerId="LiveId" clId="{C5FA7E16-7816-4685-B256-583A45CB5343}" dt="2025-04-23T05:14:04.043" v="11" actId="20577"/>
          <ac:spMkLst>
            <pc:docMk/>
            <pc:sldMk cId="3366858260" sldId="259"/>
            <ac:spMk id="2" creationId="{FDEA9173-1B01-AD65-AB2E-0AD114C194EE}"/>
          </ac:spMkLst>
        </pc:spChg>
        <pc:spChg chg="mod topLvl">
          <ac:chgData name="지우 김" userId="5210e3f53758dd47" providerId="LiveId" clId="{C5FA7E16-7816-4685-B256-583A45CB5343}" dt="2025-04-23T05:30:01.797" v="442" actId="1076"/>
          <ac:spMkLst>
            <pc:docMk/>
            <pc:sldMk cId="3366858260" sldId="259"/>
            <ac:spMk id="29" creationId="{C77B49A4-A12B-9AF2-3C69-EBB4E8ECBF48}"/>
          </ac:spMkLst>
        </pc:spChg>
      </pc:sldChg>
    </pc:docChg>
  </pc:docChgLst>
  <pc:docChgLst>
    <pc:chgData name="지우 김" userId="5210e3f53758dd47" providerId="LiveId" clId="{865450D3-61BC-462B-9A26-921919A7E92C}"/>
    <pc:docChg chg="undo custSel modSld">
      <pc:chgData name="지우 김" userId="5210e3f53758dd47" providerId="LiveId" clId="{865450D3-61BC-462B-9A26-921919A7E92C}" dt="2025-05-09T15:58:42.655" v="1561" actId="1076"/>
      <pc:docMkLst>
        <pc:docMk/>
      </pc:docMkLst>
      <pc:sldChg chg="modSp mod">
        <pc:chgData name="지우 김" userId="5210e3f53758dd47" providerId="LiveId" clId="{865450D3-61BC-462B-9A26-921919A7E92C}" dt="2025-05-09T15:23:24.932" v="11" actId="20577"/>
        <pc:sldMkLst>
          <pc:docMk/>
          <pc:sldMk cId="3157810657" sldId="256"/>
        </pc:sldMkLst>
        <pc:spChg chg="mod">
          <ac:chgData name="지우 김" userId="5210e3f53758dd47" providerId="LiveId" clId="{865450D3-61BC-462B-9A26-921919A7E92C}" dt="2025-05-09T15:23:22.132" v="7" actId="20577"/>
          <ac:spMkLst>
            <pc:docMk/>
            <pc:sldMk cId="3157810657" sldId="256"/>
            <ac:spMk id="2" creationId="{BEF0BF4D-ABF5-F447-99A3-D4231FEA6251}"/>
          </ac:spMkLst>
        </pc:spChg>
        <pc:spChg chg="mod">
          <ac:chgData name="지우 김" userId="5210e3f53758dd47" providerId="LiveId" clId="{865450D3-61BC-462B-9A26-921919A7E92C}" dt="2025-05-09T15:23:24.932" v="11" actId="20577"/>
          <ac:spMkLst>
            <pc:docMk/>
            <pc:sldMk cId="3157810657" sldId="256"/>
            <ac:spMk id="3" creationId="{2B357FA5-DE41-3778-4F75-C1D742FF44D1}"/>
          </ac:spMkLst>
        </pc:spChg>
      </pc:sldChg>
      <pc:sldChg chg="addSp delSp modSp mod">
        <pc:chgData name="지우 김" userId="5210e3f53758dd47" providerId="LiveId" clId="{865450D3-61BC-462B-9A26-921919A7E92C}" dt="2025-05-09T15:33:13.748" v="736" actId="20577"/>
        <pc:sldMkLst>
          <pc:docMk/>
          <pc:sldMk cId="1726016807" sldId="258"/>
        </pc:sldMkLst>
        <pc:spChg chg="mod">
          <ac:chgData name="지우 김" userId="5210e3f53758dd47" providerId="LiveId" clId="{865450D3-61BC-462B-9A26-921919A7E92C}" dt="2025-05-09T15:23:32.740" v="15" actId="20577"/>
          <ac:spMkLst>
            <pc:docMk/>
            <pc:sldMk cId="1726016807" sldId="258"/>
            <ac:spMk id="2" creationId="{A8E48BCB-E230-597A-8EB5-BA42FFF7EDCD}"/>
          </ac:spMkLst>
        </pc:spChg>
        <pc:spChg chg="mod">
          <ac:chgData name="지우 김" userId="5210e3f53758dd47" providerId="LiveId" clId="{865450D3-61BC-462B-9A26-921919A7E92C}" dt="2025-05-09T15:28:36.010" v="364" actId="1076"/>
          <ac:spMkLst>
            <pc:docMk/>
            <pc:sldMk cId="1726016807" sldId="258"/>
            <ac:spMk id="14" creationId="{2A178ED7-B4C7-940D-A5CF-3958C04C084B}"/>
          </ac:spMkLst>
        </pc:spChg>
      </pc:sldChg>
      <pc:sldChg chg="addSp delSp modSp mod">
        <pc:chgData name="지우 김" userId="5210e3f53758dd47" providerId="LiveId" clId="{865450D3-61BC-462B-9A26-921919A7E92C}" dt="2025-05-09T15:58:42.655" v="1561" actId="1076"/>
        <pc:sldMkLst>
          <pc:docMk/>
          <pc:sldMk cId="3366858260" sldId="259"/>
        </pc:sldMkLst>
        <pc:spChg chg="mod">
          <ac:chgData name="지우 김" userId="5210e3f53758dd47" providerId="LiveId" clId="{865450D3-61BC-462B-9A26-921919A7E92C}" dt="2025-05-09T15:23:35.363" v="17" actId="20577"/>
          <ac:spMkLst>
            <pc:docMk/>
            <pc:sldMk cId="3366858260" sldId="259"/>
            <ac:spMk id="2" creationId="{FDEA9173-1B01-AD65-AB2E-0AD114C194EE}"/>
          </ac:spMkLst>
        </pc:spChg>
        <pc:spChg chg="mod">
          <ac:chgData name="지우 김" userId="5210e3f53758dd47" providerId="LiveId" clId="{865450D3-61BC-462B-9A26-921919A7E92C}" dt="2025-05-09T15:58:42.655" v="1561" actId="1076"/>
          <ac:spMkLst>
            <pc:docMk/>
            <pc:sldMk cId="3366858260" sldId="259"/>
            <ac:spMk id="14" creationId="{D0471684-CDA1-A67D-EA3C-059C6460F91C}"/>
          </ac:spMkLst>
        </pc:spChg>
        <pc:spChg chg="mod">
          <ac:chgData name="지우 김" userId="5210e3f53758dd47" providerId="LiveId" clId="{865450D3-61BC-462B-9A26-921919A7E92C}" dt="2025-05-09T15:55:57.012" v="1141" actId="1076"/>
          <ac:spMkLst>
            <pc:docMk/>
            <pc:sldMk cId="3366858260" sldId="259"/>
            <ac:spMk id="29" creationId="{C77B49A4-A12B-9AF2-3C69-EBB4E8ECBF48}"/>
          </ac:spMkLst>
        </pc:spChg>
      </pc:sldChg>
    </pc:docChg>
  </pc:docChgLst>
  <pc:docChgLst>
    <pc:chgData name="지우 김" userId="5210e3f53758dd47" providerId="LiveId" clId="{ECEDFD1F-037E-48EB-9B39-F72A693A5DC6}"/>
    <pc:docChg chg="undo custSel modSld">
      <pc:chgData name="지우 김" userId="5210e3f53758dd47" providerId="LiveId" clId="{ECEDFD1F-037E-48EB-9B39-F72A693A5DC6}" dt="2025-03-28T00:47:08.494" v="188" actId="478"/>
      <pc:docMkLst>
        <pc:docMk/>
      </pc:docMkLst>
      <pc:sldChg chg="modSp mod">
        <pc:chgData name="지우 김" userId="5210e3f53758dd47" providerId="LiveId" clId="{ECEDFD1F-037E-48EB-9B39-F72A693A5DC6}" dt="2025-03-28T00:46:51.630" v="184" actId="20577"/>
        <pc:sldMkLst>
          <pc:docMk/>
          <pc:sldMk cId="3157810657" sldId="256"/>
        </pc:sldMkLst>
        <pc:spChg chg="mod">
          <ac:chgData name="지우 김" userId="5210e3f53758dd47" providerId="LiveId" clId="{ECEDFD1F-037E-48EB-9B39-F72A693A5DC6}" dt="2025-03-28T00:46:42.757" v="176" actId="20577"/>
          <ac:spMkLst>
            <pc:docMk/>
            <pc:sldMk cId="3157810657" sldId="256"/>
            <ac:spMk id="2" creationId="{BEF0BF4D-ABF5-F447-99A3-D4231FEA6251}"/>
          </ac:spMkLst>
        </pc:spChg>
        <pc:spChg chg="mod">
          <ac:chgData name="지우 김" userId="5210e3f53758dd47" providerId="LiveId" clId="{ECEDFD1F-037E-48EB-9B39-F72A693A5DC6}" dt="2025-03-28T00:46:51.630" v="184" actId="20577"/>
          <ac:spMkLst>
            <pc:docMk/>
            <pc:sldMk cId="3157810657" sldId="256"/>
            <ac:spMk id="3" creationId="{2B357FA5-DE41-3778-4F75-C1D742FF44D1}"/>
          </ac:spMkLst>
        </pc:spChg>
      </pc:sldChg>
      <pc:sldChg chg="addSp delSp modSp mod">
        <pc:chgData name="지우 김" userId="5210e3f53758dd47" providerId="LiveId" clId="{ECEDFD1F-037E-48EB-9B39-F72A693A5DC6}" dt="2025-03-28T00:46:37.525" v="172" actId="20577"/>
        <pc:sldMkLst>
          <pc:docMk/>
          <pc:sldMk cId="1726016807" sldId="258"/>
        </pc:sldMkLst>
        <pc:spChg chg="mod">
          <ac:chgData name="지우 김" userId="5210e3f53758dd47" providerId="LiveId" clId="{ECEDFD1F-037E-48EB-9B39-F72A693A5DC6}" dt="2025-03-28T00:46:37.525" v="172" actId="20577"/>
          <ac:spMkLst>
            <pc:docMk/>
            <pc:sldMk cId="1726016807" sldId="258"/>
            <ac:spMk id="2" creationId="{A8E48BCB-E230-597A-8EB5-BA42FFF7EDCD}"/>
          </ac:spMkLst>
        </pc:spChg>
      </pc:sldChg>
      <pc:sldChg chg="delSp modSp mod">
        <pc:chgData name="지우 김" userId="5210e3f53758dd47" providerId="LiveId" clId="{ECEDFD1F-037E-48EB-9B39-F72A693A5DC6}" dt="2025-03-28T00:47:08.494" v="188" actId="478"/>
        <pc:sldMkLst>
          <pc:docMk/>
          <pc:sldMk cId="3366858260" sldId="259"/>
        </pc:sldMkLst>
        <pc:spChg chg="mod">
          <ac:chgData name="지우 김" userId="5210e3f53758dd47" providerId="LiveId" clId="{ECEDFD1F-037E-48EB-9B39-F72A693A5DC6}" dt="2025-03-28T00:47:01.339" v="186" actId="20577"/>
          <ac:spMkLst>
            <pc:docMk/>
            <pc:sldMk cId="3366858260" sldId="259"/>
            <ac:spMk id="2" creationId="{FDEA9173-1B01-AD65-AB2E-0AD114C194EE}"/>
          </ac:spMkLst>
        </pc:spChg>
      </pc:sldChg>
    </pc:docChg>
  </pc:docChgLst>
  <pc:docChgLst>
    <pc:chgData name="지우 김" userId="5210e3f53758dd47" providerId="LiveId" clId="{8119D10B-19D6-4C5C-B00B-EF73D8DE2B82}"/>
    <pc:docChg chg="undo custSel addSld modSld">
      <pc:chgData name="지우 김" userId="5210e3f53758dd47" providerId="LiveId" clId="{8119D10B-19D6-4C5C-B00B-EF73D8DE2B82}" dt="2025-05-18T13:05:50.772" v="717" actId="478"/>
      <pc:docMkLst>
        <pc:docMk/>
      </pc:docMkLst>
      <pc:sldChg chg="modSp mod">
        <pc:chgData name="지우 김" userId="5210e3f53758dd47" providerId="LiveId" clId="{8119D10B-19D6-4C5C-B00B-EF73D8DE2B82}" dt="2025-05-18T12:56:07.203" v="13" actId="20577"/>
        <pc:sldMkLst>
          <pc:docMk/>
          <pc:sldMk cId="3157810657" sldId="256"/>
        </pc:sldMkLst>
        <pc:spChg chg="mod">
          <ac:chgData name="지우 김" userId="5210e3f53758dd47" providerId="LiveId" clId="{8119D10B-19D6-4C5C-B00B-EF73D8DE2B82}" dt="2025-05-18T12:56:07.203" v="13" actId="20577"/>
          <ac:spMkLst>
            <pc:docMk/>
            <pc:sldMk cId="3157810657" sldId="256"/>
            <ac:spMk id="2" creationId="{BEF0BF4D-ABF5-F447-99A3-D4231FEA6251}"/>
          </ac:spMkLst>
        </pc:spChg>
        <pc:spChg chg="mod">
          <ac:chgData name="지우 김" userId="5210e3f53758dd47" providerId="LiveId" clId="{8119D10B-19D6-4C5C-B00B-EF73D8DE2B82}" dt="2025-05-18T12:55:58.651" v="5" actId="20577"/>
          <ac:spMkLst>
            <pc:docMk/>
            <pc:sldMk cId="3157810657" sldId="256"/>
            <ac:spMk id="3" creationId="{2B357FA5-DE41-3778-4F75-C1D742FF44D1}"/>
          </ac:spMkLst>
        </pc:spChg>
      </pc:sldChg>
      <pc:sldChg chg="addSp delSp modSp mod">
        <pc:chgData name="지우 김" userId="5210e3f53758dd47" providerId="LiveId" clId="{8119D10B-19D6-4C5C-B00B-EF73D8DE2B82}" dt="2025-05-18T13:05:50.772" v="717" actId="478"/>
        <pc:sldMkLst>
          <pc:docMk/>
          <pc:sldMk cId="1726016807" sldId="258"/>
        </pc:sldMkLst>
        <pc:spChg chg="mod">
          <ac:chgData name="지우 김" userId="5210e3f53758dd47" providerId="LiveId" clId="{8119D10B-19D6-4C5C-B00B-EF73D8DE2B82}" dt="2025-05-18T12:56:15.632" v="17" actId="20577"/>
          <ac:spMkLst>
            <pc:docMk/>
            <pc:sldMk cId="1726016807" sldId="258"/>
            <ac:spMk id="2" creationId="{A8E48BCB-E230-597A-8EB5-BA42FFF7EDCD}"/>
          </ac:spMkLst>
        </pc:spChg>
        <pc:spChg chg="mod topLvl">
          <ac:chgData name="지우 김" userId="5210e3f53758dd47" providerId="LiveId" clId="{8119D10B-19D6-4C5C-B00B-EF73D8DE2B82}" dt="2025-05-18T13:00:07.253" v="398" actId="27636"/>
          <ac:spMkLst>
            <pc:docMk/>
            <pc:sldMk cId="1726016807" sldId="258"/>
            <ac:spMk id="14" creationId="{2A178ED7-B4C7-940D-A5CF-3958C04C084B}"/>
          </ac:spMkLst>
        </pc:spChg>
        <pc:spChg chg="del topLvl">
          <ac:chgData name="지우 김" userId="5210e3f53758dd47" providerId="LiveId" clId="{8119D10B-19D6-4C5C-B00B-EF73D8DE2B82}" dt="2025-05-18T12:56:47.925" v="38" actId="478"/>
          <ac:spMkLst>
            <pc:docMk/>
            <pc:sldMk cId="1726016807" sldId="258"/>
            <ac:spMk id="15" creationId="{ED1E7913-D5A6-B414-5C10-DB4D2FC6ED9E}"/>
          </ac:spMkLst>
        </pc:spChg>
        <pc:spChg chg="del">
          <ac:chgData name="지우 김" userId="5210e3f53758dd47" providerId="LiveId" clId="{8119D10B-19D6-4C5C-B00B-EF73D8DE2B82}" dt="2025-05-18T12:56:37.293" v="35" actId="478"/>
          <ac:spMkLst>
            <pc:docMk/>
            <pc:sldMk cId="1726016807" sldId="258"/>
            <ac:spMk id="22" creationId="{8778CD54-1E42-FDAD-C287-5BC49ACF1C73}"/>
          </ac:spMkLst>
        </pc:spChg>
        <pc:spChg chg="add mod">
          <ac:chgData name="지우 김" userId="5210e3f53758dd47" providerId="LiveId" clId="{8119D10B-19D6-4C5C-B00B-EF73D8DE2B82}" dt="2025-05-18T12:59:38.942" v="391"/>
          <ac:spMkLst>
            <pc:docMk/>
            <pc:sldMk cId="1726016807" sldId="258"/>
            <ac:spMk id="25" creationId="{97C04E4D-9C3D-B24F-6A6E-1159DC70C359}"/>
          </ac:spMkLst>
        </pc:spChg>
        <pc:spChg chg="add del mod">
          <ac:chgData name="지우 김" userId="5210e3f53758dd47" providerId="LiveId" clId="{8119D10B-19D6-4C5C-B00B-EF73D8DE2B82}" dt="2025-05-18T13:04:35.450" v="661" actId="478"/>
          <ac:spMkLst>
            <pc:docMk/>
            <pc:sldMk cId="1726016807" sldId="258"/>
            <ac:spMk id="29" creationId="{1BCB2038-9739-EE99-0A17-22E2438CBED3}"/>
          </ac:spMkLst>
        </pc:spChg>
        <pc:spChg chg="add del mod">
          <ac:chgData name="지우 김" userId="5210e3f53758dd47" providerId="LiveId" clId="{8119D10B-19D6-4C5C-B00B-EF73D8DE2B82}" dt="2025-05-18T13:05:50.772" v="717" actId="478"/>
          <ac:spMkLst>
            <pc:docMk/>
            <pc:sldMk cId="1726016807" sldId="258"/>
            <ac:spMk id="48" creationId="{E75FBFE0-4E6F-1130-2996-C2D700542094}"/>
          </ac:spMkLst>
        </pc:spChg>
        <pc:spChg chg="add mod">
          <ac:chgData name="지우 김" userId="5210e3f53758dd47" providerId="LiveId" clId="{8119D10B-19D6-4C5C-B00B-EF73D8DE2B82}" dt="2025-05-18T13:04:42.035" v="665"/>
          <ac:spMkLst>
            <pc:docMk/>
            <pc:sldMk cId="1726016807" sldId="258"/>
            <ac:spMk id="49" creationId="{4D5973C5-9134-6214-CBE4-6337871AA8F5}"/>
          </ac:spMkLst>
        </pc:spChg>
        <pc:grpChg chg="del">
          <ac:chgData name="지우 김" userId="5210e3f53758dd47" providerId="LiveId" clId="{8119D10B-19D6-4C5C-B00B-EF73D8DE2B82}" dt="2025-05-18T12:56:33.283" v="32" actId="478"/>
          <ac:grpSpMkLst>
            <pc:docMk/>
            <pc:sldMk cId="1726016807" sldId="258"/>
            <ac:grpSpMk id="17" creationId="{C534EACE-D2C0-9640-A1A9-A0720A231080}"/>
          </ac:grpSpMkLst>
        </pc:grpChg>
        <pc:grpChg chg="del">
          <ac:chgData name="지우 김" userId="5210e3f53758dd47" providerId="LiveId" clId="{8119D10B-19D6-4C5C-B00B-EF73D8DE2B82}" dt="2025-05-18T12:56:34.211" v="33" actId="478"/>
          <ac:grpSpMkLst>
            <pc:docMk/>
            <pc:sldMk cId="1726016807" sldId="258"/>
            <ac:grpSpMk id="18" creationId="{65551FAF-101F-BDE3-ED6C-F0B55F06AAD6}"/>
          </ac:grpSpMkLst>
        </pc:grpChg>
        <pc:grpChg chg="del">
          <ac:chgData name="지우 김" userId="5210e3f53758dd47" providerId="LiveId" clId="{8119D10B-19D6-4C5C-B00B-EF73D8DE2B82}" dt="2025-05-18T12:56:36.169" v="34" actId="478"/>
          <ac:grpSpMkLst>
            <pc:docMk/>
            <pc:sldMk cId="1726016807" sldId="258"/>
            <ac:grpSpMk id="21" creationId="{A649AE98-6380-406A-9CDE-4B1F211A6D76}"/>
          </ac:grpSpMkLst>
        </pc:grpChg>
        <pc:grpChg chg="add mod">
          <ac:chgData name="지우 김" userId="5210e3f53758dd47" providerId="LiveId" clId="{8119D10B-19D6-4C5C-B00B-EF73D8DE2B82}" dt="2025-05-18T12:59:45.755" v="394" actId="164"/>
          <ac:grpSpMkLst>
            <pc:docMk/>
            <pc:sldMk cId="1726016807" sldId="258"/>
            <ac:grpSpMk id="24" creationId="{36589A2F-FE67-FB0C-481C-E623B060322C}"/>
          </ac:grpSpMkLst>
        </pc:grpChg>
        <pc:grpChg chg="add mod">
          <ac:chgData name="지우 김" userId="5210e3f53758dd47" providerId="LiveId" clId="{8119D10B-19D6-4C5C-B00B-EF73D8DE2B82}" dt="2025-05-18T12:59:38.942" v="391"/>
          <ac:grpSpMkLst>
            <pc:docMk/>
            <pc:sldMk cId="1726016807" sldId="258"/>
            <ac:grpSpMk id="26" creationId="{D25F21F9-772E-1078-4A4C-5E182874F2A5}"/>
          </ac:grpSpMkLst>
        </pc:grpChg>
        <pc:grpChg chg="add mod">
          <ac:chgData name="지우 김" userId="5210e3f53758dd47" providerId="LiveId" clId="{8119D10B-19D6-4C5C-B00B-EF73D8DE2B82}" dt="2025-05-18T13:00:02.779" v="396" actId="14100"/>
          <ac:grpSpMkLst>
            <pc:docMk/>
            <pc:sldMk cId="1726016807" sldId="258"/>
            <ac:grpSpMk id="30" creationId="{A12D9FC7-5B93-2232-E0E6-67887924AA53}"/>
          </ac:grpSpMkLst>
        </pc:grpChg>
        <pc:grpChg chg="add mod">
          <ac:chgData name="지우 김" userId="5210e3f53758dd47" providerId="LiveId" clId="{8119D10B-19D6-4C5C-B00B-EF73D8DE2B82}" dt="2025-05-18T13:03:30.133" v="472" actId="164"/>
          <ac:grpSpMkLst>
            <pc:docMk/>
            <pc:sldMk cId="1726016807" sldId="258"/>
            <ac:grpSpMk id="42" creationId="{1DAE5284-5157-66FB-44E7-E7B88B4266C1}"/>
          </ac:grpSpMkLst>
        </pc:grpChg>
        <pc:grpChg chg="add mod">
          <ac:chgData name="지우 김" userId="5210e3f53758dd47" providerId="LiveId" clId="{8119D10B-19D6-4C5C-B00B-EF73D8DE2B82}" dt="2025-05-18T13:03:28.162" v="469" actId="571"/>
          <ac:grpSpMkLst>
            <pc:docMk/>
            <pc:sldMk cId="1726016807" sldId="258"/>
            <ac:grpSpMk id="43" creationId="{67ECF71B-D0A5-8754-B0BA-91FD18BBB9FE}"/>
          </ac:grpSpMkLst>
        </pc:grpChg>
        <pc:grpChg chg="add mod">
          <ac:chgData name="지우 김" userId="5210e3f53758dd47" providerId="LiveId" clId="{8119D10B-19D6-4C5C-B00B-EF73D8DE2B82}" dt="2025-05-18T13:03:41.903" v="482" actId="1076"/>
          <ac:grpSpMkLst>
            <pc:docMk/>
            <pc:sldMk cId="1726016807" sldId="258"/>
            <ac:grpSpMk id="47" creationId="{9F2FEFF4-5D0E-04CA-CF13-7C4BFB5B4885}"/>
          </ac:grpSpMkLst>
        </pc:grpChg>
        <pc:picChg chg="add mod">
          <ac:chgData name="지우 김" userId="5210e3f53758dd47" providerId="LiveId" clId="{8119D10B-19D6-4C5C-B00B-EF73D8DE2B82}" dt="2025-05-18T12:58:07.153" v="77" actId="164"/>
          <ac:picMkLst>
            <pc:docMk/>
            <pc:sldMk cId="1726016807" sldId="258"/>
            <ac:picMk id="8" creationId="{9F9919A6-9AF5-2A94-1C85-6F1CA4B006BC}"/>
          </ac:picMkLst>
        </pc:picChg>
        <pc:picChg chg="del">
          <ac:chgData name="지우 김" userId="5210e3f53758dd47" providerId="LiveId" clId="{8119D10B-19D6-4C5C-B00B-EF73D8DE2B82}" dt="2025-05-18T12:56:33.283" v="32" actId="478"/>
          <ac:picMkLst>
            <pc:docMk/>
            <pc:sldMk cId="1726016807" sldId="258"/>
            <ac:picMk id="10" creationId="{9814C570-7B43-5987-32DD-A98D4F5B35EC}"/>
          </ac:picMkLst>
        </pc:picChg>
        <pc:picChg chg="add del mod">
          <ac:chgData name="지우 김" userId="5210e3f53758dd47" providerId="LiveId" clId="{8119D10B-19D6-4C5C-B00B-EF73D8DE2B82}" dt="2025-05-18T12:57:06.789" v="54" actId="22"/>
          <ac:picMkLst>
            <pc:docMk/>
            <pc:sldMk cId="1726016807" sldId="258"/>
            <ac:picMk id="13" creationId="{52C92DF6-8052-0C3D-B0BA-36656DDAFEA9}"/>
          </ac:picMkLst>
        </pc:picChg>
        <pc:picChg chg="del topLvl">
          <ac:chgData name="지우 김" userId="5210e3f53758dd47" providerId="LiveId" clId="{8119D10B-19D6-4C5C-B00B-EF73D8DE2B82}" dt="2025-05-18T12:56:34.211" v="33" actId="478"/>
          <ac:picMkLst>
            <pc:docMk/>
            <pc:sldMk cId="1726016807" sldId="258"/>
            <ac:picMk id="16" creationId="{26989925-0527-A5A3-B50C-C22A5D746172}"/>
          </ac:picMkLst>
        </pc:picChg>
        <pc:picChg chg="del topLvl">
          <ac:chgData name="지우 김" userId="5210e3f53758dd47" providerId="LiveId" clId="{8119D10B-19D6-4C5C-B00B-EF73D8DE2B82}" dt="2025-05-18T12:56:36.169" v="34" actId="478"/>
          <ac:picMkLst>
            <pc:docMk/>
            <pc:sldMk cId="1726016807" sldId="258"/>
            <ac:picMk id="20" creationId="{862C15C9-E17F-C9B9-60E7-D58D3A10ADE7}"/>
          </ac:picMkLst>
        </pc:picChg>
        <pc:picChg chg="add mod">
          <ac:chgData name="지우 김" userId="5210e3f53758dd47" providerId="LiveId" clId="{8119D10B-19D6-4C5C-B00B-EF73D8DE2B82}" dt="2025-05-18T12:58:07.153" v="77" actId="164"/>
          <ac:picMkLst>
            <pc:docMk/>
            <pc:sldMk cId="1726016807" sldId="258"/>
            <ac:picMk id="23" creationId="{5DD0D1D2-1D22-91D2-A29F-CF286F5A5D6A}"/>
          </ac:picMkLst>
        </pc:picChg>
        <pc:picChg chg="mod">
          <ac:chgData name="지우 김" userId="5210e3f53758dd47" providerId="LiveId" clId="{8119D10B-19D6-4C5C-B00B-EF73D8DE2B82}" dt="2025-05-18T12:59:38.942" v="391"/>
          <ac:picMkLst>
            <pc:docMk/>
            <pc:sldMk cId="1726016807" sldId="258"/>
            <ac:picMk id="27" creationId="{9990791B-720C-6771-91B1-FFF3E963EEFC}"/>
          </ac:picMkLst>
        </pc:picChg>
        <pc:picChg chg="mod">
          <ac:chgData name="지우 김" userId="5210e3f53758dd47" providerId="LiveId" clId="{8119D10B-19D6-4C5C-B00B-EF73D8DE2B82}" dt="2025-05-18T12:59:38.942" v="391"/>
          <ac:picMkLst>
            <pc:docMk/>
            <pc:sldMk cId="1726016807" sldId="258"/>
            <ac:picMk id="28" creationId="{F7A37A3B-EB97-C88B-2395-EF4DD0428122}"/>
          </ac:picMkLst>
        </pc:picChg>
        <pc:picChg chg="add mod ord">
          <ac:chgData name="지우 김" userId="5210e3f53758dd47" providerId="LiveId" clId="{8119D10B-19D6-4C5C-B00B-EF73D8DE2B82}" dt="2025-05-18T13:03:38.960" v="481" actId="164"/>
          <ac:picMkLst>
            <pc:docMk/>
            <pc:sldMk cId="1726016807" sldId="258"/>
            <ac:picMk id="32" creationId="{8792FF53-8AC6-84EC-409C-EB0F664B48CD}"/>
          </ac:picMkLst>
        </pc:picChg>
        <pc:picChg chg="add mod ord">
          <ac:chgData name="지우 김" userId="5210e3f53758dd47" providerId="LiveId" clId="{8119D10B-19D6-4C5C-B00B-EF73D8DE2B82}" dt="2025-05-18T13:03:38.960" v="481" actId="164"/>
          <ac:picMkLst>
            <pc:docMk/>
            <pc:sldMk cId="1726016807" sldId="258"/>
            <ac:picMk id="34" creationId="{5C591846-A73F-2227-3B73-035DC07A4EDC}"/>
          </ac:picMkLst>
        </pc:picChg>
        <pc:picChg chg="add mod">
          <ac:chgData name="지우 김" userId="5210e3f53758dd47" providerId="LiveId" clId="{8119D10B-19D6-4C5C-B00B-EF73D8DE2B82}" dt="2025-05-18T13:03:38.960" v="481" actId="164"/>
          <ac:picMkLst>
            <pc:docMk/>
            <pc:sldMk cId="1726016807" sldId="258"/>
            <ac:picMk id="36" creationId="{45EF9929-979F-9B03-9607-1F528380925A}"/>
          </ac:picMkLst>
        </pc:picChg>
        <pc:picChg chg="add mod">
          <ac:chgData name="지우 김" userId="5210e3f53758dd47" providerId="LiveId" clId="{8119D10B-19D6-4C5C-B00B-EF73D8DE2B82}" dt="2025-05-18T13:02:02.435" v="422" actId="571"/>
          <ac:picMkLst>
            <pc:docMk/>
            <pc:sldMk cId="1726016807" sldId="258"/>
            <ac:picMk id="37" creationId="{6E8A0357-F2D1-C8CF-8641-C7A42C3AB50D}"/>
          </ac:picMkLst>
        </pc:picChg>
        <pc:picChg chg="add mod">
          <ac:chgData name="지우 김" userId="5210e3f53758dd47" providerId="LiveId" clId="{8119D10B-19D6-4C5C-B00B-EF73D8DE2B82}" dt="2025-05-18T13:02:02.435" v="422" actId="571"/>
          <ac:picMkLst>
            <pc:docMk/>
            <pc:sldMk cId="1726016807" sldId="258"/>
            <ac:picMk id="38" creationId="{E8CEDCA8-E01D-0296-8CC6-7748DD911E19}"/>
          </ac:picMkLst>
        </pc:picChg>
        <pc:picChg chg="add mod">
          <ac:chgData name="지우 김" userId="5210e3f53758dd47" providerId="LiveId" clId="{8119D10B-19D6-4C5C-B00B-EF73D8DE2B82}" dt="2025-05-18T13:03:33.692" v="477" actId="571"/>
          <ac:picMkLst>
            <pc:docMk/>
            <pc:sldMk cId="1726016807" sldId="258"/>
            <ac:picMk id="39" creationId="{C7F2C566-3C7D-B16C-921A-BE673C60F656}"/>
          </ac:picMkLst>
        </pc:picChg>
        <pc:picChg chg="add mod">
          <ac:chgData name="지우 김" userId="5210e3f53758dd47" providerId="LiveId" clId="{8119D10B-19D6-4C5C-B00B-EF73D8DE2B82}" dt="2025-05-18T13:03:33.692" v="477" actId="571"/>
          <ac:picMkLst>
            <pc:docMk/>
            <pc:sldMk cId="1726016807" sldId="258"/>
            <ac:picMk id="40" creationId="{75ACBD81-6EE0-000E-E594-3C620F7087B5}"/>
          </ac:picMkLst>
        </pc:picChg>
        <pc:picChg chg="add mod">
          <ac:chgData name="지우 김" userId="5210e3f53758dd47" providerId="LiveId" clId="{8119D10B-19D6-4C5C-B00B-EF73D8DE2B82}" dt="2025-05-18T13:03:33.692" v="477" actId="571"/>
          <ac:picMkLst>
            <pc:docMk/>
            <pc:sldMk cId="1726016807" sldId="258"/>
            <ac:picMk id="41" creationId="{FE52FC2C-A31C-CAAE-5532-537C581169EA}"/>
          </ac:picMkLst>
        </pc:picChg>
        <pc:picChg chg="mod">
          <ac:chgData name="지우 김" userId="5210e3f53758dd47" providerId="LiveId" clId="{8119D10B-19D6-4C5C-B00B-EF73D8DE2B82}" dt="2025-05-18T13:03:28.162" v="469" actId="571"/>
          <ac:picMkLst>
            <pc:docMk/>
            <pc:sldMk cId="1726016807" sldId="258"/>
            <ac:picMk id="44" creationId="{128D987B-042B-990F-44CE-60F14312896E}"/>
          </ac:picMkLst>
        </pc:picChg>
        <pc:picChg chg="mod">
          <ac:chgData name="지우 김" userId="5210e3f53758dd47" providerId="LiveId" clId="{8119D10B-19D6-4C5C-B00B-EF73D8DE2B82}" dt="2025-05-18T13:03:28.162" v="469" actId="571"/>
          <ac:picMkLst>
            <pc:docMk/>
            <pc:sldMk cId="1726016807" sldId="258"/>
            <ac:picMk id="45" creationId="{65B5DCC7-036E-175F-0887-8B37DEE8F9B1}"/>
          </ac:picMkLst>
        </pc:picChg>
        <pc:picChg chg="mod">
          <ac:chgData name="지우 김" userId="5210e3f53758dd47" providerId="LiveId" clId="{8119D10B-19D6-4C5C-B00B-EF73D8DE2B82}" dt="2025-05-18T13:03:28.162" v="469" actId="571"/>
          <ac:picMkLst>
            <pc:docMk/>
            <pc:sldMk cId="1726016807" sldId="258"/>
            <ac:picMk id="46" creationId="{C00C02B9-0231-AC82-F513-9D22CAFCD8E6}"/>
          </ac:picMkLst>
        </pc:picChg>
      </pc:sldChg>
      <pc:sldChg chg="delSp modSp mod">
        <pc:chgData name="지우 김" userId="5210e3f53758dd47" providerId="LiveId" clId="{8119D10B-19D6-4C5C-B00B-EF73D8DE2B82}" dt="2025-05-18T12:56:31.169" v="31" actId="478"/>
        <pc:sldMkLst>
          <pc:docMk/>
          <pc:sldMk cId="3366858260" sldId="259"/>
        </pc:sldMkLst>
        <pc:spChg chg="mod">
          <ac:chgData name="지우 김" userId="5210e3f53758dd47" providerId="LiveId" clId="{8119D10B-19D6-4C5C-B00B-EF73D8DE2B82}" dt="2025-05-18T12:56:21.592" v="21" actId="20577"/>
          <ac:spMkLst>
            <pc:docMk/>
            <pc:sldMk cId="3366858260" sldId="259"/>
            <ac:spMk id="2" creationId="{FDEA9173-1B01-AD65-AB2E-0AD114C194EE}"/>
          </ac:spMkLst>
        </pc:spChg>
        <pc:picChg chg="del">
          <ac:chgData name="지우 김" userId="5210e3f53758dd47" providerId="LiveId" clId="{8119D10B-19D6-4C5C-B00B-EF73D8DE2B82}" dt="2025-05-18T12:56:30.408" v="30" actId="478"/>
          <ac:picMkLst>
            <pc:docMk/>
            <pc:sldMk cId="3366858260" sldId="259"/>
            <ac:picMk id="10" creationId="{449D38CB-BB0A-9670-7D0B-96D3D4C7F280}"/>
          </ac:picMkLst>
        </pc:picChg>
        <pc:picChg chg="del">
          <ac:chgData name="지우 김" userId="5210e3f53758dd47" providerId="LiveId" clId="{8119D10B-19D6-4C5C-B00B-EF73D8DE2B82}" dt="2025-05-18T12:56:31.169" v="31" actId="478"/>
          <ac:picMkLst>
            <pc:docMk/>
            <pc:sldMk cId="3366858260" sldId="259"/>
            <ac:picMk id="15" creationId="{EE4FBC9B-3304-5F22-6A10-5EA0C9C1485F}"/>
          </ac:picMkLst>
        </pc:picChg>
      </pc:sldChg>
      <pc:sldChg chg="delSp modSp add mod">
        <pc:chgData name="지우 김" userId="5210e3f53758dd47" providerId="LiveId" clId="{8119D10B-19D6-4C5C-B00B-EF73D8DE2B82}" dt="2025-05-18T12:56:41.977" v="37" actId="20577"/>
        <pc:sldMkLst>
          <pc:docMk/>
          <pc:sldMk cId="2674629096" sldId="260"/>
        </pc:sldMkLst>
        <pc:spChg chg="mod">
          <ac:chgData name="지우 김" userId="5210e3f53758dd47" providerId="LiveId" clId="{8119D10B-19D6-4C5C-B00B-EF73D8DE2B82}" dt="2025-05-18T12:56:26.798" v="27" actId="20577"/>
          <ac:spMkLst>
            <pc:docMk/>
            <pc:sldMk cId="2674629096" sldId="260"/>
            <ac:spMk id="2" creationId="{6944AA46-00F7-DF28-8487-417BF36EFB3B}"/>
          </ac:spMkLst>
        </pc:spChg>
        <pc:spChg chg="mod">
          <ac:chgData name="지우 김" userId="5210e3f53758dd47" providerId="LiveId" clId="{8119D10B-19D6-4C5C-B00B-EF73D8DE2B82}" dt="2025-05-18T12:56:41.977" v="37" actId="20577"/>
          <ac:spMkLst>
            <pc:docMk/>
            <pc:sldMk cId="2674629096" sldId="260"/>
            <ac:spMk id="6" creationId="{EF0ECA4C-E62C-0AC5-FA95-4CBB19878B5D}"/>
          </ac:spMkLst>
        </pc:spChg>
        <pc:picChg chg="del">
          <ac:chgData name="지우 김" userId="5210e3f53758dd47" providerId="LiveId" clId="{8119D10B-19D6-4C5C-B00B-EF73D8DE2B82}" dt="2025-05-18T12:56:28.861" v="28" actId="478"/>
          <ac:picMkLst>
            <pc:docMk/>
            <pc:sldMk cId="2674629096" sldId="260"/>
            <ac:picMk id="10" creationId="{279BF3DA-91DE-2AD2-C462-69456A04023C}"/>
          </ac:picMkLst>
        </pc:picChg>
        <pc:picChg chg="del">
          <ac:chgData name="지우 김" userId="5210e3f53758dd47" providerId="LiveId" clId="{8119D10B-19D6-4C5C-B00B-EF73D8DE2B82}" dt="2025-05-18T12:56:29.397" v="29" actId="478"/>
          <ac:picMkLst>
            <pc:docMk/>
            <pc:sldMk cId="2674629096" sldId="260"/>
            <ac:picMk id="15" creationId="{013968C3-F771-04F8-E86A-BD5D05D46F60}"/>
          </ac:picMkLst>
        </pc:picChg>
      </pc:sldChg>
    </pc:docChg>
  </pc:docChgLst>
  <pc:docChgLst>
    <pc:chgData name="지우 김" userId="5210e3f53758dd47" providerId="LiveId" clId="{73412B95-ED11-41F4-B43B-4FDBB5D29711}"/>
    <pc:docChg chg="custSel modSld">
      <pc:chgData name="지우 김" userId="5210e3f53758dd47" providerId="LiveId" clId="{73412B95-ED11-41F4-B43B-4FDBB5D29711}" dt="2025-03-24T05:40:51.654" v="139" actId="20577"/>
      <pc:docMkLst>
        <pc:docMk/>
      </pc:docMkLst>
      <pc:sldChg chg="modSp mod">
        <pc:chgData name="지우 김" userId="5210e3f53758dd47" providerId="LiveId" clId="{73412B95-ED11-41F4-B43B-4FDBB5D29711}" dt="2025-03-24T05:40:51.654" v="139" actId="20577"/>
        <pc:sldMkLst>
          <pc:docMk/>
          <pc:sldMk cId="3157810657" sldId="256"/>
        </pc:sldMkLst>
        <pc:spChg chg="mod">
          <ac:chgData name="지우 김" userId="5210e3f53758dd47" providerId="LiveId" clId="{73412B95-ED11-41F4-B43B-4FDBB5D29711}" dt="2025-03-24T05:40:51.654" v="139" actId="20577"/>
          <ac:spMkLst>
            <pc:docMk/>
            <pc:sldMk cId="3157810657" sldId="256"/>
            <ac:spMk id="2" creationId="{BEF0BF4D-ABF5-F447-99A3-D4231FEA6251}"/>
          </ac:spMkLst>
        </pc:spChg>
        <pc:spChg chg="mod">
          <ac:chgData name="지우 김" userId="5210e3f53758dd47" providerId="LiveId" clId="{73412B95-ED11-41F4-B43B-4FDBB5D29711}" dt="2025-03-24T05:40:24.020" v="103" actId="20577"/>
          <ac:spMkLst>
            <pc:docMk/>
            <pc:sldMk cId="3157810657" sldId="256"/>
            <ac:spMk id="3" creationId="{2B357FA5-DE41-3778-4F75-C1D742FF44D1}"/>
          </ac:spMkLst>
        </pc:spChg>
      </pc:sldChg>
    </pc:docChg>
  </pc:docChgLst>
  <pc:docChgLst>
    <pc:chgData name="지우 김" userId="5210e3f53758dd47" providerId="LiveId" clId="{675087F9-B33B-4920-B877-6472392D7591}"/>
    <pc:docChg chg="undo custSel modSld">
      <pc:chgData name="지우 김" userId="5210e3f53758dd47" providerId="LiveId" clId="{675087F9-B33B-4920-B877-6472392D7591}" dt="2025-03-25T23:38:43.635" v="209" actId="20577"/>
      <pc:docMkLst>
        <pc:docMk/>
      </pc:docMkLst>
      <pc:sldChg chg="addSp delSp modSp mod">
        <pc:chgData name="지우 김" userId="5210e3f53758dd47" providerId="LiveId" clId="{675087F9-B33B-4920-B877-6472392D7591}" dt="2025-03-25T23:30:33.661" v="123" actId="339"/>
        <pc:sldMkLst>
          <pc:docMk/>
          <pc:sldMk cId="1726016807" sldId="258"/>
        </pc:sldMkLst>
        <pc:spChg chg="mod">
          <ac:chgData name="지우 김" userId="5210e3f53758dd47" providerId="LiveId" clId="{675087F9-B33B-4920-B877-6472392D7591}" dt="2025-03-25T23:28:22.406" v="22" actId="1076"/>
          <ac:spMkLst>
            <pc:docMk/>
            <pc:sldMk cId="1726016807" sldId="258"/>
            <ac:spMk id="2" creationId="{A8E48BCB-E230-597A-8EB5-BA42FFF7EDCD}"/>
          </ac:spMkLst>
        </pc:spChg>
      </pc:sldChg>
      <pc:sldChg chg="addSp delSp modSp mod">
        <pc:chgData name="지우 김" userId="5210e3f53758dd47" providerId="LiveId" clId="{675087F9-B33B-4920-B877-6472392D7591}" dt="2025-03-25T23:38:43.635" v="209" actId="20577"/>
        <pc:sldMkLst>
          <pc:docMk/>
          <pc:sldMk cId="3366858260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BA363C-DB3C-8E0A-B1BF-2DE12BEC4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CD8A0F-725A-39D6-AF13-BEF65E8993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8DB3F-C1F7-F61B-8437-1C159905F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2E9A38-4636-7164-B381-475FD43EC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8E83F1-1FD9-C4F5-7343-DF82C76E1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18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2E6CA-BABD-6A24-1ECB-369B5DDC2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1D8E2E-F6D0-5FF4-AAC0-22970EE19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B86FE4-3F8A-8A56-AEF8-D52D0C033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8D4B96-486A-0222-4351-CB3F13728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8E4463-AF90-CFD8-0C2B-45427A2AB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128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76405D-9872-F92E-B4C8-AAA8D5A56B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13F042-FE10-9EEC-40F7-A6C4B7C2E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1378C5-8F43-736D-8B2C-7DBC1A0FC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7D4C2A-B8E5-41B8-E3E8-FD874B126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365BB0-81AB-BF4B-4351-A49CF1880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593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3BC79-64AE-45BF-F7F4-688C32DC6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442AAC-1D35-7669-C58E-C4B3B559C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D1D185-8362-6F45-AED8-282BC0430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DE5C04-5F3E-8CE6-A467-1B3496BAC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07756D-2A3A-C6B4-81B9-0380B817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352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E2626-8337-E4B8-81AB-335D6E653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EED834-E315-10ED-E949-62CE72683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809C38-6D78-B6A2-C9EE-18CDA51B1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5CCD1D-964B-ECA6-BB56-ED610AE6F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9B09D4-EE2B-984C-F431-777BA2E5F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003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F2B7D5-7467-1321-0F9A-AB5FC81E7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6464E1-5E45-618A-90D9-8181CA5DD3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AFA45C-C4A7-779E-7E09-4F9C79656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C41A47-6068-2CE8-17F8-54403D8CA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FB699A-5678-7693-0D8E-2B763FA16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198036-0E84-5E96-1F43-530C64D78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45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FDE8B-6B86-950E-03C3-815ADA73B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D4156B-0D6C-2F96-8B86-5E0B69651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CD5EC5-22F9-A574-BDF7-DC074CD84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729DFB-1BA0-9E07-0C44-3742834B9F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280B0D-8072-B218-8167-3AB99B054E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8DDBB8-916B-7128-F38F-6BB6212FA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62D2DC-5CC5-FDB1-EA5C-F5DA4A611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BD14CD-EE97-A459-2371-517157F94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31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07105-17A9-2D53-33EB-5DD5FE6DD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1298B6-0266-69A0-73B4-1C813A502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219184-B6A1-6BF2-9D92-01C8EF277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C84C53-0EE4-6306-7306-5FB44CC4A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52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C38379-4F90-36C9-344F-098943AC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4AFE9F4-14F1-4EE9-A7B7-76B4DB52A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B66962-D105-70DE-3BD6-F9E23BBEC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997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85971-26F8-0CDC-6BF6-880D0D42B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1197D-7240-993E-DC39-6961D567D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274954-F48D-8CA2-7BC8-46B1BFEB2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ECF6E9-48E1-F7CF-DEF5-84849AC74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4AAC0C-1C5A-CF30-48CB-44208A988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5D531B-5ADA-677C-08AF-F9414CFF9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094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1215A2-A688-87FE-9EA3-98382AFD9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6E4037E-47DF-F515-F052-5FBC949EB5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F899AA-5A7E-5BAD-2253-17D2036A0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07E469-4705-F9D0-26FA-BEB8E073F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C3D155-0C9D-B116-FBE5-1BD6CBF98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06EA4D-FBB9-07B5-BD81-8FFDEE1E1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36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79BF9B-AE9F-B62E-DB8A-862FB8D3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7EDB34-2791-7E16-74E1-FC770292D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B33918-086C-6E3B-3B72-1AA187EF6D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54C2D9-2FF6-4DA0-B1C1-BBD1B92D90F7}" type="datetimeFigureOut">
              <a:rPr lang="ko-KR" altLang="en-US" smtClean="0"/>
              <a:t>2025-05-24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309D78-10C4-B392-0FE9-7BDF0EA8F7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BAD1F1-C896-C8BB-AFE3-3FB19A5BE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99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_x146907456">
            <a:extLst>
              <a:ext uri="{FF2B5EF4-FFF2-40B4-BE49-F238E27FC236}">
                <a16:creationId xmlns:a16="http://schemas.microsoft.com/office/drawing/2014/main" id="{AA33C993-C63D-C9A6-7EE6-A485713B0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730" y="2169000"/>
            <a:ext cx="2518537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EF0BF4D-ABF5-F447-99A3-D4231FEA6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360035"/>
          </a:xfrm>
          <a:solidFill>
            <a:schemeClr val="tx2">
              <a:lumMod val="90000"/>
              <a:lumOff val="10000"/>
            </a:schemeClr>
          </a:solid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3400" b="1" dirty="0">
                <a:solidFill>
                  <a:schemeClr val="bg1"/>
                </a:solidFill>
              </a:rPr>
              <a:t>25-1 </a:t>
            </a:r>
            <a:r>
              <a:rPr lang="ko-KR" altLang="en-US" sz="3400" b="1" dirty="0">
                <a:solidFill>
                  <a:schemeClr val="bg1"/>
                </a:solidFill>
              </a:rPr>
              <a:t>파이썬 프로그래밍 </a:t>
            </a:r>
            <a:r>
              <a:rPr lang="en-US" altLang="ko-KR" sz="3400" b="1" dirty="0">
                <a:solidFill>
                  <a:schemeClr val="bg1"/>
                </a:solidFill>
              </a:rPr>
              <a:t>1-9</a:t>
            </a:r>
            <a:r>
              <a:rPr lang="ko-KR" altLang="en-US" sz="3400" b="1" dirty="0">
                <a:solidFill>
                  <a:schemeClr val="bg1"/>
                </a:solidFill>
              </a:rPr>
              <a:t>차 과제</a:t>
            </a:r>
            <a:br>
              <a:rPr lang="en-US" altLang="ko-KR" sz="3400" b="1" dirty="0">
                <a:solidFill>
                  <a:schemeClr val="bg1"/>
                </a:solidFill>
              </a:rPr>
            </a:br>
            <a:r>
              <a:rPr lang="en-US" altLang="ko-KR" sz="3400" b="1" dirty="0">
                <a:solidFill>
                  <a:schemeClr val="bg1"/>
                </a:solidFill>
              </a:rPr>
              <a:t>(11</a:t>
            </a:r>
            <a:r>
              <a:rPr lang="ko-KR" altLang="en-US" sz="3400" b="1" dirty="0">
                <a:solidFill>
                  <a:schemeClr val="bg1"/>
                </a:solidFill>
              </a:rPr>
              <a:t>장 응용 예제 실습</a:t>
            </a:r>
            <a:r>
              <a:rPr lang="en-US" altLang="ko-KR" sz="3400" b="1" dirty="0">
                <a:solidFill>
                  <a:schemeClr val="bg1"/>
                </a:solidFill>
              </a:rPr>
              <a:t>)</a:t>
            </a:r>
            <a:endParaRPr lang="ko-KR" altLang="en-US" sz="3400" b="1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357FA5-DE41-3778-4F75-C1D742FF4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5093867"/>
            <a:ext cx="9144000" cy="1413825"/>
          </a:xfrm>
        </p:spPr>
        <p:txBody>
          <a:bodyPr anchor="ctr">
            <a:normAutofit/>
          </a:bodyPr>
          <a:lstStyle/>
          <a:p>
            <a:r>
              <a:rPr lang="ko-KR" altLang="en-US" sz="2000" b="1" dirty="0"/>
              <a:t>김지우 </a:t>
            </a:r>
            <a:r>
              <a:rPr lang="en-US" altLang="ko-KR" sz="2000" b="1" dirty="0"/>
              <a:t>/ 2022158067</a:t>
            </a:r>
          </a:p>
          <a:p>
            <a:r>
              <a:rPr lang="ko-KR" altLang="en-US" sz="2000" b="1" dirty="0"/>
              <a:t>컴퓨터공학부 소프트웨어전공 </a:t>
            </a:r>
            <a:r>
              <a:rPr lang="en-US" altLang="ko-KR" sz="2000" b="1" dirty="0"/>
              <a:t>4</a:t>
            </a:r>
            <a:r>
              <a:rPr lang="ko-KR" altLang="en-US" sz="2000" b="1" dirty="0"/>
              <a:t>학년</a:t>
            </a:r>
            <a:endParaRPr lang="en-US" altLang="ko-KR" sz="2000" b="1" dirty="0"/>
          </a:p>
          <a:p>
            <a:r>
              <a:rPr lang="en-US" altLang="ko-KR" sz="2000" b="1" dirty="0"/>
              <a:t>2025. 05. 28 (</a:t>
            </a:r>
            <a:r>
              <a:rPr lang="ko-KR" altLang="en-US" sz="2000" b="1" dirty="0"/>
              <a:t>수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57810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6529F8-ABBD-6453-C9FD-F2686E02C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AACEDC2-77A7-1EB8-36D6-B414D7834CB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8E48BCB-E230-597A-8EB5-BA42FFF7E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" y="119348"/>
            <a:ext cx="5451750" cy="675704"/>
          </a:xfrm>
        </p:spPr>
        <p:txBody>
          <a:bodyPr>
            <a:normAutofit/>
          </a:bodyPr>
          <a:lstStyle/>
          <a:p>
            <a:pPr algn="ctr"/>
            <a:r>
              <a:rPr lang="en-US" altLang="ko-KR" sz="3400" b="1" dirty="0">
                <a:solidFill>
                  <a:schemeClr val="bg1"/>
                </a:solidFill>
              </a:rPr>
              <a:t>1-9</a:t>
            </a:r>
            <a:r>
              <a:rPr lang="ko-KR" altLang="en-US" sz="3400" b="1" dirty="0">
                <a:solidFill>
                  <a:schemeClr val="bg1"/>
                </a:solidFill>
              </a:rPr>
              <a:t>차 과제 수행 결과 </a:t>
            </a:r>
            <a:r>
              <a:rPr lang="en-US" altLang="ko-KR" sz="3400" b="1" dirty="0">
                <a:solidFill>
                  <a:schemeClr val="bg1"/>
                </a:solidFill>
              </a:rPr>
              <a:t>(1/2)</a:t>
            </a:r>
            <a:endParaRPr lang="ko-KR" altLang="en-US" sz="3400" b="1" dirty="0">
              <a:solidFill>
                <a:schemeClr val="bg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7CF2C1F-5617-5C33-BB05-AB11593D0776}"/>
              </a:ext>
            </a:extLst>
          </p:cNvPr>
          <p:cNvGrpSpPr/>
          <p:nvPr/>
        </p:nvGrpSpPr>
        <p:grpSpPr>
          <a:xfrm>
            <a:off x="0" y="6620041"/>
            <a:ext cx="12192000" cy="254484"/>
            <a:chOff x="0" y="6620041"/>
            <a:chExt cx="12192000" cy="25448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1CE1BE66-24C7-B5CB-231C-C733753CEF35}"/>
                </a:ext>
              </a:extLst>
            </p:cNvPr>
            <p:cNvGrpSpPr/>
            <p:nvPr/>
          </p:nvGrpSpPr>
          <p:grpSpPr>
            <a:xfrm>
              <a:off x="0" y="6620041"/>
              <a:ext cx="12192000" cy="246221"/>
              <a:chOff x="0" y="6620041"/>
              <a:chExt cx="12192000" cy="246221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2B747DB-DBD3-8707-077B-D8C37230E813}"/>
                  </a:ext>
                </a:extLst>
              </p:cNvPr>
              <p:cNvSpPr/>
              <p:nvPr/>
            </p:nvSpPr>
            <p:spPr>
              <a:xfrm>
                <a:off x="0" y="6628304"/>
                <a:ext cx="12192000" cy="22969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AD4FD6-E999-483E-3001-73FCCFF77FDD}"/>
                  </a:ext>
                </a:extLst>
              </p:cNvPr>
              <p:cNvSpPr txBox="1"/>
              <p:nvPr/>
            </p:nvSpPr>
            <p:spPr>
              <a:xfrm>
                <a:off x="0" y="6620041"/>
                <a:ext cx="1948688" cy="2462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r>
                  <a:rPr lang="ko-KR" altLang="en-US" sz="1000">
                    <a:solidFill>
                      <a:schemeClr val="bg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한국공학대학교 컴퓨터공학부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42A9F0-2056-D02A-C36D-A2FFA9166CAA}"/>
                </a:ext>
              </a:extLst>
            </p:cNvPr>
            <p:cNvSpPr txBox="1"/>
            <p:nvPr/>
          </p:nvSpPr>
          <p:spPr>
            <a:xfrm>
              <a:off x="11497733" y="6628304"/>
              <a:ext cx="694267" cy="24622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Page 02</a:t>
              </a:r>
            </a:p>
          </p:txBody>
        </p:sp>
      </p:grpSp>
      <p:sp>
        <p:nvSpPr>
          <p:cNvPr id="14" name="제목 1">
            <a:extLst>
              <a:ext uri="{FF2B5EF4-FFF2-40B4-BE49-F238E27FC236}">
                <a16:creationId xmlns:a16="http://schemas.microsoft.com/office/drawing/2014/main" id="{2A178ED7-B4C7-940D-A5CF-3958C04C084B}"/>
              </a:ext>
            </a:extLst>
          </p:cNvPr>
          <p:cNvSpPr txBox="1">
            <a:spLocks/>
          </p:cNvSpPr>
          <p:nvPr/>
        </p:nvSpPr>
        <p:spPr>
          <a:xfrm>
            <a:off x="327573" y="1777965"/>
            <a:ext cx="4737593" cy="6608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en-US" altLang="ko-KR" sz="1400" b="1" dirty="0"/>
              <a:t>‘</a:t>
            </a:r>
            <a:r>
              <a:rPr lang="en-US" altLang="ko-KR" sz="1400" b="1" u="sng" dirty="0" err="1">
                <a:solidFill>
                  <a:srgbClr val="0000FF"/>
                </a:solidFill>
              </a:rPr>
              <a:t>tkinter</a:t>
            </a:r>
            <a:r>
              <a:rPr lang="en-US" altLang="ko-KR" sz="1400" b="1" dirty="0"/>
              <a:t>’ </a:t>
            </a:r>
            <a:r>
              <a:rPr lang="ko-KR" altLang="en-US" sz="1400" b="1" dirty="0"/>
              <a:t>라이브러리를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사용하여 폴더와 파일 목록을 </a:t>
            </a:r>
            <a:br>
              <a:rPr lang="en-US" altLang="ko-KR" sz="1400" b="1" dirty="0"/>
            </a:br>
            <a:r>
              <a:rPr lang="ko-KR" altLang="en-US" sz="1400" b="1" dirty="0"/>
              <a:t>트리처럼 탐색할 수 있는 </a:t>
            </a:r>
            <a:r>
              <a:rPr lang="en-US" altLang="ko-KR" sz="1400" b="1" dirty="0"/>
              <a:t>GUI </a:t>
            </a:r>
            <a:r>
              <a:rPr lang="ko-KR" altLang="en-US" sz="1400" b="1" dirty="0"/>
              <a:t>탐색기 구현 프로그램</a:t>
            </a:r>
            <a:endParaRPr lang="en-US" altLang="ko-KR" sz="1400" b="1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071AC85-593D-1DAE-CE36-736EEF8195B4}"/>
              </a:ext>
            </a:extLst>
          </p:cNvPr>
          <p:cNvGrpSpPr/>
          <p:nvPr/>
        </p:nvGrpSpPr>
        <p:grpSpPr>
          <a:xfrm>
            <a:off x="6511813" y="2089247"/>
            <a:ext cx="5484851" cy="3986729"/>
            <a:chOff x="6031932" y="2025239"/>
            <a:chExt cx="5484851" cy="3986729"/>
          </a:xfrm>
        </p:grpSpPr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0BE4BA4A-BACA-889D-4565-016A5F96DBAC}"/>
                </a:ext>
              </a:extLst>
            </p:cNvPr>
            <p:cNvSpPr txBox="1">
              <a:spLocks/>
            </p:cNvSpPr>
            <p:nvPr/>
          </p:nvSpPr>
          <p:spPr>
            <a:xfrm>
              <a:off x="6031932" y="2025239"/>
              <a:ext cx="1246692" cy="28668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30000"/>
                </a:lnSpc>
              </a:pPr>
              <a:r>
                <a:rPr lang="ko-KR" altLang="en-US" sz="1400" b="1" dirty="0"/>
                <a:t>초기 실행 창</a:t>
              </a:r>
              <a:endParaRPr lang="en-US" altLang="ko-KR" sz="1400" b="1" dirty="0"/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DA2140C7-D227-C2D5-2244-F68414C15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78437" y="2392459"/>
              <a:ext cx="2538497" cy="3619509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DAB43104-89FB-C0F5-DA56-1B02755CE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8435" y="2392459"/>
              <a:ext cx="2516984" cy="3280684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</p:pic>
        <p:sp>
          <p:nvSpPr>
            <p:cNvPr id="17" name="제목 1">
              <a:extLst>
                <a:ext uri="{FF2B5EF4-FFF2-40B4-BE49-F238E27FC236}">
                  <a16:creationId xmlns:a16="http://schemas.microsoft.com/office/drawing/2014/main" id="{2887B7D0-F103-0267-E54C-AD73D1F02E21}"/>
                </a:ext>
              </a:extLst>
            </p:cNvPr>
            <p:cNvSpPr txBox="1">
              <a:spLocks/>
            </p:cNvSpPr>
            <p:nvPr/>
          </p:nvSpPr>
          <p:spPr>
            <a:xfrm>
              <a:off x="8808660" y="2044361"/>
              <a:ext cx="2008692" cy="27899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30000"/>
                </a:lnSpc>
              </a:pPr>
              <a:r>
                <a:rPr lang="ko-KR" altLang="en-US" sz="1400" b="1" dirty="0"/>
                <a:t>왼쪽 폴더 선택 이후</a:t>
              </a:r>
              <a:endParaRPr lang="en-US" altLang="ko-KR" sz="1400" b="1" dirty="0"/>
            </a:p>
          </p:txBody>
        </p:sp>
        <p:sp>
          <p:nvSpPr>
            <p:cNvPr id="18" name="제목 1">
              <a:extLst>
                <a:ext uri="{FF2B5EF4-FFF2-40B4-BE49-F238E27FC236}">
                  <a16:creationId xmlns:a16="http://schemas.microsoft.com/office/drawing/2014/main" id="{98106898-52F8-DDA9-3063-140A6CC44FD4}"/>
                </a:ext>
              </a:extLst>
            </p:cNvPr>
            <p:cNvSpPr txBox="1">
              <a:spLocks/>
            </p:cNvSpPr>
            <p:nvPr/>
          </p:nvSpPr>
          <p:spPr>
            <a:xfrm>
              <a:off x="8808660" y="2551583"/>
              <a:ext cx="777300" cy="28668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30000"/>
                </a:lnSpc>
              </a:pPr>
              <a:r>
                <a:rPr lang="ko-KR" altLang="en-US" sz="1000" b="1" dirty="0">
                  <a:solidFill>
                    <a:srgbClr val="0000FF"/>
                  </a:solidFill>
                </a:rPr>
                <a:t>폴더 목록</a:t>
              </a:r>
              <a:endParaRPr lang="en-US" altLang="ko-KR" sz="1000" b="1" dirty="0">
                <a:solidFill>
                  <a:srgbClr val="0000FF"/>
                </a:solidFill>
              </a:endParaRPr>
            </a:p>
          </p:txBody>
        </p:sp>
        <p:sp>
          <p:nvSpPr>
            <p:cNvPr id="19" name="제목 1">
              <a:extLst>
                <a:ext uri="{FF2B5EF4-FFF2-40B4-BE49-F238E27FC236}">
                  <a16:creationId xmlns:a16="http://schemas.microsoft.com/office/drawing/2014/main" id="{8C3235E0-B09C-BC3B-C53B-95EA00915A21}"/>
                </a:ext>
              </a:extLst>
            </p:cNvPr>
            <p:cNvSpPr txBox="1">
              <a:spLocks/>
            </p:cNvSpPr>
            <p:nvPr/>
          </p:nvSpPr>
          <p:spPr>
            <a:xfrm>
              <a:off x="6031932" y="2551584"/>
              <a:ext cx="777300" cy="28668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30000"/>
                </a:lnSpc>
              </a:pPr>
              <a:r>
                <a:rPr lang="ko-KR" altLang="en-US" sz="1000" b="1" dirty="0">
                  <a:solidFill>
                    <a:srgbClr val="0000FF"/>
                  </a:solidFill>
                </a:rPr>
                <a:t>폴더 목록</a:t>
              </a:r>
              <a:endParaRPr lang="en-US" altLang="ko-KR" sz="1000" b="1" dirty="0">
                <a:solidFill>
                  <a:srgbClr val="0000FF"/>
                </a:solidFill>
              </a:endParaRPr>
            </a:p>
          </p:txBody>
        </p:sp>
        <p:sp>
          <p:nvSpPr>
            <p:cNvPr id="20" name="제목 1">
              <a:extLst>
                <a:ext uri="{FF2B5EF4-FFF2-40B4-BE49-F238E27FC236}">
                  <a16:creationId xmlns:a16="http://schemas.microsoft.com/office/drawing/2014/main" id="{C5BEF14A-2666-D7FD-EEA3-2239A19691B0}"/>
                </a:ext>
              </a:extLst>
            </p:cNvPr>
            <p:cNvSpPr txBox="1">
              <a:spLocks/>
            </p:cNvSpPr>
            <p:nvPr/>
          </p:nvSpPr>
          <p:spPr>
            <a:xfrm>
              <a:off x="7943705" y="2551583"/>
              <a:ext cx="777300" cy="28668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30000"/>
                </a:lnSpc>
              </a:pPr>
              <a:r>
                <a:rPr lang="ko-KR" altLang="en-US" sz="1000" b="1" dirty="0">
                  <a:solidFill>
                    <a:srgbClr val="0000FF"/>
                  </a:solidFill>
                </a:rPr>
                <a:t>파일 목록</a:t>
              </a:r>
              <a:endParaRPr lang="en-US" altLang="ko-KR" sz="1000" b="1" dirty="0">
                <a:solidFill>
                  <a:srgbClr val="0000FF"/>
                </a:solidFill>
              </a:endParaRPr>
            </a:p>
          </p:txBody>
        </p:sp>
        <p:sp>
          <p:nvSpPr>
            <p:cNvPr id="21" name="제목 1">
              <a:extLst>
                <a:ext uri="{FF2B5EF4-FFF2-40B4-BE49-F238E27FC236}">
                  <a16:creationId xmlns:a16="http://schemas.microsoft.com/office/drawing/2014/main" id="{CDFD3A0F-4C8A-BFAC-68F7-55D446AA1F41}"/>
                </a:ext>
              </a:extLst>
            </p:cNvPr>
            <p:cNvSpPr txBox="1">
              <a:spLocks/>
            </p:cNvSpPr>
            <p:nvPr/>
          </p:nvSpPr>
          <p:spPr>
            <a:xfrm>
              <a:off x="10739483" y="2551583"/>
              <a:ext cx="777300" cy="28668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30000"/>
                </a:lnSpc>
              </a:pPr>
              <a:r>
                <a:rPr lang="ko-KR" altLang="en-US" sz="1000" b="1" dirty="0">
                  <a:solidFill>
                    <a:srgbClr val="0000FF"/>
                  </a:solidFill>
                </a:rPr>
                <a:t>파일 목록</a:t>
              </a:r>
              <a:endParaRPr lang="en-US" altLang="ko-KR" sz="1000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E552F5D-B498-B4CE-36DC-C8FAAF6B2D94}"/>
              </a:ext>
            </a:extLst>
          </p:cNvPr>
          <p:cNvGrpSpPr/>
          <p:nvPr/>
        </p:nvGrpSpPr>
        <p:grpSpPr>
          <a:xfrm>
            <a:off x="327573" y="2456467"/>
            <a:ext cx="5969400" cy="3297423"/>
            <a:chOff x="633368" y="2603286"/>
            <a:chExt cx="5969400" cy="3297423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0889C4E9-C3DD-0904-B20B-BEFCBD513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3368" y="2603286"/>
              <a:ext cx="3285300" cy="3297423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3A62D32B-50F3-4EDB-0915-B90570CB14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r="23495"/>
            <a:stretch/>
          </p:blipFill>
          <p:spPr>
            <a:xfrm>
              <a:off x="3950413" y="2603286"/>
              <a:ext cx="2652355" cy="2628779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726016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91D475-0F76-7849-16DA-0F7685175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9141F20-78AC-2701-57FE-4806F5254A43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DEA9173-1B01-AD65-AB2E-0AD114C19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" y="119348"/>
            <a:ext cx="5451750" cy="675704"/>
          </a:xfrm>
        </p:spPr>
        <p:txBody>
          <a:bodyPr>
            <a:normAutofit/>
          </a:bodyPr>
          <a:lstStyle/>
          <a:p>
            <a:pPr algn="ctr"/>
            <a:r>
              <a:rPr lang="en-US" altLang="ko-KR" sz="3400" b="1" dirty="0">
                <a:solidFill>
                  <a:schemeClr val="bg1"/>
                </a:solidFill>
              </a:rPr>
              <a:t>1-9</a:t>
            </a:r>
            <a:r>
              <a:rPr lang="ko-KR" altLang="en-US" sz="3400" b="1" dirty="0">
                <a:solidFill>
                  <a:schemeClr val="bg1"/>
                </a:solidFill>
              </a:rPr>
              <a:t>차 과제 수행 결과 </a:t>
            </a:r>
            <a:r>
              <a:rPr lang="en-US" altLang="ko-KR" sz="3400" b="1" dirty="0">
                <a:solidFill>
                  <a:schemeClr val="bg1"/>
                </a:solidFill>
              </a:rPr>
              <a:t>(2/2)</a:t>
            </a:r>
            <a:endParaRPr lang="ko-KR" altLang="en-US" sz="3400" b="1" dirty="0">
              <a:solidFill>
                <a:schemeClr val="bg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FF8D1AA-7A85-CF8A-DE1F-7CDED2A2A8D4}"/>
              </a:ext>
            </a:extLst>
          </p:cNvPr>
          <p:cNvGrpSpPr/>
          <p:nvPr/>
        </p:nvGrpSpPr>
        <p:grpSpPr>
          <a:xfrm>
            <a:off x="0" y="6620041"/>
            <a:ext cx="12192000" cy="254484"/>
            <a:chOff x="0" y="6620041"/>
            <a:chExt cx="12192000" cy="25448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F9DD90A-DCC3-0C00-1C71-F602E42A6C86}"/>
                </a:ext>
              </a:extLst>
            </p:cNvPr>
            <p:cNvGrpSpPr/>
            <p:nvPr/>
          </p:nvGrpSpPr>
          <p:grpSpPr>
            <a:xfrm>
              <a:off x="0" y="6620041"/>
              <a:ext cx="12192000" cy="246221"/>
              <a:chOff x="0" y="6620041"/>
              <a:chExt cx="12192000" cy="246221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C4626C81-52CD-9251-C2BC-5512159187C1}"/>
                  </a:ext>
                </a:extLst>
              </p:cNvPr>
              <p:cNvSpPr/>
              <p:nvPr/>
            </p:nvSpPr>
            <p:spPr>
              <a:xfrm>
                <a:off x="0" y="6628304"/>
                <a:ext cx="12192000" cy="22969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04849A-2FF2-5560-55F2-F4EA33158F3C}"/>
                  </a:ext>
                </a:extLst>
              </p:cNvPr>
              <p:cNvSpPr txBox="1"/>
              <p:nvPr/>
            </p:nvSpPr>
            <p:spPr>
              <a:xfrm>
                <a:off x="0" y="6620041"/>
                <a:ext cx="1948688" cy="2462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r>
                  <a:rPr lang="ko-KR" altLang="en-US" sz="1000">
                    <a:solidFill>
                      <a:schemeClr val="bg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한국공학대학교 컴퓨터공학부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B82F06F-EAF2-87D5-C4F1-DB722596EE34}"/>
                </a:ext>
              </a:extLst>
            </p:cNvPr>
            <p:cNvSpPr txBox="1"/>
            <p:nvPr/>
          </p:nvSpPr>
          <p:spPr>
            <a:xfrm>
              <a:off x="11497733" y="6628304"/>
              <a:ext cx="694267" cy="24622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Page 03</a:t>
              </a:r>
            </a:p>
          </p:txBody>
        </p:sp>
      </p:grpSp>
      <p:sp>
        <p:nvSpPr>
          <p:cNvPr id="29" name="제목 1">
            <a:extLst>
              <a:ext uri="{FF2B5EF4-FFF2-40B4-BE49-F238E27FC236}">
                <a16:creationId xmlns:a16="http://schemas.microsoft.com/office/drawing/2014/main" id="{C77B49A4-A12B-9AF2-3C69-EBB4E8ECBF48}"/>
              </a:ext>
            </a:extLst>
          </p:cNvPr>
          <p:cNvSpPr txBox="1">
            <a:spLocks/>
          </p:cNvSpPr>
          <p:nvPr/>
        </p:nvSpPr>
        <p:spPr>
          <a:xfrm>
            <a:off x="6025549" y="1310620"/>
            <a:ext cx="4625518" cy="500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en-US" altLang="ko-KR" sz="1300" b="1" dirty="0"/>
              <a:t>RAW </a:t>
            </a:r>
            <a:r>
              <a:rPr lang="ko-KR" altLang="en-US" sz="1300" b="1" dirty="0"/>
              <a:t>흑백 이미지를 불러와 </a:t>
            </a:r>
            <a:r>
              <a:rPr lang="en-US" altLang="ko-KR" sz="1300" b="1" dirty="0"/>
              <a:t>`</a:t>
            </a:r>
            <a:r>
              <a:rPr lang="en-US" altLang="ko-KR" sz="1300" b="1" u="sng" dirty="0" err="1">
                <a:solidFill>
                  <a:srgbClr val="0000FF"/>
                </a:solidFill>
              </a:rPr>
              <a:t>tkinter</a:t>
            </a:r>
            <a:r>
              <a:rPr lang="en-US" altLang="ko-KR" sz="1300" b="1" u="sng" dirty="0">
                <a:solidFill>
                  <a:srgbClr val="0000FF"/>
                </a:solidFill>
              </a:rPr>
              <a:t> GUI</a:t>
            </a:r>
            <a:r>
              <a:rPr lang="en-US" altLang="ko-KR" sz="1300" b="1" u="sng" dirty="0"/>
              <a:t>`</a:t>
            </a:r>
            <a:r>
              <a:rPr lang="ko-KR" altLang="en-US" sz="1300" b="1" dirty="0"/>
              <a:t>에서 표시하고</a:t>
            </a:r>
            <a:br>
              <a:rPr lang="en-US" altLang="ko-KR" sz="1300" b="1" dirty="0"/>
            </a:br>
            <a:r>
              <a:rPr lang="ko-KR" altLang="en-US" sz="1300" b="1" dirty="0"/>
              <a:t>밝기 조절 및 반전과 같은 이미지 변환을 수행하는 프로그램</a:t>
            </a:r>
            <a:endParaRPr lang="en-US" altLang="ko-KR" sz="1300" b="1" dirty="0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D0BC6922-4389-0A4E-9218-F47D083D8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549" y="2065744"/>
            <a:ext cx="5980184" cy="4451679"/>
          </a:xfrm>
          <a:prstGeom prst="rect">
            <a:avLst/>
          </a:prstGeom>
        </p:spPr>
      </p:pic>
      <p:grpSp>
        <p:nvGrpSpPr>
          <p:cNvPr id="64" name="그룹 63">
            <a:extLst>
              <a:ext uri="{FF2B5EF4-FFF2-40B4-BE49-F238E27FC236}">
                <a16:creationId xmlns:a16="http://schemas.microsoft.com/office/drawing/2014/main" id="{22607C53-C784-42FB-B211-E94FB51D9568}"/>
              </a:ext>
            </a:extLst>
          </p:cNvPr>
          <p:cNvGrpSpPr/>
          <p:nvPr/>
        </p:nvGrpSpPr>
        <p:grpSpPr>
          <a:xfrm>
            <a:off x="386247" y="1292575"/>
            <a:ext cx="5350862" cy="5207914"/>
            <a:chOff x="386247" y="1374436"/>
            <a:chExt cx="5350862" cy="5207914"/>
          </a:xfrm>
        </p:grpSpPr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DF9E0D5A-96A1-782E-CB11-F10ADE7BB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55274"/>
            <a:stretch/>
          </p:blipFill>
          <p:spPr>
            <a:xfrm rot="16200000">
              <a:off x="1566767" y="4451412"/>
              <a:ext cx="945158" cy="3306197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B860350E-2BEA-CF44-2020-E59BD0DAD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55274"/>
            <a:stretch/>
          </p:blipFill>
          <p:spPr>
            <a:xfrm>
              <a:off x="2833376" y="3051512"/>
              <a:ext cx="945158" cy="3306197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1C9A3876-D8D4-14ED-D40D-91504296F6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55274"/>
            <a:stretch/>
          </p:blipFill>
          <p:spPr>
            <a:xfrm>
              <a:off x="4791951" y="1382697"/>
              <a:ext cx="945158" cy="3306197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30627DE7-F9B9-A3DF-A687-33B309EDD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55274"/>
            <a:stretch/>
          </p:blipFill>
          <p:spPr>
            <a:xfrm>
              <a:off x="2452602" y="1382698"/>
              <a:ext cx="945158" cy="3306197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B209EE66-54AD-C5E2-F443-9C91C6ABE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6248" y="4319387"/>
              <a:ext cx="2880445" cy="2038322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F3156B80-84A1-4477-661C-6E89B02E3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97760" y="1382698"/>
              <a:ext cx="2063405" cy="2169293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63C76446-2F23-A391-2E1A-0A5F13351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82520" y="3550546"/>
              <a:ext cx="2354589" cy="3028263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7DE2A8F3-25FF-7326-8A2C-6C2D104F82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386248" y="1382698"/>
              <a:ext cx="2396289" cy="2936689"/>
            </a:xfrm>
            <a:prstGeom prst="rect">
              <a:avLst/>
            </a:prstGeom>
          </p:spPr>
        </p:pic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EB4AEE3-F5F0-B4D7-F634-CB0AD5517DE7}"/>
                </a:ext>
              </a:extLst>
            </p:cNvPr>
            <p:cNvSpPr/>
            <p:nvPr/>
          </p:nvSpPr>
          <p:spPr>
            <a:xfrm>
              <a:off x="386247" y="1374436"/>
              <a:ext cx="5350862" cy="520791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6858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1654</TotalTime>
  <Words>105</Words>
  <Application>Microsoft Office PowerPoint</Application>
  <PresentationFormat>와이드스크린</PresentationFormat>
  <Paragraphs>18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HY헤드라인M</vt:lpstr>
      <vt:lpstr>맑은 고딕</vt:lpstr>
      <vt:lpstr>Arial</vt:lpstr>
      <vt:lpstr>Office 테마</vt:lpstr>
      <vt:lpstr>25-1 파이썬 프로그래밍 1-9차 과제 (11장 응용 예제 실습)</vt:lpstr>
      <vt:lpstr>1-9차 과제 수행 결과 (1/2)</vt:lpstr>
      <vt:lpstr>1-9차 과제 수행 결과 (2/2)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김지우(2022158067)</dc:creator>
  <cp:lastModifiedBy>지우 김</cp:lastModifiedBy>
  <cp:revision>71</cp:revision>
  <dcterms:created xsi:type="dcterms:W3CDTF">2024-10-09T18:01:32Z</dcterms:created>
  <dcterms:modified xsi:type="dcterms:W3CDTF">2025-05-24T09:44:41Z</dcterms:modified>
</cp:coreProperties>
</file>