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087F9-B33B-4920-B877-6472392D7591}" v="12" dt="2025-03-25T23:38:06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우 김" userId="5210e3f53758dd47" providerId="LiveId" clId="{73412B95-ED11-41F4-B43B-4FDBB5D29711}"/>
    <pc:docChg chg="custSel modSld">
      <pc:chgData name="지우 김" userId="5210e3f53758dd47" providerId="LiveId" clId="{73412B95-ED11-41F4-B43B-4FDBB5D29711}" dt="2025-03-24T05:40:51.654" v="139" actId="20577"/>
      <pc:docMkLst>
        <pc:docMk/>
      </pc:docMkLst>
      <pc:sldChg chg="modSp mod">
        <pc:chgData name="지우 김" userId="5210e3f53758dd47" providerId="LiveId" clId="{73412B95-ED11-41F4-B43B-4FDBB5D29711}" dt="2025-03-24T05:40:51.654" v="139" actId="20577"/>
        <pc:sldMkLst>
          <pc:docMk/>
          <pc:sldMk cId="3157810657" sldId="256"/>
        </pc:sldMkLst>
        <pc:spChg chg="mod">
          <ac:chgData name="지우 김" userId="5210e3f53758dd47" providerId="LiveId" clId="{73412B95-ED11-41F4-B43B-4FDBB5D29711}" dt="2025-03-24T05:40:51.654" v="139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73412B95-ED11-41F4-B43B-4FDBB5D29711}" dt="2025-03-24T05:40:24.020" v="103" actId="20577"/>
          <ac:spMkLst>
            <pc:docMk/>
            <pc:sldMk cId="3157810657" sldId="256"/>
            <ac:spMk id="3" creationId="{2B357FA5-DE41-3778-4F75-C1D742FF44D1}"/>
          </ac:spMkLst>
        </pc:spChg>
      </pc:sldChg>
    </pc:docChg>
  </pc:docChgLst>
  <pc:docChgLst>
    <pc:chgData name="지우 김" userId="5210e3f53758dd47" providerId="LiveId" clId="{675087F9-B33B-4920-B877-6472392D7591}"/>
    <pc:docChg chg="undo custSel modSld">
      <pc:chgData name="지우 김" userId="5210e3f53758dd47" providerId="LiveId" clId="{675087F9-B33B-4920-B877-6472392D7591}" dt="2025-03-25T23:38:43.635" v="209" actId="20577"/>
      <pc:docMkLst>
        <pc:docMk/>
      </pc:docMkLst>
      <pc:sldChg chg="addSp delSp modSp mod">
        <pc:chgData name="지우 김" userId="5210e3f53758dd47" providerId="LiveId" clId="{675087F9-B33B-4920-B877-6472392D7591}" dt="2025-03-25T23:30:33.661" v="123" actId="339"/>
        <pc:sldMkLst>
          <pc:docMk/>
          <pc:sldMk cId="1726016807" sldId="258"/>
        </pc:sldMkLst>
        <pc:spChg chg="mod">
          <ac:chgData name="지우 김" userId="5210e3f53758dd47" providerId="LiveId" clId="{675087F9-B33B-4920-B877-6472392D7591}" dt="2025-03-25T23:28:22.406" v="22" actId="1076"/>
          <ac:spMkLst>
            <pc:docMk/>
            <pc:sldMk cId="1726016807" sldId="258"/>
            <ac:spMk id="2" creationId="{A8E48BCB-E230-597A-8EB5-BA42FFF7EDCD}"/>
          </ac:spMkLst>
        </pc:spChg>
        <pc:spChg chg="add del">
          <ac:chgData name="지우 김" userId="5210e3f53758dd47" providerId="LiveId" clId="{675087F9-B33B-4920-B877-6472392D7591}" dt="2025-03-25T23:25:57.509" v="7" actId="478"/>
          <ac:spMkLst>
            <pc:docMk/>
            <pc:sldMk cId="1726016807" sldId="258"/>
            <ac:spMk id="10" creationId="{B50C2590-CCDC-4D75-9891-A523D8A0DFD9}"/>
          </ac:spMkLst>
        </pc:spChg>
        <pc:spChg chg="del">
          <ac:chgData name="지우 김" userId="5210e3f53758dd47" providerId="LiveId" clId="{675087F9-B33B-4920-B877-6472392D7591}" dt="2025-03-25T23:25:17.577" v="0" actId="478"/>
          <ac:spMkLst>
            <pc:docMk/>
            <pc:sldMk cId="1726016807" sldId="258"/>
            <ac:spMk id="13" creationId="{2BAE2F0E-308B-E36E-98BA-539B9A882A30}"/>
          </ac:spMkLst>
        </pc:spChg>
        <pc:spChg chg="add mod">
          <ac:chgData name="지우 김" userId="5210e3f53758dd47" providerId="LiveId" clId="{675087F9-B33B-4920-B877-6472392D7591}" dt="2025-03-25T23:28:22.983" v="23"/>
          <ac:spMkLst>
            <pc:docMk/>
            <pc:sldMk cId="1726016807" sldId="258"/>
            <ac:spMk id="17" creationId="{2E0F3919-CB4E-5B96-88EC-7F3208F3B4CA}"/>
          </ac:spMkLst>
        </pc:spChg>
        <pc:spChg chg="add mod">
          <ac:chgData name="지우 김" userId="5210e3f53758dd47" providerId="LiveId" clId="{675087F9-B33B-4920-B877-6472392D7591}" dt="2025-03-25T23:29:21.715" v="93" actId="164"/>
          <ac:spMkLst>
            <pc:docMk/>
            <pc:sldMk cId="1726016807" sldId="258"/>
            <ac:spMk id="18" creationId="{B92DFB1F-7C37-B6A4-235B-28D45D4C9F1B}"/>
          </ac:spMkLst>
        </pc:spChg>
        <pc:spChg chg="add mod">
          <ac:chgData name="지우 김" userId="5210e3f53758dd47" providerId="LiveId" clId="{675087F9-B33B-4920-B877-6472392D7591}" dt="2025-03-25T23:29:56.788" v="120" actId="164"/>
          <ac:spMkLst>
            <pc:docMk/>
            <pc:sldMk cId="1726016807" sldId="258"/>
            <ac:spMk id="20" creationId="{6C2ABE16-9A33-9689-51B9-135C724419A5}"/>
          </ac:spMkLst>
        </pc:spChg>
        <pc:grpChg chg="add mod">
          <ac:chgData name="지우 김" userId="5210e3f53758dd47" providerId="LiveId" clId="{675087F9-B33B-4920-B877-6472392D7591}" dt="2025-03-25T23:30:05.862" v="121" actId="1076"/>
          <ac:grpSpMkLst>
            <pc:docMk/>
            <pc:sldMk cId="1726016807" sldId="258"/>
            <ac:grpSpMk id="19" creationId="{061CCFE6-DEF4-38EC-6D2F-BFE0CFC7909C}"/>
          </ac:grpSpMkLst>
        </pc:grpChg>
        <pc:grpChg chg="add mod">
          <ac:chgData name="지우 김" userId="5210e3f53758dd47" providerId="LiveId" clId="{675087F9-B33B-4920-B877-6472392D7591}" dt="2025-03-25T23:30:05.862" v="121" actId="1076"/>
          <ac:grpSpMkLst>
            <pc:docMk/>
            <pc:sldMk cId="1726016807" sldId="258"/>
            <ac:grpSpMk id="21" creationId="{E7645DD9-ADAC-AC66-7C82-7DDD1ED3B55A}"/>
          </ac:grpSpMkLst>
        </pc:grpChg>
        <pc:picChg chg="add del mod">
          <ac:chgData name="지우 김" userId="5210e3f53758dd47" providerId="LiveId" clId="{675087F9-B33B-4920-B877-6472392D7591}" dt="2025-03-25T23:25:28.040" v="5" actId="478"/>
          <ac:picMkLst>
            <pc:docMk/>
            <pc:sldMk cId="1726016807" sldId="258"/>
            <ac:picMk id="8" creationId="{3E12D595-C793-FF82-BAA0-EC443D855D2D}"/>
          </ac:picMkLst>
        </pc:picChg>
        <pc:picChg chg="add mod">
          <ac:chgData name="지우 김" userId="5210e3f53758dd47" providerId="LiveId" clId="{675087F9-B33B-4920-B877-6472392D7591}" dt="2025-03-25T23:29:21.715" v="93" actId="164"/>
          <ac:picMkLst>
            <pc:docMk/>
            <pc:sldMk cId="1726016807" sldId="258"/>
            <ac:picMk id="14" creationId="{A60BDB55-61AE-AC44-7C1D-8CC26796BF85}"/>
          </ac:picMkLst>
        </pc:picChg>
        <pc:picChg chg="add mod">
          <ac:chgData name="지우 김" userId="5210e3f53758dd47" providerId="LiveId" clId="{675087F9-B33B-4920-B877-6472392D7591}" dt="2025-03-25T23:30:33.661" v="123" actId="339"/>
          <ac:picMkLst>
            <pc:docMk/>
            <pc:sldMk cId="1726016807" sldId="258"/>
            <ac:picMk id="16" creationId="{12C74AAA-B785-5A51-2381-B878C5EB3C62}"/>
          </ac:picMkLst>
        </pc:picChg>
      </pc:sldChg>
      <pc:sldChg chg="addSp delSp modSp mod">
        <pc:chgData name="지우 김" userId="5210e3f53758dd47" providerId="LiveId" clId="{675087F9-B33B-4920-B877-6472392D7591}" dt="2025-03-25T23:38:43.635" v="209" actId="20577"/>
        <pc:sldMkLst>
          <pc:docMk/>
          <pc:sldMk cId="3366858260" sldId="259"/>
        </pc:sldMkLst>
        <pc:spChg chg="del">
          <ac:chgData name="지우 김" userId="5210e3f53758dd47" providerId="LiveId" clId="{675087F9-B33B-4920-B877-6472392D7591}" dt="2025-03-25T23:30:20.915" v="122" actId="478"/>
          <ac:spMkLst>
            <pc:docMk/>
            <pc:sldMk cId="3366858260" sldId="259"/>
            <ac:spMk id="13" creationId="{1FC787D9-FEE0-EA25-C073-D9D7E32265A1}"/>
          </ac:spMkLst>
        </pc:spChg>
        <pc:spChg chg="add mod">
          <ac:chgData name="지우 김" userId="5210e3f53758dd47" providerId="LiveId" clId="{675087F9-B33B-4920-B877-6472392D7591}" dt="2025-03-25T23:38:00.520" v="135" actId="1076"/>
          <ac:spMkLst>
            <pc:docMk/>
            <pc:sldMk cId="3366858260" sldId="259"/>
            <ac:spMk id="15" creationId="{BE878254-06B3-FA50-FE92-042A9A27BC50}"/>
          </ac:spMkLst>
        </pc:spChg>
        <pc:spChg chg="add mod">
          <ac:chgData name="지우 김" userId="5210e3f53758dd47" providerId="LiveId" clId="{675087F9-B33B-4920-B877-6472392D7591}" dt="2025-03-25T23:38:43.635" v="209" actId="20577"/>
          <ac:spMkLst>
            <pc:docMk/>
            <pc:sldMk cId="3366858260" sldId="259"/>
            <ac:spMk id="16" creationId="{F34FFD0C-FD67-3ABA-311E-3C9FA5749577}"/>
          </ac:spMkLst>
        </pc:spChg>
        <pc:grpChg chg="add mod">
          <ac:chgData name="지우 김" userId="5210e3f53758dd47" providerId="LiveId" clId="{675087F9-B33B-4920-B877-6472392D7591}" dt="2025-03-25T23:37:40.909" v="133" actId="1076"/>
          <ac:grpSpMkLst>
            <pc:docMk/>
            <pc:sldMk cId="3366858260" sldId="259"/>
            <ac:grpSpMk id="14" creationId="{66D382B5-7F31-D1D7-3F7D-373450FD3A4B}"/>
          </ac:grpSpMkLst>
        </pc:grpChg>
        <pc:picChg chg="add mod">
          <ac:chgData name="지우 김" userId="5210e3f53758dd47" providerId="LiveId" clId="{675087F9-B33B-4920-B877-6472392D7591}" dt="2025-03-25T23:37:33.435" v="132" actId="164"/>
          <ac:picMkLst>
            <pc:docMk/>
            <pc:sldMk cId="3366858260" sldId="259"/>
            <ac:picMk id="8" creationId="{F00295D4-8847-8FD1-1A41-2B8AB4D26654}"/>
          </ac:picMkLst>
        </pc:picChg>
        <pc:picChg chg="add mod">
          <ac:chgData name="지우 김" userId="5210e3f53758dd47" providerId="LiveId" clId="{675087F9-B33B-4920-B877-6472392D7591}" dt="2025-03-25T23:37:33.435" v="132" actId="164"/>
          <ac:picMkLst>
            <pc:docMk/>
            <pc:sldMk cId="3366858260" sldId="259"/>
            <ac:picMk id="12" creationId="{1EEEE4DD-BBF6-BD1E-B1B6-69DB339D98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A363C-DB3C-8E0A-B1BF-2DE12BEC4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CD8A0F-725A-39D6-AF13-BEF65E899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8DB3F-C1F7-F61B-8437-1C159905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E9A38-4636-7164-B381-475FD43E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E83F1-1FD9-C4F5-7343-DF82C76E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E6CA-BABD-6A24-1ECB-369B5DDC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D8E2E-F6D0-5FF4-AAC0-22970EE19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86FE4-3F8A-8A56-AEF8-D52D0C03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D4B96-486A-0222-4351-CB3F1372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E4463-AF90-CFD8-0C2B-45427A2A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2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6405D-9872-F92E-B4C8-AAA8D5A5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13F042-FE10-9EEC-40F7-A6C4B7C2E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378C5-8F43-736D-8B2C-7DBC1A0F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D4C2A-B8E5-41B8-E3E8-FD874B12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65BB0-81AB-BF4B-4351-A49CF188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3BC79-64AE-45BF-F7F4-688C32DC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42AAC-1D35-7669-C58E-C4B3B559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1D185-8362-6F45-AED8-282BC043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E5C04-5F3E-8CE6-A467-1B3496BA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7756D-2A3A-C6B4-81B9-0380B817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5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E2626-8337-E4B8-81AB-335D6E65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ED834-E315-10ED-E949-62CE72683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09C38-6D78-B6A2-C9EE-18CDA51B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CCD1D-964B-ECA6-BB56-ED610AE6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09D4-EE2B-984C-F431-777BA2E5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00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2B7D5-7467-1321-0F9A-AB5FC81E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464E1-5E45-618A-90D9-8181CA5DD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FA45C-C4A7-779E-7E09-4F9C79656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41A47-6068-2CE8-17F8-54403D8C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B699A-5678-7693-0D8E-2B763FA1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98036-0E84-5E96-1F43-530C64D7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FDE8B-6B86-950E-03C3-815ADA73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4156B-0D6C-2F96-8B86-5E0B69651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D5EC5-22F9-A574-BDF7-DC074CD84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729DFB-1BA0-9E07-0C44-3742834B9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80B0D-8072-B218-8167-3AB99B054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8DDBB8-916B-7128-F38F-6BB6212F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62D2DC-5CC5-FDB1-EA5C-F5DA4A61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BD14CD-EE97-A459-2371-517157F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7105-17A9-2D53-33EB-5DD5FE6D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298B6-0266-69A0-73B4-1C813A50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219184-B6A1-6BF2-9D92-01C8EF2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4C53-0EE4-6306-7306-5FB44CC4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2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C38379-4F90-36C9-344F-098943AC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AFE9F4-14F1-4EE9-A7B7-76B4DB52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B66962-D105-70DE-3BD6-F9E23BBE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9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85971-26F8-0CDC-6BF6-880D0D42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1197D-7240-993E-DC39-6961D567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74954-F48D-8CA2-7BC8-46B1BFEB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CF6E9-48E1-F7CF-DEF5-84849AC7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AAC0C-1C5A-CF30-48CB-44208A98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D531B-5ADA-677C-08AF-F9414CFF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215A2-A688-87FE-9EA3-98382AFD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E4037E-47DF-F515-F052-5FBC949EB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F899AA-5A7E-5BAD-2253-17D2036A0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7E469-4705-F9D0-26FA-BEB8E073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3D155-0C9D-B116-FBE5-1BD6CBF9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6EA4D-FBB9-07B5-BD81-8FFDEE1E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6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79BF9B-AE9F-B62E-DB8A-862FB8D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EDB34-2791-7E16-74E1-FC770292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33918-086C-6E3B-3B72-1AA187EF6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4C2D9-2FF6-4DA0-B1C1-BBD1B92D90F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09D78-10C4-B392-0FE9-7BDF0EA8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AD1F1-C896-C8BB-AFE3-3FB19A5BE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BF4D-ABF5-F447-99A3-D4231FEA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544" y="1328070"/>
            <a:ext cx="9582912" cy="1655762"/>
          </a:xfr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000" b="1" dirty="0"/>
              <a:t>25-1 </a:t>
            </a:r>
            <a:r>
              <a:rPr lang="ko-KR" altLang="en-US" sz="4000" b="1" dirty="0"/>
              <a:t>파이썬 프로그래밍 </a:t>
            </a:r>
            <a:r>
              <a:rPr lang="en-US" altLang="ko-KR" sz="4000" b="1" dirty="0"/>
              <a:t>1-1</a:t>
            </a:r>
            <a:r>
              <a:rPr lang="ko-KR" altLang="en-US" sz="4000" b="1" dirty="0"/>
              <a:t>차 과제</a:t>
            </a:r>
            <a:br>
              <a:rPr lang="en-US" altLang="ko-KR" sz="4000" b="1" dirty="0"/>
            </a:br>
            <a:r>
              <a:rPr lang="en-US" altLang="ko-KR" sz="4000" b="1" dirty="0"/>
              <a:t>(3</a:t>
            </a:r>
            <a:r>
              <a:rPr lang="ko-KR" altLang="en-US" sz="4000" b="1" dirty="0"/>
              <a:t>장 응용 예제 실습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57FA5-DE41-3778-4F75-C1D742FF4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7065"/>
            <a:ext cx="9144000" cy="1655762"/>
          </a:xfrm>
        </p:spPr>
        <p:txBody>
          <a:bodyPr anchor="ctr"/>
          <a:lstStyle/>
          <a:p>
            <a:r>
              <a:rPr lang="ko-KR" altLang="en-US" b="1" dirty="0"/>
              <a:t>김지우 </a:t>
            </a:r>
            <a:r>
              <a:rPr lang="en-US" altLang="ko-KR" b="1" dirty="0"/>
              <a:t>/ 2022158067</a:t>
            </a:r>
          </a:p>
          <a:p>
            <a:r>
              <a:rPr lang="ko-KR" altLang="en-US" b="1" dirty="0"/>
              <a:t>컴퓨터공학부 소프트웨어전공 </a:t>
            </a:r>
            <a:r>
              <a:rPr lang="en-US" altLang="ko-KR" b="1" dirty="0"/>
              <a:t>4</a:t>
            </a:r>
            <a:r>
              <a:rPr lang="ko-KR" altLang="en-US" b="1" dirty="0"/>
              <a:t>학년</a:t>
            </a:r>
            <a:endParaRPr lang="en-US" altLang="ko-KR" b="1" dirty="0"/>
          </a:p>
          <a:p>
            <a:r>
              <a:rPr lang="en-US" altLang="ko-KR" b="1" dirty="0"/>
              <a:t>2025. 03. 26 (</a:t>
            </a:r>
            <a:r>
              <a:rPr lang="ko-KR" altLang="en-US" b="1" dirty="0"/>
              <a:t>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5781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529F8-ABBD-6453-C9FD-F2686E02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ACEDC2-77A7-1EB8-36D6-B414D7834CB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E48BCB-E230-597A-8EB5-BA42FFF7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19348"/>
            <a:ext cx="5451750" cy="675704"/>
          </a:xfrm>
        </p:spPr>
        <p:txBody>
          <a:bodyPr>
            <a:normAutofit/>
          </a:bodyPr>
          <a:lstStyle/>
          <a:p>
            <a:pPr algn="ctr"/>
            <a:r>
              <a:rPr lang="en-US" altLang="ko-KR" sz="3400" b="1" dirty="0"/>
              <a:t>1-1</a:t>
            </a:r>
            <a:r>
              <a:rPr lang="ko-KR" altLang="en-US" sz="3400" b="1" dirty="0"/>
              <a:t>차 과제 수행 결과 </a:t>
            </a:r>
            <a:r>
              <a:rPr lang="en-US" altLang="ko-KR" sz="3400" b="1" dirty="0"/>
              <a:t>(1/2)</a:t>
            </a:r>
            <a:endParaRPr lang="ko-KR" altLang="en-US" sz="34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CF2C1F-5617-5C33-BB05-AB11593D0776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CE1BE66-24C7-B5CB-231C-C733753CEF35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2B747DB-DBD3-8707-077B-D8C37230E813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AD4FD6-E999-483E-3001-73FCCFF77FDD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42A9F0-2056-D02A-C36D-A2FFA9166CAA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02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61CCFE6-DEF4-38EC-6D2F-BFE0CFC7909C}"/>
              </a:ext>
            </a:extLst>
          </p:cNvPr>
          <p:cNvGrpSpPr/>
          <p:nvPr/>
        </p:nvGrpSpPr>
        <p:grpSpPr>
          <a:xfrm>
            <a:off x="768096" y="1669611"/>
            <a:ext cx="6444348" cy="4203481"/>
            <a:chOff x="539496" y="1605806"/>
            <a:chExt cx="6444348" cy="420348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60BDB55-61AE-AC44-7C1D-8CC26796B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375" y="1984517"/>
              <a:ext cx="6261469" cy="3824770"/>
            </a:xfrm>
            <a:prstGeom prst="rect">
              <a:avLst/>
            </a:prstGeom>
            <a:ln w="285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B92DFB1F-7C37-B6A4-235B-28D45D4C9F1B}"/>
                </a:ext>
              </a:extLst>
            </p:cNvPr>
            <p:cNvSpPr txBox="1">
              <a:spLocks/>
            </p:cNvSpPr>
            <p:nvPr/>
          </p:nvSpPr>
          <p:spPr>
            <a:xfrm>
              <a:off x="539496" y="1605806"/>
              <a:ext cx="3674766" cy="3433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800" b="1" dirty="0"/>
                <a:t>데이터형 크기 확인하기 실습 코드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7645DD9-ADAC-AC66-7C82-7DDD1ED3B55A}"/>
              </a:ext>
            </a:extLst>
          </p:cNvPr>
          <p:cNvGrpSpPr/>
          <p:nvPr/>
        </p:nvGrpSpPr>
        <p:grpSpPr>
          <a:xfrm>
            <a:off x="7582114" y="3460661"/>
            <a:ext cx="3482742" cy="2412431"/>
            <a:chOff x="7353514" y="3586211"/>
            <a:chExt cx="3482742" cy="241243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2C74AAA-B785-5A51-2381-B878C5EB3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3935" y="3988586"/>
              <a:ext cx="3372321" cy="201005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6C2ABE16-9A33-9689-51B9-135C724419A5}"/>
                </a:ext>
              </a:extLst>
            </p:cNvPr>
            <p:cNvSpPr txBox="1">
              <a:spLocks/>
            </p:cNvSpPr>
            <p:nvPr/>
          </p:nvSpPr>
          <p:spPr>
            <a:xfrm>
              <a:off x="7353514" y="3586211"/>
              <a:ext cx="1269278" cy="385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800" b="1" dirty="0"/>
                <a:t>실행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01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1D475-0F76-7849-16DA-0F768517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9141F20-78AC-2701-57FE-4806F5254A4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EA9173-1B01-AD65-AB2E-0AD114C1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19348"/>
            <a:ext cx="5451750" cy="675704"/>
          </a:xfrm>
        </p:spPr>
        <p:txBody>
          <a:bodyPr>
            <a:normAutofit/>
          </a:bodyPr>
          <a:lstStyle/>
          <a:p>
            <a:pPr algn="ctr"/>
            <a:r>
              <a:rPr lang="en-US" altLang="ko-KR" sz="3400" b="1" dirty="0"/>
              <a:t>1-1</a:t>
            </a:r>
            <a:r>
              <a:rPr lang="ko-KR" altLang="en-US" sz="3400" b="1" dirty="0"/>
              <a:t>차 과제 수행 결과 </a:t>
            </a:r>
            <a:r>
              <a:rPr lang="en-US" altLang="ko-KR" sz="3400" b="1" dirty="0"/>
              <a:t>(2/2)</a:t>
            </a:r>
            <a:endParaRPr lang="ko-KR" altLang="en-US" sz="34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F8D1AA-7A85-CF8A-DE1F-7CDED2A2A8D4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F9DD90A-DCC3-0C00-1C71-F602E42A6C86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4626C81-52CD-9251-C2BC-5512159187C1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04849A-2FF2-5560-55F2-F4EA33158F3C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82F06F-EAF2-87D5-C4F1-DB722596EE34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03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D382B5-7F31-D1D7-3F7D-373450FD3A4B}"/>
              </a:ext>
            </a:extLst>
          </p:cNvPr>
          <p:cNvGrpSpPr/>
          <p:nvPr/>
        </p:nvGrpSpPr>
        <p:grpSpPr>
          <a:xfrm>
            <a:off x="546870" y="2533197"/>
            <a:ext cx="11098259" cy="2476310"/>
            <a:chOff x="714375" y="2443162"/>
            <a:chExt cx="11098259" cy="247631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00295D4-8847-8FD1-1A41-2B8AB4D26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6017" y="4122383"/>
              <a:ext cx="4056617" cy="79708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EEEE4DD-BBF6-BD1E-B1B6-69DB339D9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375" y="2443162"/>
              <a:ext cx="6759010" cy="2476310"/>
            </a:xfrm>
            <a:prstGeom prst="rect">
              <a:avLst/>
            </a:prstGeom>
          </p:spPr>
        </p:pic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BE878254-06B3-FA50-FE92-042A9A27BC50}"/>
              </a:ext>
            </a:extLst>
          </p:cNvPr>
          <p:cNvSpPr txBox="1">
            <a:spLocks/>
          </p:cNvSpPr>
          <p:nvPr/>
        </p:nvSpPr>
        <p:spPr>
          <a:xfrm>
            <a:off x="7490674" y="3826568"/>
            <a:ext cx="1269278" cy="38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b="1" dirty="0"/>
              <a:t>실행 결과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F34FFD0C-FD67-3ABA-311E-3C9FA5749577}"/>
              </a:ext>
            </a:extLst>
          </p:cNvPr>
          <p:cNvSpPr txBox="1">
            <a:spLocks/>
          </p:cNvSpPr>
          <p:nvPr/>
        </p:nvSpPr>
        <p:spPr>
          <a:xfrm>
            <a:off x="384048" y="2189895"/>
            <a:ext cx="3950208" cy="326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b="1" dirty="0"/>
              <a:t> 입력 문자열 거꾸로 뒤집기 실습 코드</a:t>
            </a:r>
          </a:p>
        </p:txBody>
      </p:sp>
    </p:spTree>
    <p:extLst>
      <p:ext uri="{BB962C8B-B14F-4D97-AF65-F5344CB8AC3E}">
        <p14:creationId xmlns:p14="http://schemas.microsoft.com/office/powerpoint/2010/main" val="336685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69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25-1 파이썬 프로그래밍 1-1차 과제 (3장 응용 예제 실습)</vt:lpstr>
      <vt:lpstr>1-1차 과제 수행 결과 (1/2)</vt:lpstr>
      <vt:lpstr>1-1차 과제 수행 결과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김지우(2022158067)</dc:creator>
  <cp:lastModifiedBy>지우 김</cp:lastModifiedBy>
  <cp:revision>23</cp:revision>
  <dcterms:created xsi:type="dcterms:W3CDTF">2024-10-09T18:01:32Z</dcterms:created>
  <dcterms:modified xsi:type="dcterms:W3CDTF">2025-03-25T23:38:44Z</dcterms:modified>
</cp:coreProperties>
</file>