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EDFD1F-037E-48EB-9B39-F72A693A5DC6}" v="5" dt="2025-03-28T00:46:20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5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우 김" userId="5210e3f53758dd47" providerId="LiveId" clId="{ECEDFD1F-037E-48EB-9B39-F72A693A5DC6}"/>
    <pc:docChg chg="undo custSel modSld">
      <pc:chgData name="지우 김" userId="5210e3f53758dd47" providerId="LiveId" clId="{ECEDFD1F-037E-48EB-9B39-F72A693A5DC6}" dt="2025-03-28T00:47:08.494" v="188" actId="478"/>
      <pc:docMkLst>
        <pc:docMk/>
      </pc:docMkLst>
      <pc:sldChg chg="modSp mod">
        <pc:chgData name="지우 김" userId="5210e3f53758dd47" providerId="LiveId" clId="{ECEDFD1F-037E-48EB-9B39-F72A693A5DC6}" dt="2025-03-28T00:46:51.630" v="184" actId="20577"/>
        <pc:sldMkLst>
          <pc:docMk/>
          <pc:sldMk cId="3157810657" sldId="256"/>
        </pc:sldMkLst>
        <pc:spChg chg="mod">
          <ac:chgData name="지우 김" userId="5210e3f53758dd47" providerId="LiveId" clId="{ECEDFD1F-037E-48EB-9B39-F72A693A5DC6}" dt="2025-03-28T00:46:42.757" v="176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ECEDFD1F-037E-48EB-9B39-F72A693A5DC6}" dt="2025-03-28T00:46:51.630" v="184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ECEDFD1F-037E-48EB-9B39-F72A693A5DC6}" dt="2025-03-28T00:46:37.525" v="172" actId="20577"/>
        <pc:sldMkLst>
          <pc:docMk/>
          <pc:sldMk cId="1726016807" sldId="258"/>
        </pc:sldMkLst>
        <pc:spChg chg="mod">
          <ac:chgData name="지우 김" userId="5210e3f53758dd47" providerId="LiveId" clId="{ECEDFD1F-037E-48EB-9B39-F72A693A5DC6}" dt="2025-03-28T00:46:37.525" v="172" actId="20577"/>
          <ac:spMkLst>
            <pc:docMk/>
            <pc:sldMk cId="1726016807" sldId="258"/>
            <ac:spMk id="2" creationId="{A8E48BCB-E230-597A-8EB5-BA42FFF7EDCD}"/>
          </ac:spMkLst>
        </pc:spChg>
        <pc:spChg chg="mod topLvl">
          <ac:chgData name="지우 김" userId="5210e3f53758dd47" providerId="LiveId" clId="{ECEDFD1F-037E-48EB-9B39-F72A693A5DC6}" dt="2025-03-28T00:44:15.876" v="90" actId="164"/>
          <ac:spMkLst>
            <pc:docMk/>
            <pc:sldMk cId="1726016807" sldId="258"/>
            <ac:spMk id="18" creationId="{B92DFB1F-7C37-B6A4-235B-28D45D4C9F1B}"/>
          </ac:spMkLst>
        </pc:spChg>
        <pc:spChg chg="add del mod topLvl">
          <ac:chgData name="지우 김" userId="5210e3f53758dd47" providerId="LiveId" clId="{ECEDFD1F-037E-48EB-9B39-F72A693A5DC6}" dt="2025-03-28T00:46:13.271" v="162" actId="164"/>
          <ac:spMkLst>
            <pc:docMk/>
            <pc:sldMk cId="1726016807" sldId="258"/>
            <ac:spMk id="20" creationId="{6C2ABE16-9A33-9689-51B9-135C724419A5}"/>
          </ac:spMkLst>
        </pc:spChg>
        <pc:spChg chg="add mod">
          <ac:chgData name="지우 김" userId="5210e3f53758dd47" providerId="LiveId" clId="{ECEDFD1F-037E-48EB-9B39-F72A693A5DC6}" dt="2025-03-28T00:46:13.271" v="162" actId="164"/>
          <ac:spMkLst>
            <pc:docMk/>
            <pc:sldMk cId="1726016807" sldId="258"/>
            <ac:spMk id="22" creationId="{053BB997-58B4-AC69-0B3A-A07162196A9A}"/>
          </ac:spMkLst>
        </pc:spChg>
        <pc:spChg chg="mod">
          <ac:chgData name="지우 김" userId="5210e3f53758dd47" providerId="LiveId" clId="{ECEDFD1F-037E-48EB-9B39-F72A693A5DC6}" dt="2025-03-28T00:46:20.667" v="169" actId="571"/>
          <ac:spMkLst>
            <pc:docMk/>
            <pc:sldMk cId="1726016807" sldId="258"/>
            <ac:spMk id="25" creationId="{B9570229-CD57-0609-46EF-BF00006F6EA1}"/>
          </ac:spMkLst>
        </pc:spChg>
        <pc:spChg chg="mod">
          <ac:chgData name="지우 김" userId="5210e3f53758dd47" providerId="LiveId" clId="{ECEDFD1F-037E-48EB-9B39-F72A693A5DC6}" dt="2025-03-28T00:46:20.667" v="169" actId="571"/>
          <ac:spMkLst>
            <pc:docMk/>
            <pc:sldMk cId="1726016807" sldId="258"/>
            <ac:spMk id="28" creationId="{54192EBA-A588-7676-E7DE-21B095A8A044}"/>
          </ac:spMkLst>
        </pc:spChg>
        <pc:spChg chg="mod">
          <ac:chgData name="지우 김" userId="5210e3f53758dd47" providerId="LiveId" clId="{ECEDFD1F-037E-48EB-9B39-F72A693A5DC6}" dt="2025-03-28T00:46:20.667" v="169" actId="571"/>
          <ac:spMkLst>
            <pc:docMk/>
            <pc:sldMk cId="1726016807" sldId="258"/>
            <ac:spMk id="31" creationId="{621B6B6D-8DB1-1BE1-B84E-7E429DCAACA6}"/>
          </ac:spMkLst>
        </pc:spChg>
        <pc:grpChg chg="add mod">
          <ac:chgData name="지우 김" userId="5210e3f53758dd47" providerId="LiveId" clId="{ECEDFD1F-037E-48EB-9B39-F72A693A5DC6}" dt="2025-03-28T00:46:27.070" v="170" actId="1076"/>
          <ac:grpSpMkLst>
            <pc:docMk/>
            <pc:sldMk cId="1726016807" sldId="258"/>
            <ac:grpSpMk id="10" creationId="{37104D8C-2CFA-EDAA-D3F3-8A6053FF0C9E}"/>
          </ac:grpSpMkLst>
        </pc:grpChg>
        <pc:grpChg chg="del">
          <ac:chgData name="지우 김" userId="5210e3f53758dd47" providerId="LiveId" clId="{ECEDFD1F-037E-48EB-9B39-F72A693A5DC6}" dt="2025-03-28T00:43:22.077" v="0" actId="478"/>
          <ac:grpSpMkLst>
            <pc:docMk/>
            <pc:sldMk cId="1726016807" sldId="258"/>
            <ac:grpSpMk id="19" creationId="{061CCFE6-DEF4-38EC-6D2F-BFE0CFC7909C}"/>
          </ac:grpSpMkLst>
        </pc:grpChg>
        <pc:grpChg chg="del">
          <ac:chgData name="지우 김" userId="5210e3f53758dd47" providerId="LiveId" clId="{ECEDFD1F-037E-48EB-9B39-F72A693A5DC6}" dt="2025-03-28T00:43:23.197" v="1" actId="478"/>
          <ac:grpSpMkLst>
            <pc:docMk/>
            <pc:sldMk cId="1726016807" sldId="258"/>
            <ac:grpSpMk id="21" creationId="{E7645DD9-ADAC-AC66-7C82-7DDD1ED3B55A}"/>
          </ac:grpSpMkLst>
        </pc:grpChg>
        <pc:grpChg chg="add mod">
          <ac:chgData name="지우 김" userId="5210e3f53758dd47" providerId="LiveId" clId="{ECEDFD1F-037E-48EB-9B39-F72A693A5DC6}" dt="2025-03-28T00:46:27.070" v="170" actId="1076"/>
          <ac:grpSpMkLst>
            <pc:docMk/>
            <pc:sldMk cId="1726016807" sldId="258"/>
            <ac:grpSpMk id="23" creationId="{69AC8DEC-AF46-1752-FEB9-B20F537398C5}"/>
          </ac:grpSpMkLst>
        </pc:grpChg>
        <pc:grpChg chg="add mod">
          <ac:chgData name="지우 김" userId="5210e3f53758dd47" providerId="LiveId" clId="{ECEDFD1F-037E-48EB-9B39-F72A693A5DC6}" dt="2025-03-28T00:46:20.667" v="169" actId="571"/>
          <ac:grpSpMkLst>
            <pc:docMk/>
            <pc:sldMk cId="1726016807" sldId="258"/>
            <ac:grpSpMk id="24" creationId="{359E9F1E-3938-F3A5-D961-F46E8FB5011A}"/>
          </ac:grpSpMkLst>
        </pc:grpChg>
        <pc:grpChg chg="add mod">
          <ac:chgData name="지우 김" userId="5210e3f53758dd47" providerId="LiveId" clId="{ECEDFD1F-037E-48EB-9B39-F72A693A5DC6}" dt="2025-03-28T00:46:20.667" v="169" actId="571"/>
          <ac:grpSpMkLst>
            <pc:docMk/>
            <pc:sldMk cId="1726016807" sldId="258"/>
            <ac:grpSpMk id="27" creationId="{686136F4-E435-0471-1F97-AE7AF66E02E7}"/>
          </ac:grpSpMkLst>
        </pc:grpChg>
        <pc:picChg chg="add mod">
          <ac:chgData name="지우 김" userId="5210e3f53758dd47" providerId="LiveId" clId="{ECEDFD1F-037E-48EB-9B39-F72A693A5DC6}" dt="2025-03-28T00:44:15.876" v="90" actId="164"/>
          <ac:picMkLst>
            <pc:docMk/>
            <pc:sldMk cId="1726016807" sldId="258"/>
            <ac:picMk id="8" creationId="{6A1D898A-466E-CA8D-E6A2-F4454E3A94A3}"/>
          </ac:picMkLst>
        </pc:picChg>
        <pc:picChg chg="add mod">
          <ac:chgData name="지우 김" userId="5210e3f53758dd47" providerId="LiveId" clId="{ECEDFD1F-037E-48EB-9B39-F72A693A5DC6}" dt="2025-03-28T00:46:13.271" v="162" actId="164"/>
          <ac:picMkLst>
            <pc:docMk/>
            <pc:sldMk cId="1726016807" sldId="258"/>
            <ac:picMk id="13" creationId="{DEAF9152-4F43-2D80-259F-B78A6A812EE2}"/>
          </ac:picMkLst>
        </pc:picChg>
        <pc:picChg chg="del topLvl">
          <ac:chgData name="지우 김" userId="5210e3f53758dd47" providerId="LiveId" clId="{ECEDFD1F-037E-48EB-9B39-F72A693A5DC6}" dt="2025-03-28T00:43:22.077" v="0" actId="478"/>
          <ac:picMkLst>
            <pc:docMk/>
            <pc:sldMk cId="1726016807" sldId="258"/>
            <ac:picMk id="14" creationId="{A60BDB55-61AE-AC44-7C1D-8CC26796BF85}"/>
          </ac:picMkLst>
        </pc:picChg>
        <pc:picChg chg="del topLvl">
          <ac:chgData name="지우 김" userId="5210e3f53758dd47" providerId="LiveId" clId="{ECEDFD1F-037E-48EB-9B39-F72A693A5DC6}" dt="2025-03-28T00:43:23.197" v="1" actId="478"/>
          <ac:picMkLst>
            <pc:docMk/>
            <pc:sldMk cId="1726016807" sldId="258"/>
            <ac:picMk id="16" creationId="{12C74AAA-B785-5A51-2381-B878C5EB3C62}"/>
          </ac:picMkLst>
        </pc:picChg>
        <pc:picChg chg="add mod">
          <ac:chgData name="지우 김" userId="5210e3f53758dd47" providerId="LiveId" clId="{ECEDFD1F-037E-48EB-9B39-F72A693A5DC6}" dt="2025-03-28T00:46:13.271" v="162" actId="164"/>
          <ac:picMkLst>
            <pc:docMk/>
            <pc:sldMk cId="1726016807" sldId="258"/>
            <ac:picMk id="17" creationId="{73C27C9F-0D67-10E1-9C5B-57BF780E0A01}"/>
          </ac:picMkLst>
        </pc:picChg>
        <pc:picChg chg="mod">
          <ac:chgData name="지우 김" userId="5210e3f53758dd47" providerId="LiveId" clId="{ECEDFD1F-037E-48EB-9B39-F72A693A5DC6}" dt="2025-03-28T00:46:20.667" v="169" actId="571"/>
          <ac:picMkLst>
            <pc:docMk/>
            <pc:sldMk cId="1726016807" sldId="258"/>
            <ac:picMk id="26" creationId="{157B18AB-FD91-8700-D0F2-ACB05E3BDA93}"/>
          </ac:picMkLst>
        </pc:picChg>
        <pc:picChg chg="mod">
          <ac:chgData name="지우 김" userId="5210e3f53758dd47" providerId="LiveId" clId="{ECEDFD1F-037E-48EB-9B39-F72A693A5DC6}" dt="2025-03-28T00:46:20.667" v="169" actId="571"/>
          <ac:picMkLst>
            <pc:docMk/>
            <pc:sldMk cId="1726016807" sldId="258"/>
            <ac:picMk id="29" creationId="{B6D312E7-63D6-C910-7E7D-1D057BA12EA5}"/>
          </ac:picMkLst>
        </pc:picChg>
        <pc:picChg chg="mod">
          <ac:chgData name="지우 김" userId="5210e3f53758dd47" providerId="LiveId" clId="{ECEDFD1F-037E-48EB-9B39-F72A693A5DC6}" dt="2025-03-28T00:46:20.667" v="169" actId="571"/>
          <ac:picMkLst>
            <pc:docMk/>
            <pc:sldMk cId="1726016807" sldId="258"/>
            <ac:picMk id="30" creationId="{9AC734FB-8B63-608F-C010-1F1629D054C8}"/>
          </ac:picMkLst>
        </pc:picChg>
      </pc:sldChg>
      <pc:sldChg chg="delSp modSp mod">
        <pc:chgData name="지우 김" userId="5210e3f53758dd47" providerId="LiveId" clId="{ECEDFD1F-037E-48EB-9B39-F72A693A5DC6}" dt="2025-03-28T00:47:08.494" v="188" actId="478"/>
        <pc:sldMkLst>
          <pc:docMk/>
          <pc:sldMk cId="3366858260" sldId="259"/>
        </pc:sldMkLst>
        <pc:spChg chg="mod">
          <ac:chgData name="지우 김" userId="5210e3f53758dd47" providerId="LiveId" clId="{ECEDFD1F-037E-48EB-9B39-F72A693A5DC6}" dt="2025-03-28T00:47:01.339" v="186" actId="20577"/>
          <ac:spMkLst>
            <pc:docMk/>
            <pc:sldMk cId="3366858260" sldId="259"/>
            <ac:spMk id="2" creationId="{FDEA9173-1B01-AD65-AB2E-0AD114C194EE}"/>
          </ac:spMkLst>
        </pc:spChg>
        <pc:grpChg chg="del">
          <ac:chgData name="지우 김" userId="5210e3f53758dd47" providerId="LiveId" clId="{ECEDFD1F-037E-48EB-9B39-F72A693A5DC6}" dt="2025-03-28T00:47:07.426" v="187" actId="478"/>
          <ac:grpSpMkLst>
            <pc:docMk/>
            <pc:sldMk cId="3366858260" sldId="259"/>
            <ac:grpSpMk id="14" creationId="{66D382B5-7F31-D1D7-3F7D-373450FD3A4B}"/>
          </ac:grpSpMkLst>
        </pc:grpChg>
        <pc:picChg chg="del topLvl">
          <ac:chgData name="지우 김" userId="5210e3f53758dd47" providerId="LiveId" clId="{ECEDFD1F-037E-48EB-9B39-F72A693A5DC6}" dt="2025-03-28T00:47:08.494" v="188" actId="478"/>
          <ac:picMkLst>
            <pc:docMk/>
            <pc:sldMk cId="3366858260" sldId="259"/>
            <ac:picMk id="8" creationId="{F00295D4-8847-8FD1-1A41-2B8AB4D26654}"/>
          </ac:picMkLst>
        </pc:picChg>
        <pc:picChg chg="del topLvl">
          <ac:chgData name="지우 김" userId="5210e3f53758dd47" providerId="LiveId" clId="{ECEDFD1F-037E-48EB-9B39-F72A693A5DC6}" dt="2025-03-28T00:47:07.426" v="187" actId="478"/>
          <ac:picMkLst>
            <pc:docMk/>
            <pc:sldMk cId="3366858260" sldId="259"/>
            <ac:picMk id="12" creationId="{1EEEE4DD-BBF6-BD1E-B1B6-69DB339D9807}"/>
          </ac:picMkLst>
        </pc:picChg>
      </pc:sldChg>
    </pc:docChg>
  </pc:docChgLst>
  <pc:docChgLst>
    <pc:chgData name="지우 김" userId="5210e3f53758dd47" providerId="LiveId" clId="{73412B95-ED11-41F4-B43B-4FDBB5D29711}"/>
    <pc:docChg chg="custSel modSld">
      <pc:chgData name="지우 김" userId="5210e3f53758dd47" providerId="LiveId" clId="{73412B95-ED11-41F4-B43B-4FDBB5D29711}" dt="2025-03-24T05:40:51.654" v="139" actId="20577"/>
      <pc:docMkLst>
        <pc:docMk/>
      </pc:docMkLst>
      <pc:sldChg chg="modSp mod">
        <pc:chgData name="지우 김" userId="5210e3f53758dd47" providerId="LiveId" clId="{73412B95-ED11-41F4-B43B-4FDBB5D29711}" dt="2025-03-24T05:40:51.654" v="139" actId="20577"/>
        <pc:sldMkLst>
          <pc:docMk/>
          <pc:sldMk cId="3157810657" sldId="256"/>
        </pc:sldMkLst>
        <pc:spChg chg="mod">
          <ac:chgData name="지우 김" userId="5210e3f53758dd47" providerId="LiveId" clId="{73412B95-ED11-41F4-B43B-4FDBB5D29711}" dt="2025-03-24T05:40:51.654" v="139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73412B95-ED11-41F4-B43B-4FDBB5D29711}" dt="2025-03-24T05:40:24.020" v="103" actId="20577"/>
          <ac:spMkLst>
            <pc:docMk/>
            <pc:sldMk cId="3157810657" sldId="256"/>
            <ac:spMk id="3" creationId="{2B357FA5-DE41-3778-4F75-C1D742FF44D1}"/>
          </ac:spMkLst>
        </pc:spChg>
      </pc:sldChg>
    </pc:docChg>
  </pc:docChgLst>
  <pc:docChgLst>
    <pc:chgData name="지우 김" userId="5210e3f53758dd47" providerId="LiveId" clId="{675087F9-B33B-4920-B877-6472392D7591}"/>
    <pc:docChg chg="undo custSel modSld">
      <pc:chgData name="지우 김" userId="5210e3f53758dd47" providerId="LiveId" clId="{675087F9-B33B-4920-B877-6472392D7591}" dt="2025-03-25T23:38:43.635" v="209" actId="20577"/>
      <pc:docMkLst>
        <pc:docMk/>
      </pc:docMkLst>
      <pc:sldChg chg="addSp delSp modSp mod">
        <pc:chgData name="지우 김" userId="5210e3f53758dd47" providerId="LiveId" clId="{675087F9-B33B-4920-B877-6472392D7591}" dt="2025-03-25T23:30:33.661" v="123" actId="339"/>
        <pc:sldMkLst>
          <pc:docMk/>
          <pc:sldMk cId="1726016807" sldId="258"/>
        </pc:sldMkLst>
        <pc:spChg chg="mod">
          <ac:chgData name="지우 김" userId="5210e3f53758dd47" providerId="LiveId" clId="{675087F9-B33B-4920-B877-6472392D7591}" dt="2025-03-25T23:28:22.406" v="22" actId="1076"/>
          <ac:spMkLst>
            <pc:docMk/>
            <pc:sldMk cId="1726016807" sldId="258"/>
            <ac:spMk id="2" creationId="{A8E48BCB-E230-597A-8EB5-BA42FFF7EDCD}"/>
          </ac:spMkLst>
        </pc:spChg>
        <pc:spChg chg="add mod">
          <ac:chgData name="지우 김" userId="5210e3f53758dd47" providerId="LiveId" clId="{675087F9-B33B-4920-B877-6472392D7591}" dt="2025-03-25T23:29:21.715" v="93" actId="164"/>
          <ac:spMkLst>
            <pc:docMk/>
            <pc:sldMk cId="1726016807" sldId="258"/>
            <ac:spMk id="18" creationId="{B92DFB1F-7C37-B6A4-235B-28D45D4C9F1B}"/>
          </ac:spMkLst>
        </pc:spChg>
        <pc:spChg chg="add mod">
          <ac:chgData name="지우 김" userId="5210e3f53758dd47" providerId="LiveId" clId="{675087F9-B33B-4920-B877-6472392D7591}" dt="2025-03-25T23:29:56.788" v="120" actId="164"/>
          <ac:spMkLst>
            <pc:docMk/>
            <pc:sldMk cId="1726016807" sldId="258"/>
            <ac:spMk id="20" creationId="{6C2ABE16-9A33-9689-51B9-135C724419A5}"/>
          </ac:spMkLst>
        </pc:spChg>
      </pc:sldChg>
      <pc:sldChg chg="addSp delSp modSp mod">
        <pc:chgData name="지우 김" userId="5210e3f53758dd47" providerId="LiveId" clId="{675087F9-B33B-4920-B877-6472392D7591}" dt="2025-03-25T23:38:43.635" v="209" actId="20577"/>
        <pc:sldMkLst>
          <pc:docMk/>
          <pc:sldMk cId="3366858260" sldId="259"/>
        </pc:sldMkLst>
        <pc:spChg chg="add mod">
          <ac:chgData name="지우 김" userId="5210e3f53758dd47" providerId="LiveId" clId="{675087F9-B33B-4920-B877-6472392D7591}" dt="2025-03-25T23:38:00.520" v="135" actId="1076"/>
          <ac:spMkLst>
            <pc:docMk/>
            <pc:sldMk cId="3366858260" sldId="259"/>
            <ac:spMk id="15" creationId="{BE878254-06B3-FA50-FE92-042A9A27BC50}"/>
          </ac:spMkLst>
        </pc:spChg>
        <pc:spChg chg="add mod">
          <ac:chgData name="지우 김" userId="5210e3f53758dd47" providerId="LiveId" clId="{675087F9-B33B-4920-B877-6472392D7591}" dt="2025-03-25T23:38:43.635" v="209" actId="20577"/>
          <ac:spMkLst>
            <pc:docMk/>
            <pc:sldMk cId="3366858260" sldId="259"/>
            <ac:spMk id="16" creationId="{F34FFD0C-FD67-3ABA-311E-3C9FA5749577}"/>
          </ac:spMkLst>
        </pc:spChg>
        <pc:grpChg chg="add mod">
          <ac:chgData name="지우 김" userId="5210e3f53758dd47" providerId="LiveId" clId="{675087F9-B33B-4920-B877-6472392D7591}" dt="2025-03-25T23:37:40.909" v="133" actId="1076"/>
          <ac:grpSpMkLst>
            <pc:docMk/>
            <pc:sldMk cId="3366858260" sldId="259"/>
            <ac:grpSpMk id="14" creationId="{66D382B5-7F31-D1D7-3F7D-373450FD3A4B}"/>
          </ac:grpSpMkLst>
        </pc:grpChg>
        <pc:picChg chg="add mod">
          <ac:chgData name="지우 김" userId="5210e3f53758dd47" providerId="LiveId" clId="{675087F9-B33B-4920-B877-6472392D7591}" dt="2025-03-25T23:37:33.435" v="132" actId="164"/>
          <ac:picMkLst>
            <pc:docMk/>
            <pc:sldMk cId="3366858260" sldId="259"/>
            <ac:picMk id="8" creationId="{F00295D4-8847-8FD1-1A41-2B8AB4D26654}"/>
          </ac:picMkLst>
        </pc:picChg>
        <pc:picChg chg="add mod">
          <ac:chgData name="지우 김" userId="5210e3f53758dd47" providerId="LiveId" clId="{675087F9-B33B-4920-B877-6472392D7591}" dt="2025-03-25T23:37:33.435" v="132" actId="164"/>
          <ac:picMkLst>
            <pc:docMk/>
            <pc:sldMk cId="3366858260" sldId="259"/>
            <ac:picMk id="12" creationId="{1EEEE4DD-BBF6-BD1E-B1B6-69DB339D98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363C-DB3C-8E0A-B1BF-2DE12BEC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CD8A0F-725A-39D6-AF13-BEF65E899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8DB3F-C1F7-F61B-8437-1C159905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E9A38-4636-7164-B381-475FD43E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E83F1-1FD9-C4F5-7343-DF82C76E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E6CA-BABD-6A24-1ECB-369B5DDC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D8E2E-F6D0-5FF4-AAC0-22970EE19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86FE4-3F8A-8A56-AEF8-D52D0C03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D4B96-486A-0222-4351-CB3F1372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E4463-AF90-CFD8-0C2B-45427A2A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2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6405D-9872-F92E-B4C8-AAA8D5A5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3F042-FE10-9EEC-40F7-A6C4B7C2E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378C5-8F43-736D-8B2C-7DBC1A0F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D4C2A-B8E5-41B8-E3E8-FD874B12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65BB0-81AB-BF4B-4351-A49CF188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3BC79-64AE-45BF-F7F4-688C32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42AAC-1D35-7669-C58E-C4B3B559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1D185-8362-6F45-AED8-282BC043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E5C04-5F3E-8CE6-A467-1B3496BA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7756D-2A3A-C6B4-81B9-0380B81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5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E2626-8337-E4B8-81AB-335D6E65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ED834-E315-10ED-E949-62CE7268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09C38-6D78-B6A2-C9EE-18CDA51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CCD1D-964B-ECA6-BB56-ED610AE6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09D4-EE2B-984C-F431-777BA2E5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00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2B7D5-7467-1321-0F9A-AB5FC81E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464E1-5E45-618A-90D9-8181CA5DD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FA45C-C4A7-779E-7E09-4F9C7965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41A47-6068-2CE8-17F8-54403D8C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B699A-5678-7693-0D8E-2B763FA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8036-0E84-5E96-1F43-530C64D7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FDE8B-6B86-950E-03C3-815ADA73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4156B-0D6C-2F96-8B86-5E0B69651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D5EC5-22F9-A574-BDF7-DC074CD84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29DFB-1BA0-9E07-0C44-3742834B9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80B0D-8072-B218-8167-3AB99B054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DDBB8-916B-7128-F38F-6BB6212F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62D2DC-5CC5-FDB1-EA5C-F5DA4A61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BD14CD-EE97-A459-2371-517157F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7105-17A9-2D53-33EB-5DD5FE6D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298B6-0266-69A0-73B4-1C813A50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219184-B6A1-6BF2-9D92-01C8EF2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4C53-0EE4-6306-7306-5FB44CC4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C38379-4F90-36C9-344F-098943AC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AFE9F4-14F1-4EE9-A7B7-76B4DB52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B66962-D105-70DE-3BD6-F9E23BBE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9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85971-26F8-0CDC-6BF6-880D0D42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197D-7240-993E-DC39-6961D567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74954-F48D-8CA2-7BC8-46B1BFEB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CF6E9-48E1-F7CF-DEF5-84849AC7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AAC0C-1C5A-CF30-48CB-44208A98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D531B-5ADA-677C-08AF-F9414CFF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15A2-A688-87FE-9EA3-98382AFD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E4037E-47DF-F515-F052-5FBC949EB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899AA-5A7E-5BAD-2253-17D2036A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E469-4705-F9D0-26FA-BEB8E073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3D155-0C9D-B116-FBE5-1BD6CBF9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6EA4D-FBB9-07B5-BD81-8FFDEE1E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9BF9B-AE9F-B62E-DB8A-862FB8D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EDB34-2791-7E16-74E1-FC770292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33918-086C-6E3B-3B72-1AA187EF6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4C2D9-2FF6-4DA0-B1C1-BBD1B92D90F7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09D78-10C4-B392-0FE9-7BDF0EA8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AD1F1-C896-C8BB-AFE3-3FB19A5BE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E94D476-8D6D-080C-725B-C0512F4C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2" y="21166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6907456">
            <a:extLst>
              <a:ext uri="{FF2B5EF4-FFF2-40B4-BE49-F238E27FC236}">
                <a16:creationId xmlns:a16="http://schemas.microsoft.com/office/drawing/2014/main" id="{AA33C993-C63D-C9A6-7EE6-A485713B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30" y="2169000"/>
            <a:ext cx="251853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F0BF4D-ABF5-F447-99A3-D4231FEA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60035"/>
          </a:xfrm>
          <a:solidFill>
            <a:schemeClr val="tx2">
              <a:lumMod val="90000"/>
              <a:lumOff val="1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400" b="1" dirty="0">
                <a:solidFill>
                  <a:schemeClr val="bg1"/>
                </a:solidFill>
              </a:rPr>
              <a:t>25-1 </a:t>
            </a:r>
            <a:r>
              <a:rPr lang="ko-KR" altLang="en-US" sz="3400" b="1" dirty="0">
                <a:solidFill>
                  <a:schemeClr val="bg1"/>
                </a:solidFill>
              </a:rPr>
              <a:t>파이썬 프로그래밍 </a:t>
            </a:r>
            <a:r>
              <a:rPr lang="en-US" altLang="ko-KR" sz="3400" b="1" dirty="0">
                <a:solidFill>
                  <a:schemeClr val="bg1"/>
                </a:solidFill>
              </a:rPr>
              <a:t>1-2</a:t>
            </a:r>
            <a:r>
              <a:rPr lang="ko-KR" altLang="en-US" sz="3400" b="1" dirty="0">
                <a:solidFill>
                  <a:schemeClr val="bg1"/>
                </a:solidFill>
              </a:rPr>
              <a:t>차 과제</a:t>
            </a:r>
            <a:br>
              <a:rPr lang="en-US" altLang="ko-KR" sz="3400" b="1" dirty="0">
                <a:solidFill>
                  <a:schemeClr val="bg1"/>
                </a:solidFill>
              </a:rPr>
            </a:br>
            <a:r>
              <a:rPr lang="en-US" altLang="ko-KR" sz="3400" b="1" dirty="0">
                <a:solidFill>
                  <a:schemeClr val="bg1"/>
                </a:solidFill>
              </a:rPr>
              <a:t>(4</a:t>
            </a:r>
            <a:r>
              <a:rPr lang="ko-KR" altLang="en-US" sz="3400" b="1" dirty="0">
                <a:solidFill>
                  <a:schemeClr val="bg1"/>
                </a:solidFill>
              </a:rPr>
              <a:t>장 응용 예제 실습</a:t>
            </a:r>
            <a:r>
              <a:rPr lang="en-US" altLang="ko-KR" sz="3400" b="1" dirty="0">
                <a:solidFill>
                  <a:schemeClr val="bg1"/>
                </a:solidFill>
              </a:rPr>
              <a:t>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57FA5-DE41-3778-4F75-C1D742FF4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93867"/>
            <a:ext cx="9144000" cy="1413825"/>
          </a:xfrm>
        </p:spPr>
        <p:txBody>
          <a:bodyPr anchor="ctr">
            <a:normAutofit/>
          </a:bodyPr>
          <a:lstStyle/>
          <a:p>
            <a:r>
              <a:rPr lang="ko-KR" altLang="en-US" sz="2000" b="1" dirty="0"/>
              <a:t>김지우 </a:t>
            </a:r>
            <a:r>
              <a:rPr lang="en-US" altLang="ko-KR" sz="2000" b="1" dirty="0"/>
              <a:t>/ 2022158067</a:t>
            </a:r>
          </a:p>
          <a:p>
            <a:r>
              <a:rPr lang="ko-KR" altLang="en-US" sz="2000" b="1" dirty="0"/>
              <a:t>컴퓨터공학부 소프트웨어전공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r>
              <a:rPr lang="en-US" altLang="ko-KR" sz="2000" b="1" dirty="0"/>
              <a:t>2025. 04. 02 (</a:t>
            </a:r>
            <a:r>
              <a:rPr lang="ko-KR" altLang="en-US" sz="2000" b="1" dirty="0"/>
              <a:t>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143243-D199-83B1-77BA-484EC3211F27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16CB66-869E-96BE-4B29-5E1C94ABE4BD}"/>
                </a:ext>
              </a:extLst>
            </p:cNvPr>
            <p:cNvSpPr txBox="1"/>
            <p:nvPr/>
          </p:nvSpPr>
          <p:spPr>
            <a:xfrm>
              <a:off x="0" y="6620041"/>
              <a:ext cx="1948688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한국공학대학교 컴퓨터공부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73D2A2-471E-CAF1-4DA8-A1F757254CF2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altLang="ko-KR" sz="1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81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529F8-ABBD-6453-C9FD-F2686E02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ACEDC2-77A7-1EB8-36D6-B414D7834CB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E48BCB-E230-597A-8EB5-BA42FFF7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1-2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(1/2)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CF2C1F-5617-5C33-BB05-AB11593D0776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CE1BE66-24C7-B5CB-231C-C733753CEF35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B747DB-DBD3-8707-077B-D8C37230E813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D4FD6-E999-483E-3001-73FCCFF77FDD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42A9F0-2056-D02A-C36D-A2FFA9166CAA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02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04D8C-2CFA-EDAA-D3F3-8A6053FF0C9E}"/>
              </a:ext>
            </a:extLst>
          </p:cNvPr>
          <p:cNvGrpSpPr/>
          <p:nvPr/>
        </p:nvGrpSpPr>
        <p:grpSpPr>
          <a:xfrm>
            <a:off x="874670" y="2113027"/>
            <a:ext cx="7364984" cy="3513724"/>
            <a:chOff x="719222" y="2323339"/>
            <a:chExt cx="7364984" cy="3513724"/>
          </a:xfrm>
        </p:grpSpPr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B92DFB1F-7C37-B6A4-235B-28D45D4C9F1B}"/>
                </a:ext>
              </a:extLst>
            </p:cNvPr>
            <p:cNvSpPr txBox="1">
              <a:spLocks/>
            </p:cNvSpPr>
            <p:nvPr/>
          </p:nvSpPr>
          <p:spPr>
            <a:xfrm>
              <a:off x="719222" y="2323339"/>
              <a:ext cx="2990088" cy="4180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800" b="1" dirty="0"/>
                <a:t>윤년 여부를 확인하는 코드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A1D898A-466E-CA8D-E6A2-F4454E3A9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518" y="2741438"/>
              <a:ext cx="7282688" cy="3095625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AC8DEC-AF46-1752-FEB9-B20F537398C5}"/>
              </a:ext>
            </a:extLst>
          </p:cNvPr>
          <p:cNvGrpSpPr/>
          <p:nvPr/>
        </p:nvGrpSpPr>
        <p:grpSpPr>
          <a:xfrm>
            <a:off x="8944570" y="2796397"/>
            <a:ext cx="2266950" cy="2226850"/>
            <a:chOff x="8651962" y="2733102"/>
            <a:chExt cx="2266950" cy="2226850"/>
          </a:xfrm>
        </p:grpSpPr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6C2ABE16-9A33-9689-51B9-135C724419A5}"/>
                </a:ext>
              </a:extLst>
            </p:cNvPr>
            <p:cNvSpPr txBox="1">
              <a:spLocks/>
            </p:cNvSpPr>
            <p:nvPr/>
          </p:nvSpPr>
          <p:spPr>
            <a:xfrm>
              <a:off x="8651962" y="2733102"/>
              <a:ext cx="2266950" cy="385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800" b="1" dirty="0"/>
                <a:t>실행 결과 </a:t>
              </a:r>
              <a:r>
                <a:rPr lang="en-US" altLang="ko-KR" sz="1800" b="1" dirty="0"/>
                <a:t>(</a:t>
              </a:r>
              <a:r>
                <a:rPr lang="ko-KR" altLang="en-US" sz="1800" b="1" dirty="0"/>
                <a:t>윤년 </a:t>
              </a:r>
              <a:r>
                <a:rPr lang="en-US" altLang="ko-KR" sz="1800" b="1" dirty="0"/>
                <a:t>O)</a:t>
              </a:r>
              <a:endParaRPr lang="ko-KR" altLang="en-US" sz="1800" b="1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EAF9152-4F43-2D80-259F-B78A6A812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51962" y="3118952"/>
              <a:ext cx="2266950" cy="5334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3C27C9F-0D67-10E1-9C5B-57BF780E0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51962" y="4426552"/>
              <a:ext cx="2266950" cy="533400"/>
            </a:xfrm>
            <a:prstGeom prst="rect">
              <a:avLst/>
            </a:prstGeom>
          </p:spPr>
        </p:pic>
        <p:sp>
          <p:nvSpPr>
            <p:cNvPr id="22" name="제목 1">
              <a:extLst>
                <a:ext uri="{FF2B5EF4-FFF2-40B4-BE49-F238E27FC236}">
                  <a16:creationId xmlns:a16="http://schemas.microsoft.com/office/drawing/2014/main" id="{053BB997-58B4-AC69-0B3A-A07162196A9A}"/>
                </a:ext>
              </a:extLst>
            </p:cNvPr>
            <p:cNvSpPr txBox="1">
              <a:spLocks/>
            </p:cNvSpPr>
            <p:nvPr/>
          </p:nvSpPr>
          <p:spPr>
            <a:xfrm>
              <a:off x="8651962" y="4024177"/>
              <a:ext cx="2266950" cy="385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800" b="1" dirty="0"/>
                <a:t>실행 결과 </a:t>
              </a:r>
              <a:r>
                <a:rPr lang="en-US" altLang="ko-KR" sz="1800" b="1" dirty="0"/>
                <a:t>(</a:t>
              </a:r>
              <a:r>
                <a:rPr lang="ko-KR" altLang="en-US" sz="1800" b="1" dirty="0"/>
                <a:t>윤년 </a:t>
              </a:r>
              <a:r>
                <a:rPr lang="en-US" altLang="ko-KR" sz="1800" b="1" dirty="0"/>
                <a:t>X)</a:t>
              </a:r>
              <a:endParaRPr lang="ko-KR" altLang="en-US" sz="1800" b="1" dirty="0"/>
            </a:p>
          </p:txBody>
        </p:sp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187FFE2F-D4FD-257C-3196-7A641B102A2D}"/>
              </a:ext>
            </a:extLst>
          </p:cNvPr>
          <p:cNvSpPr txBox="1">
            <a:spLocks/>
          </p:cNvSpPr>
          <p:nvPr/>
        </p:nvSpPr>
        <p:spPr>
          <a:xfrm>
            <a:off x="5783547" y="2501575"/>
            <a:ext cx="2808565" cy="701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사용자가 입력한 </a:t>
            </a:r>
            <a:r>
              <a:rPr lang="en-US" altLang="ko-KR" sz="1100" dirty="0">
                <a:solidFill>
                  <a:schemeClr val="bg1"/>
                </a:solidFill>
              </a:rPr>
              <a:t>year </a:t>
            </a:r>
            <a:r>
              <a:rPr lang="ko-KR" altLang="en-US" sz="1100" dirty="0">
                <a:solidFill>
                  <a:schemeClr val="bg1"/>
                </a:solidFill>
              </a:rPr>
              <a:t>값이 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1100" dirty="0">
                <a:solidFill>
                  <a:schemeClr val="bg1"/>
                </a:solidFill>
              </a:rPr>
              <a:t>4</a:t>
            </a:r>
            <a:r>
              <a:rPr lang="ko-KR" altLang="en-US" sz="1100" dirty="0">
                <a:solidFill>
                  <a:schemeClr val="bg1"/>
                </a:solidFill>
              </a:rPr>
              <a:t>로 나누어 떨어지고</a:t>
            </a:r>
            <a:r>
              <a:rPr lang="en-US" altLang="ko-KR" sz="1100" dirty="0">
                <a:solidFill>
                  <a:schemeClr val="bg1"/>
                </a:solidFill>
              </a:rPr>
              <a:t>, 100</a:t>
            </a:r>
            <a:r>
              <a:rPr lang="ko-KR" altLang="en-US" sz="1100" dirty="0">
                <a:solidFill>
                  <a:schemeClr val="bg1"/>
                </a:solidFill>
              </a:rPr>
              <a:t>으로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나누어 떨어지지 않으면 윤년입니다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ED1C6530-70F1-D9AC-049E-291F7A4EB006}"/>
              </a:ext>
            </a:extLst>
          </p:cNvPr>
          <p:cNvSpPr txBox="1">
            <a:spLocks/>
          </p:cNvSpPr>
          <p:nvPr/>
        </p:nvSpPr>
        <p:spPr>
          <a:xfrm>
            <a:off x="5365730" y="3069382"/>
            <a:ext cx="2990088" cy="480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또는 </a:t>
            </a:r>
            <a:r>
              <a:rPr lang="en-US" altLang="ko-KR" sz="1100" dirty="0">
                <a:solidFill>
                  <a:schemeClr val="bg1"/>
                </a:solidFill>
              </a:rPr>
              <a:t>400</a:t>
            </a:r>
            <a:r>
              <a:rPr lang="ko-KR" altLang="en-US" sz="1100" dirty="0">
                <a:solidFill>
                  <a:schemeClr val="bg1"/>
                </a:solidFill>
              </a:rPr>
              <a:t>으로 나누어 떨어지면 윤년입니다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01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1D475-0F76-7849-16DA-0F768517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9141F20-78AC-2701-57FE-4806F5254A4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EA9173-1B01-AD65-AB2E-0AD114C1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1-2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(2/2)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F8D1AA-7A85-CF8A-DE1F-7CDED2A2A8D4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F9DD90A-DCC3-0C00-1C71-F602E42A6C86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4626C81-52CD-9251-C2BC-5512159187C1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04849A-2FF2-5560-55F2-F4EA33158F3C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82F06F-EAF2-87D5-C4F1-DB722596EE34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03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0052287-5515-E977-F169-3273D32CDD7C}"/>
              </a:ext>
            </a:extLst>
          </p:cNvPr>
          <p:cNvGrpSpPr/>
          <p:nvPr/>
        </p:nvGrpSpPr>
        <p:grpSpPr>
          <a:xfrm>
            <a:off x="1112596" y="1212544"/>
            <a:ext cx="10110477" cy="5188880"/>
            <a:chOff x="756996" y="1238640"/>
            <a:chExt cx="10110477" cy="5188880"/>
          </a:xfrm>
        </p:grpSpPr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BE878254-06B3-FA50-FE92-042A9A27BC50}"/>
                </a:ext>
              </a:extLst>
            </p:cNvPr>
            <p:cNvSpPr txBox="1">
              <a:spLocks/>
            </p:cNvSpPr>
            <p:nvPr/>
          </p:nvSpPr>
          <p:spPr>
            <a:xfrm>
              <a:off x="6850785" y="2325798"/>
              <a:ext cx="1269278" cy="385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800" b="1" dirty="0"/>
                <a:t>실행 결과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5255ECE-F715-4AE5-790F-95B7067D47F6}"/>
                </a:ext>
              </a:extLst>
            </p:cNvPr>
            <p:cNvGrpSpPr/>
            <p:nvPr/>
          </p:nvGrpSpPr>
          <p:grpSpPr>
            <a:xfrm>
              <a:off x="756996" y="1238640"/>
              <a:ext cx="5440680" cy="5188880"/>
              <a:chOff x="756996" y="1238640"/>
              <a:chExt cx="5440680" cy="5188880"/>
            </a:xfrm>
          </p:grpSpPr>
          <p:sp>
            <p:nvSpPr>
              <p:cNvPr id="16" name="제목 1">
                <a:extLst>
                  <a:ext uri="{FF2B5EF4-FFF2-40B4-BE49-F238E27FC236}">
                    <a16:creationId xmlns:a16="http://schemas.microsoft.com/office/drawing/2014/main" id="{F34FFD0C-FD67-3ABA-311E-3C9FA57495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996" y="1238640"/>
                <a:ext cx="3950208" cy="3267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ko-KR" altLang="en-US" sz="1800" b="1" dirty="0"/>
                  <a:t>거북이 아이콘을 사용한 </a:t>
                </a:r>
                <a:r>
                  <a:rPr lang="en-US" altLang="ko-KR" sz="1800" b="1" dirty="0"/>
                  <a:t>2</a:t>
                </a:r>
                <a:r>
                  <a:rPr lang="ko-KR" altLang="en-US" sz="1800" b="1" dirty="0"/>
                  <a:t>진수 표현</a:t>
                </a: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6F4D759-9A1A-BA43-B3E2-E58A35A59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9536" y="1581943"/>
                <a:ext cx="5338140" cy="4845577"/>
              </a:xfrm>
              <a:prstGeom prst="rect">
                <a:avLst/>
              </a:prstGeom>
            </p:spPr>
          </p:pic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12630EA-2BE6-41F7-E908-F7C367281E5A}"/>
                </a:ext>
              </a:extLst>
            </p:cNvPr>
            <p:cNvGrpSpPr/>
            <p:nvPr/>
          </p:nvGrpSpPr>
          <p:grpSpPr>
            <a:xfrm>
              <a:off x="6953881" y="2711648"/>
              <a:ext cx="3913592" cy="2479733"/>
              <a:chOff x="6936947" y="2904573"/>
              <a:chExt cx="3913592" cy="2479733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B97165F5-56A8-DAB5-C15C-C143CD219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5408" y="2904573"/>
                <a:ext cx="3619789" cy="24797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07FFCB9C-EE38-B30D-FAF5-BDEB83CFC1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8560" y="3158024"/>
                <a:ext cx="1971950" cy="1714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7845AEB4-3EF1-6F8E-E242-AAC8B83DF6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36947" y="3455096"/>
                <a:ext cx="2210054" cy="3858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ko-KR" altLang="en-US" sz="1100" dirty="0"/>
                  <a:t>사용자가 입력한 정수 값인</a:t>
                </a:r>
                <a:endParaRPr lang="en-US" altLang="ko-KR" sz="11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1100" dirty="0"/>
                  <a:t>10</a:t>
                </a:r>
                <a:r>
                  <a:rPr lang="ko-KR" altLang="en-US" sz="1100" dirty="0"/>
                  <a:t>진수 </a:t>
                </a:r>
                <a:r>
                  <a:rPr lang="en-US" altLang="ko-KR" sz="1100" dirty="0"/>
                  <a:t>32</a:t>
                </a:r>
                <a:r>
                  <a:rPr lang="ko-KR" altLang="en-US" sz="1100" dirty="0"/>
                  <a:t>를 </a:t>
                </a:r>
                <a:r>
                  <a:rPr lang="en-US" altLang="ko-KR" sz="1100" dirty="0"/>
                  <a:t>2</a:t>
                </a:r>
                <a:r>
                  <a:rPr lang="ko-KR" altLang="en-US" sz="1100" dirty="0"/>
                  <a:t>진수로 변환 시 </a:t>
                </a:r>
                <a:br>
                  <a:rPr lang="en-US" altLang="ko-KR" sz="1100" dirty="0"/>
                </a:br>
                <a:r>
                  <a:rPr lang="en-US" altLang="ko-KR" sz="1100" dirty="0"/>
                  <a:t>(100000)</a:t>
                </a:r>
                <a:r>
                  <a:rPr lang="en-US" altLang="ko-KR" sz="600" dirty="0"/>
                  <a:t>2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값으로 변환됩니다</a:t>
                </a:r>
                <a:r>
                  <a:rPr lang="en-US" altLang="ko-KR" sz="1100" dirty="0"/>
                  <a:t>. </a:t>
                </a:r>
                <a:endParaRPr lang="ko-KR" altLang="en-US" sz="1100" dirty="0"/>
              </a:p>
            </p:txBody>
          </p:sp>
          <p:sp>
            <p:nvSpPr>
              <p:cNvPr id="19" name="제목 1">
                <a:extLst>
                  <a:ext uri="{FF2B5EF4-FFF2-40B4-BE49-F238E27FC236}">
                    <a16:creationId xmlns:a16="http://schemas.microsoft.com/office/drawing/2014/main" id="{2F1D9A42-EA6E-DFAD-8BA5-976B6AF6D9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40485" y="4292390"/>
                <a:ext cx="2210054" cy="3858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altLang="ko-KR" sz="1200" dirty="0"/>
                  <a:t>1     0     0    0     0     0</a:t>
                </a:r>
                <a:endParaRPr lang="ko-KR" altLang="en-US" sz="1200" dirty="0"/>
              </a:p>
            </p:txBody>
          </p:sp>
          <p:sp>
            <p:nvSpPr>
              <p:cNvPr id="20" name="제목 1">
                <a:extLst>
                  <a:ext uri="{FF2B5EF4-FFF2-40B4-BE49-F238E27FC236}">
                    <a16:creationId xmlns:a16="http://schemas.microsoft.com/office/drawing/2014/main" id="{6FD530E2-F40D-3C29-FFDC-BDDF9FBCD9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36947" y="4777841"/>
                <a:ext cx="2808565" cy="3858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ko-KR" altLang="en-US" sz="1100" dirty="0"/>
                  <a:t>빨간색 거북이는 비트 </a:t>
                </a:r>
                <a:r>
                  <a:rPr lang="en-US" altLang="ko-KR" sz="1100" dirty="0"/>
                  <a:t>1</a:t>
                </a:r>
                <a:r>
                  <a:rPr lang="ko-KR" altLang="en-US" sz="1100" dirty="0"/>
                  <a:t>을 의미하며</a:t>
                </a:r>
                <a:r>
                  <a:rPr lang="en-US" altLang="ko-KR" sz="1100" dirty="0"/>
                  <a:t>, </a:t>
                </a:r>
                <a:br>
                  <a:rPr lang="en-US" altLang="ko-KR" sz="1100" dirty="0"/>
                </a:br>
                <a:r>
                  <a:rPr lang="ko-KR" altLang="en-US" sz="1100" dirty="0"/>
                  <a:t>파란색 거북이는 비트 </a:t>
                </a:r>
                <a:r>
                  <a:rPr lang="en-US" altLang="ko-KR" sz="1100" dirty="0"/>
                  <a:t>0</a:t>
                </a:r>
                <a:r>
                  <a:rPr lang="ko-KR" altLang="en-US" sz="1100" dirty="0"/>
                  <a:t>을 의미합니다</a:t>
                </a:r>
                <a:r>
                  <a:rPr lang="en-US" altLang="ko-KR" sz="1100" dirty="0"/>
                  <a:t>.</a:t>
                </a:r>
                <a:br>
                  <a:rPr lang="en-US" altLang="ko-KR" sz="1100" dirty="0"/>
                </a:br>
                <a:r>
                  <a:rPr lang="ko-KR" altLang="en-US" sz="1100" dirty="0"/>
                  <a:t>입력된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진수 </a:t>
                </a:r>
                <a:r>
                  <a:rPr lang="en-US" altLang="ko-KR" sz="1100" dirty="0"/>
                  <a:t>32</a:t>
                </a:r>
                <a:r>
                  <a:rPr lang="ko-KR" altLang="en-US" sz="1100" dirty="0"/>
                  <a:t>가 이진수 값으로 </a:t>
                </a:r>
                <a:br>
                  <a:rPr lang="en-US" altLang="ko-KR" sz="1100" dirty="0"/>
                </a:br>
                <a:r>
                  <a:rPr lang="ko-KR" altLang="en-US" sz="1100" dirty="0"/>
                  <a:t>잘 변환된 것을 확인할 수 있습니다</a:t>
                </a:r>
                <a:r>
                  <a:rPr lang="en-US" altLang="ko-KR" sz="1100" dirty="0"/>
                  <a:t>. </a:t>
                </a:r>
                <a:endParaRPr lang="ko-KR" alt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685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157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25-1 파이썬 프로그래밍 1-2차 과제 (4장 응용 예제 실습)</vt:lpstr>
      <vt:lpstr>1-2차 과제 수행 결과 (1/2)</vt:lpstr>
      <vt:lpstr>1-2차 과제 수행 결과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김지우(2022158067)</dc:creator>
  <cp:lastModifiedBy>지우 김</cp:lastModifiedBy>
  <cp:revision>25</cp:revision>
  <dcterms:created xsi:type="dcterms:W3CDTF">2024-10-09T18:01:32Z</dcterms:created>
  <dcterms:modified xsi:type="dcterms:W3CDTF">2025-03-29T08:51:48Z</dcterms:modified>
</cp:coreProperties>
</file>