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BE9B65"/>
    <a:srgbClr val="175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450D3-61BC-462B-9A26-921919A7E92C}" v="4" dt="2025-05-09T15:31:3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우 김" userId="5210e3f53758dd47" providerId="LiveId" clId="{ECEDFD1F-037E-48EB-9B39-F72A693A5DC6}"/>
    <pc:docChg chg="undo custSel modSld">
      <pc:chgData name="지우 김" userId="5210e3f53758dd47" providerId="LiveId" clId="{ECEDFD1F-037E-48EB-9B39-F72A693A5DC6}" dt="2025-03-28T00:47:08.494" v="188" actId="478"/>
      <pc:docMkLst>
        <pc:docMk/>
      </pc:docMkLst>
      <pc:sldChg chg="modSp mod">
        <pc:chgData name="지우 김" userId="5210e3f53758dd47" providerId="LiveId" clId="{ECEDFD1F-037E-48EB-9B39-F72A693A5DC6}" dt="2025-03-28T00:46:51.630" v="184" actId="20577"/>
        <pc:sldMkLst>
          <pc:docMk/>
          <pc:sldMk cId="3157810657" sldId="256"/>
        </pc:sldMkLst>
        <pc:spChg chg="mod">
          <ac:chgData name="지우 김" userId="5210e3f53758dd47" providerId="LiveId" clId="{ECEDFD1F-037E-48EB-9B39-F72A693A5DC6}" dt="2025-03-28T00:46:42.757" v="176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ECEDFD1F-037E-48EB-9B39-F72A693A5DC6}" dt="2025-03-28T00:46:51.630" v="184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ECEDFD1F-037E-48EB-9B39-F72A693A5DC6}" dt="2025-03-28T00:46:37.525" v="172" actId="20577"/>
        <pc:sldMkLst>
          <pc:docMk/>
          <pc:sldMk cId="1726016807" sldId="258"/>
        </pc:sldMkLst>
        <pc:spChg chg="mod">
          <ac:chgData name="지우 김" userId="5210e3f53758dd47" providerId="LiveId" clId="{ECEDFD1F-037E-48EB-9B39-F72A693A5DC6}" dt="2025-03-28T00:46:37.525" v="172" actId="20577"/>
          <ac:spMkLst>
            <pc:docMk/>
            <pc:sldMk cId="1726016807" sldId="258"/>
            <ac:spMk id="2" creationId="{A8E48BCB-E230-597A-8EB5-BA42FFF7EDCD}"/>
          </ac:spMkLst>
        </pc:spChg>
      </pc:sldChg>
      <pc:sldChg chg="delSp modSp mod">
        <pc:chgData name="지우 김" userId="5210e3f53758dd47" providerId="LiveId" clId="{ECEDFD1F-037E-48EB-9B39-F72A693A5DC6}" dt="2025-03-28T00:47:08.494" v="188" actId="478"/>
        <pc:sldMkLst>
          <pc:docMk/>
          <pc:sldMk cId="3366858260" sldId="259"/>
        </pc:sldMkLst>
        <pc:spChg chg="mod">
          <ac:chgData name="지우 김" userId="5210e3f53758dd47" providerId="LiveId" clId="{ECEDFD1F-037E-48EB-9B39-F72A693A5DC6}" dt="2025-03-28T00:47:01.339" v="186" actId="20577"/>
          <ac:spMkLst>
            <pc:docMk/>
            <pc:sldMk cId="3366858260" sldId="259"/>
            <ac:spMk id="2" creationId="{FDEA9173-1B01-AD65-AB2E-0AD114C194EE}"/>
          </ac:spMkLst>
        </pc:spChg>
      </pc:sldChg>
    </pc:docChg>
  </pc:docChgLst>
  <pc:docChgLst>
    <pc:chgData name="지우 김" userId="5210e3f53758dd47" providerId="LiveId" clId="{73412B95-ED11-41F4-B43B-4FDBB5D29711}"/>
    <pc:docChg chg="custSel modSld">
      <pc:chgData name="지우 김" userId="5210e3f53758dd47" providerId="LiveId" clId="{73412B95-ED11-41F4-B43B-4FDBB5D29711}" dt="2025-03-24T05:40:51.654" v="139" actId="20577"/>
      <pc:docMkLst>
        <pc:docMk/>
      </pc:docMkLst>
      <pc:sldChg chg="modSp mod">
        <pc:chgData name="지우 김" userId="5210e3f53758dd47" providerId="LiveId" clId="{73412B95-ED11-41F4-B43B-4FDBB5D29711}" dt="2025-03-24T05:40:51.654" v="139" actId="20577"/>
        <pc:sldMkLst>
          <pc:docMk/>
          <pc:sldMk cId="3157810657" sldId="256"/>
        </pc:sldMkLst>
        <pc:spChg chg="mod">
          <ac:chgData name="지우 김" userId="5210e3f53758dd47" providerId="LiveId" clId="{73412B95-ED11-41F4-B43B-4FDBB5D29711}" dt="2025-03-24T05:40:51.654" v="139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73412B95-ED11-41F4-B43B-4FDBB5D29711}" dt="2025-03-24T05:40:24.020" v="103" actId="20577"/>
          <ac:spMkLst>
            <pc:docMk/>
            <pc:sldMk cId="3157810657" sldId="256"/>
            <ac:spMk id="3" creationId="{2B357FA5-DE41-3778-4F75-C1D742FF44D1}"/>
          </ac:spMkLst>
        </pc:spChg>
      </pc:sldChg>
    </pc:docChg>
  </pc:docChgLst>
  <pc:docChgLst>
    <pc:chgData name="지우 김" userId="5210e3f53758dd47" providerId="LiveId" clId="{675087F9-B33B-4920-B877-6472392D7591}"/>
    <pc:docChg chg="undo custSel modSld">
      <pc:chgData name="지우 김" userId="5210e3f53758dd47" providerId="LiveId" clId="{675087F9-B33B-4920-B877-6472392D7591}" dt="2025-03-25T23:38:43.635" v="209" actId="20577"/>
      <pc:docMkLst>
        <pc:docMk/>
      </pc:docMkLst>
      <pc:sldChg chg="addSp delSp modSp mod">
        <pc:chgData name="지우 김" userId="5210e3f53758dd47" providerId="LiveId" clId="{675087F9-B33B-4920-B877-6472392D7591}" dt="2025-03-25T23:30:33.661" v="123" actId="339"/>
        <pc:sldMkLst>
          <pc:docMk/>
          <pc:sldMk cId="1726016807" sldId="258"/>
        </pc:sldMkLst>
        <pc:spChg chg="mod">
          <ac:chgData name="지우 김" userId="5210e3f53758dd47" providerId="LiveId" clId="{675087F9-B33B-4920-B877-6472392D7591}" dt="2025-03-25T23:28:22.406" v="22" actId="1076"/>
          <ac:spMkLst>
            <pc:docMk/>
            <pc:sldMk cId="1726016807" sldId="258"/>
            <ac:spMk id="2" creationId="{A8E48BCB-E230-597A-8EB5-BA42FFF7EDCD}"/>
          </ac:spMkLst>
        </pc:spChg>
      </pc:sldChg>
      <pc:sldChg chg="addSp delSp modSp mod">
        <pc:chgData name="지우 김" userId="5210e3f53758dd47" providerId="LiveId" clId="{675087F9-B33B-4920-B877-6472392D7591}" dt="2025-03-25T23:38:43.635" v="209" actId="20577"/>
        <pc:sldMkLst>
          <pc:docMk/>
          <pc:sldMk cId="3366858260" sldId="259"/>
        </pc:sldMkLst>
      </pc:sldChg>
    </pc:docChg>
  </pc:docChgLst>
  <pc:docChgLst>
    <pc:chgData name="지우 김" userId="5210e3f53758dd47" providerId="LiveId" clId="{C5FA7E16-7816-4685-B256-583A45CB5343}"/>
    <pc:docChg chg="custSel modSld">
      <pc:chgData name="지우 김" userId="5210e3f53758dd47" providerId="LiveId" clId="{C5FA7E16-7816-4685-B256-583A45CB5343}" dt="2025-04-23T05:30:23.581" v="443" actId="478"/>
      <pc:docMkLst>
        <pc:docMk/>
      </pc:docMkLst>
      <pc:sldChg chg="delSp modSp mod">
        <pc:chgData name="지우 김" userId="5210e3f53758dd47" providerId="LiveId" clId="{C5FA7E16-7816-4685-B256-583A45CB5343}" dt="2025-04-23T05:30:23.581" v="443" actId="478"/>
        <pc:sldMkLst>
          <pc:docMk/>
          <pc:sldMk cId="3157810657" sldId="256"/>
        </pc:sldMkLst>
        <pc:spChg chg="mod">
          <ac:chgData name="지우 김" userId="5210e3f53758dd47" providerId="LiveId" clId="{C5FA7E16-7816-4685-B256-583A45CB5343}" dt="2025-04-23T05:13:53.808" v="3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C5FA7E16-7816-4685-B256-583A45CB5343}" dt="2025-04-23T05:13:56.816" v="7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C5FA7E16-7816-4685-B256-583A45CB5343}" dt="2025-04-23T05:22:33.997" v="210" actId="1582"/>
        <pc:sldMkLst>
          <pc:docMk/>
          <pc:sldMk cId="1726016807" sldId="258"/>
        </pc:sldMkLst>
        <pc:spChg chg="mod">
          <ac:chgData name="지우 김" userId="5210e3f53758dd47" providerId="LiveId" clId="{C5FA7E16-7816-4685-B256-583A45CB5343}" dt="2025-04-23T05:14:01.535" v="9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C5FA7E16-7816-4685-B256-583A45CB5343}" dt="2025-04-23T05:22:21.779" v="207" actId="1076"/>
          <ac:spMkLst>
            <pc:docMk/>
            <pc:sldMk cId="1726016807" sldId="258"/>
            <ac:spMk id="14" creationId="{2A178ED7-B4C7-940D-A5CF-3958C04C084B}"/>
          </ac:spMkLst>
        </pc:spChg>
      </pc:sldChg>
      <pc:sldChg chg="addSp delSp modSp mod">
        <pc:chgData name="지우 김" userId="5210e3f53758dd47" providerId="LiveId" clId="{C5FA7E16-7816-4685-B256-583A45CB5343}" dt="2025-04-23T05:30:01.797" v="442" actId="1076"/>
        <pc:sldMkLst>
          <pc:docMk/>
          <pc:sldMk cId="3366858260" sldId="259"/>
        </pc:sldMkLst>
        <pc:spChg chg="mod">
          <ac:chgData name="지우 김" userId="5210e3f53758dd47" providerId="LiveId" clId="{C5FA7E16-7816-4685-B256-583A45CB5343}" dt="2025-04-23T05:14:04.043" v="11" actId="20577"/>
          <ac:spMkLst>
            <pc:docMk/>
            <pc:sldMk cId="3366858260" sldId="259"/>
            <ac:spMk id="2" creationId="{FDEA9173-1B01-AD65-AB2E-0AD114C194EE}"/>
          </ac:spMkLst>
        </pc:spChg>
        <pc:spChg chg="mod topLvl">
          <ac:chgData name="지우 김" userId="5210e3f53758dd47" providerId="LiveId" clId="{C5FA7E16-7816-4685-B256-583A45CB5343}" dt="2025-04-23T05:30:01.797" v="442" actId="1076"/>
          <ac:spMkLst>
            <pc:docMk/>
            <pc:sldMk cId="3366858260" sldId="259"/>
            <ac:spMk id="29" creationId="{C77B49A4-A12B-9AF2-3C69-EBB4E8ECBF48}"/>
          </ac:spMkLst>
        </pc:spChg>
      </pc:sldChg>
    </pc:docChg>
  </pc:docChgLst>
  <pc:docChgLst>
    <pc:chgData name="지우 김" userId="5210e3f53758dd47" providerId="LiveId" clId="{865450D3-61BC-462B-9A26-921919A7E92C}"/>
    <pc:docChg chg="undo custSel modSld">
      <pc:chgData name="지우 김" userId="5210e3f53758dd47" providerId="LiveId" clId="{865450D3-61BC-462B-9A26-921919A7E92C}" dt="2025-05-09T15:58:42.655" v="1561" actId="1076"/>
      <pc:docMkLst>
        <pc:docMk/>
      </pc:docMkLst>
      <pc:sldChg chg="modSp mod">
        <pc:chgData name="지우 김" userId="5210e3f53758dd47" providerId="LiveId" clId="{865450D3-61BC-462B-9A26-921919A7E92C}" dt="2025-05-09T15:23:24.932" v="11" actId="20577"/>
        <pc:sldMkLst>
          <pc:docMk/>
          <pc:sldMk cId="3157810657" sldId="256"/>
        </pc:sldMkLst>
        <pc:spChg chg="mod">
          <ac:chgData name="지우 김" userId="5210e3f53758dd47" providerId="LiveId" clId="{865450D3-61BC-462B-9A26-921919A7E92C}" dt="2025-05-09T15:23:22.132" v="7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865450D3-61BC-462B-9A26-921919A7E92C}" dt="2025-05-09T15:23:24.932" v="11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865450D3-61BC-462B-9A26-921919A7E92C}" dt="2025-05-09T15:33:13.748" v="736" actId="20577"/>
        <pc:sldMkLst>
          <pc:docMk/>
          <pc:sldMk cId="1726016807" sldId="258"/>
        </pc:sldMkLst>
        <pc:spChg chg="mod">
          <ac:chgData name="지우 김" userId="5210e3f53758dd47" providerId="LiveId" clId="{865450D3-61BC-462B-9A26-921919A7E92C}" dt="2025-05-09T15:23:32.740" v="15" actId="20577"/>
          <ac:spMkLst>
            <pc:docMk/>
            <pc:sldMk cId="1726016807" sldId="258"/>
            <ac:spMk id="2" creationId="{A8E48BCB-E230-597A-8EB5-BA42FFF7EDCD}"/>
          </ac:spMkLst>
        </pc:spChg>
        <pc:spChg chg="mod">
          <ac:chgData name="지우 김" userId="5210e3f53758dd47" providerId="LiveId" clId="{865450D3-61BC-462B-9A26-921919A7E92C}" dt="2025-05-09T15:28:36.010" v="364" actId="1076"/>
          <ac:spMkLst>
            <pc:docMk/>
            <pc:sldMk cId="1726016807" sldId="258"/>
            <ac:spMk id="14" creationId="{2A178ED7-B4C7-940D-A5CF-3958C04C084B}"/>
          </ac:spMkLst>
        </pc:spChg>
        <pc:spChg chg="mod">
          <ac:chgData name="지우 김" userId="5210e3f53758dd47" providerId="LiveId" clId="{865450D3-61BC-462B-9A26-921919A7E92C}" dt="2025-05-09T15:30:57.687" v="637" actId="1076"/>
          <ac:spMkLst>
            <pc:docMk/>
            <pc:sldMk cId="1726016807" sldId="258"/>
            <ac:spMk id="15" creationId="{ED1E7913-D5A6-B414-5C10-DB4D2FC6ED9E}"/>
          </ac:spMkLst>
        </pc:spChg>
        <pc:spChg chg="add mod">
          <ac:chgData name="지우 김" userId="5210e3f53758dd47" providerId="LiveId" clId="{865450D3-61BC-462B-9A26-921919A7E92C}" dt="2025-05-09T15:33:13.748" v="736" actId="20577"/>
          <ac:spMkLst>
            <pc:docMk/>
            <pc:sldMk cId="1726016807" sldId="258"/>
            <ac:spMk id="22" creationId="{8778CD54-1E42-FDAD-C287-5BC49ACF1C73}"/>
          </ac:spMkLst>
        </pc:spChg>
        <pc:grpChg chg="add mod">
          <ac:chgData name="지우 김" userId="5210e3f53758dd47" providerId="LiveId" clId="{865450D3-61BC-462B-9A26-921919A7E92C}" dt="2025-05-09T15:27:49.649" v="318" actId="164"/>
          <ac:grpSpMkLst>
            <pc:docMk/>
            <pc:sldMk cId="1726016807" sldId="258"/>
            <ac:grpSpMk id="17" creationId="{C534EACE-D2C0-9640-A1A9-A0720A231080}"/>
          </ac:grpSpMkLst>
        </pc:grpChg>
        <pc:grpChg chg="add mod">
          <ac:chgData name="지우 김" userId="5210e3f53758dd47" providerId="LiveId" clId="{865450D3-61BC-462B-9A26-921919A7E92C}" dt="2025-05-09T15:31:10.730" v="638" actId="1076"/>
          <ac:grpSpMkLst>
            <pc:docMk/>
            <pc:sldMk cId="1726016807" sldId="258"/>
            <ac:grpSpMk id="18" creationId="{65551FAF-101F-BDE3-ED6C-F0B55F06AAD6}"/>
          </ac:grpSpMkLst>
        </pc:grpChg>
        <pc:grpChg chg="add mod">
          <ac:chgData name="지우 김" userId="5210e3f53758dd47" providerId="LiveId" clId="{865450D3-61BC-462B-9A26-921919A7E92C}" dt="2025-05-09T15:31:10.730" v="638" actId="1076"/>
          <ac:grpSpMkLst>
            <pc:docMk/>
            <pc:sldMk cId="1726016807" sldId="258"/>
            <ac:grpSpMk id="21" creationId="{A649AE98-6380-406A-9CDE-4B1F211A6D76}"/>
          </ac:grpSpMkLst>
        </pc:grpChg>
        <pc:picChg chg="del">
          <ac:chgData name="지우 김" userId="5210e3f53758dd47" providerId="LiveId" clId="{865450D3-61BC-462B-9A26-921919A7E92C}" dt="2025-05-09T15:23:29.205" v="12" actId="478"/>
          <ac:picMkLst>
            <pc:docMk/>
            <pc:sldMk cId="1726016807" sldId="258"/>
            <ac:picMk id="8" creationId="{44F7AC9E-832C-2545-ECF9-53DB5A24146D}"/>
          </ac:picMkLst>
        </pc:picChg>
        <pc:picChg chg="add mod modCrop">
          <ac:chgData name="지우 김" userId="5210e3f53758dd47" providerId="LiveId" clId="{865450D3-61BC-462B-9A26-921919A7E92C}" dt="2025-05-09T15:24:47.649" v="37" actId="1582"/>
          <ac:picMkLst>
            <pc:docMk/>
            <pc:sldMk cId="1726016807" sldId="258"/>
            <ac:picMk id="10" creationId="{9814C570-7B43-5987-32DD-A98D4F5B35EC}"/>
          </ac:picMkLst>
        </pc:picChg>
        <pc:picChg chg="del">
          <ac:chgData name="지우 김" userId="5210e3f53758dd47" providerId="LiveId" clId="{865450D3-61BC-462B-9A26-921919A7E92C}" dt="2025-05-09T15:23:31.057" v="13" actId="478"/>
          <ac:picMkLst>
            <pc:docMk/>
            <pc:sldMk cId="1726016807" sldId="258"/>
            <ac:picMk id="13" creationId="{A66B0096-D7EF-E80C-1776-6E5510F1C903}"/>
          </ac:picMkLst>
        </pc:picChg>
        <pc:picChg chg="add mod modCrop">
          <ac:chgData name="지우 김" userId="5210e3f53758dd47" providerId="LiveId" clId="{865450D3-61BC-462B-9A26-921919A7E92C}" dt="2025-05-09T15:27:39.017" v="316" actId="1038"/>
          <ac:picMkLst>
            <pc:docMk/>
            <pc:sldMk cId="1726016807" sldId="258"/>
            <ac:picMk id="16" creationId="{26989925-0527-A5A3-B50C-C22A5D746172}"/>
          </ac:picMkLst>
        </pc:picChg>
        <pc:picChg chg="add mod modCrop">
          <ac:chgData name="지우 김" userId="5210e3f53758dd47" providerId="LiveId" clId="{865450D3-61BC-462B-9A26-921919A7E92C}" dt="2025-05-09T15:30:52.059" v="635" actId="164"/>
          <ac:picMkLst>
            <pc:docMk/>
            <pc:sldMk cId="1726016807" sldId="258"/>
            <ac:picMk id="20" creationId="{862C15C9-E17F-C9B9-60E7-D58D3A10ADE7}"/>
          </ac:picMkLst>
        </pc:picChg>
      </pc:sldChg>
      <pc:sldChg chg="addSp delSp modSp mod">
        <pc:chgData name="지우 김" userId="5210e3f53758dd47" providerId="LiveId" clId="{865450D3-61BC-462B-9A26-921919A7E92C}" dt="2025-05-09T15:58:42.655" v="1561" actId="1076"/>
        <pc:sldMkLst>
          <pc:docMk/>
          <pc:sldMk cId="3366858260" sldId="259"/>
        </pc:sldMkLst>
        <pc:spChg chg="mod">
          <ac:chgData name="지우 김" userId="5210e3f53758dd47" providerId="LiveId" clId="{865450D3-61BC-462B-9A26-921919A7E92C}" dt="2025-05-09T15:23:35.363" v="17" actId="20577"/>
          <ac:spMkLst>
            <pc:docMk/>
            <pc:sldMk cId="3366858260" sldId="259"/>
            <ac:spMk id="2" creationId="{FDEA9173-1B01-AD65-AB2E-0AD114C194EE}"/>
          </ac:spMkLst>
        </pc:spChg>
        <pc:spChg chg="mod">
          <ac:chgData name="지우 김" userId="5210e3f53758dd47" providerId="LiveId" clId="{865450D3-61BC-462B-9A26-921919A7E92C}" dt="2025-05-09T15:58:42.655" v="1561" actId="1076"/>
          <ac:spMkLst>
            <pc:docMk/>
            <pc:sldMk cId="3366858260" sldId="259"/>
            <ac:spMk id="14" creationId="{D0471684-CDA1-A67D-EA3C-059C6460F91C}"/>
          </ac:spMkLst>
        </pc:spChg>
        <pc:spChg chg="mod">
          <ac:chgData name="지우 김" userId="5210e3f53758dd47" providerId="LiveId" clId="{865450D3-61BC-462B-9A26-921919A7E92C}" dt="2025-05-09T15:55:57.012" v="1141" actId="1076"/>
          <ac:spMkLst>
            <pc:docMk/>
            <pc:sldMk cId="3366858260" sldId="259"/>
            <ac:spMk id="29" creationId="{C77B49A4-A12B-9AF2-3C69-EBB4E8ECBF48}"/>
          </ac:spMkLst>
        </pc:spChg>
        <pc:picChg chg="del">
          <ac:chgData name="지우 김" userId="5210e3f53758dd47" providerId="LiveId" clId="{865450D3-61BC-462B-9A26-921919A7E92C}" dt="2025-05-09T15:34:43.312" v="738" actId="478"/>
          <ac:picMkLst>
            <pc:docMk/>
            <pc:sldMk cId="3366858260" sldId="259"/>
            <ac:picMk id="8" creationId="{63467C13-0D4D-EDAE-1C7A-4029EC66E48C}"/>
          </ac:picMkLst>
        </pc:picChg>
        <pc:picChg chg="add mod">
          <ac:chgData name="지우 김" userId="5210e3f53758dd47" providerId="LiveId" clId="{865450D3-61BC-462B-9A26-921919A7E92C}" dt="2025-05-09T15:58:11.556" v="1560" actId="14100"/>
          <ac:picMkLst>
            <pc:docMk/>
            <pc:sldMk cId="3366858260" sldId="259"/>
            <ac:picMk id="10" creationId="{449D38CB-BB0A-9670-7D0B-96D3D4C7F280}"/>
          </ac:picMkLst>
        </pc:picChg>
        <pc:picChg chg="del">
          <ac:chgData name="지우 김" userId="5210e3f53758dd47" providerId="LiveId" clId="{865450D3-61BC-462B-9A26-921919A7E92C}" dt="2025-05-09T15:34:42.804" v="737" actId="478"/>
          <ac:picMkLst>
            <pc:docMk/>
            <pc:sldMk cId="3366858260" sldId="259"/>
            <ac:picMk id="13" creationId="{FFA5B76B-5DD9-40B5-CDBD-2D074D741DBA}"/>
          </ac:picMkLst>
        </pc:picChg>
        <pc:picChg chg="add mod">
          <ac:chgData name="지우 김" userId="5210e3f53758dd47" providerId="LiveId" clId="{865450D3-61BC-462B-9A26-921919A7E92C}" dt="2025-05-09T15:58:42.655" v="1561" actId="1076"/>
          <ac:picMkLst>
            <pc:docMk/>
            <pc:sldMk cId="3366858260" sldId="259"/>
            <ac:picMk id="15" creationId="{EE4FBC9B-3304-5F22-6A10-5EA0C9C148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363C-DB3C-8E0A-B1BF-2DE12BEC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D8A0F-725A-39D6-AF13-BEF65E89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DB3F-C1F7-F61B-8437-1C15990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9A38-4636-7164-B381-475FD43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83F1-1FD9-C4F5-7343-DF82C76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E6CA-BABD-6A24-1ECB-369B5DD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D8E2E-F6D0-5FF4-AAC0-22970EE1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86FE4-3F8A-8A56-AEF8-D52D0C03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4B96-486A-0222-4351-CB3F137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4463-AF90-CFD8-0C2B-45427A2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6405D-9872-F92E-B4C8-AAA8D5A5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3F042-FE10-9EEC-40F7-A6C4B7C2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78C5-8F43-736D-8B2C-7DBC1A0F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D4C2A-B8E5-41B8-E3E8-FD874B1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5BB0-81AB-BF4B-4351-A49CF188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BC79-64AE-45BF-F7F4-688C32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2AAC-1D35-7669-C58E-C4B3B55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185-8362-6F45-AED8-282BC04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5C04-5F3E-8CE6-A467-1B3496B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756D-2A3A-C6B4-81B9-0380B8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2626-8337-E4B8-81AB-335D6E6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D834-E315-10ED-E949-62CE726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9C38-6D78-B6A2-C9EE-18CDA51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CD1D-964B-ECA6-BB56-ED610AE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09D4-EE2B-984C-F431-777BA2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B7D5-7467-1321-0F9A-AB5FC81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464E1-5E45-618A-90D9-8181CA5D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A45C-C4A7-779E-7E09-4F9C7965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41A47-6068-2CE8-17F8-54403D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699A-5678-7693-0D8E-2B763FA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8036-0E84-5E96-1F43-530C64D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DE8B-6B86-950E-03C3-815ADA7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4156B-0D6C-2F96-8B86-5E0B6965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D5EC5-22F9-A574-BDF7-DC074CD8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9DFB-1BA0-9E07-0C44-3742834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80B0D-8072-B218-8167-3AB99B05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DDBB8-916B-7128-F38F-6BB6212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2D2DC-5CC5-FDB1-EA5C-F5DA4A6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D14CD-EE97-A459-2371-517157F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105-17A9-2D53-33EB-5DD5FE6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298B6-0266-69A0-73B4-1C813A5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19184-B6A1-6BF2-9D92-01C8EF2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4C53-0EE4-6306-7306-5FB44CC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38379-4F90-36C9-344F-098943A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FE9F4-14F1-4EE9-A7B7-76B4DB52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6962-D105-70DE-3BD6-F9E23BB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5971-26F8-0CDC-6BF6-880D0D4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197D-7240-993E-DC39-6961D567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74954-F48D-8CA2-7BC8-46B1BFEB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CF6E9-48E1-F7CF-DEF5-84849AC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AC0C-1C5A-CF30-48CB-44208A9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D531B-5ADA-677C-08AF-F9414CF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15A2-A688-87FE-9EA3-98382AF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037E-47DF-F515-F052-5FBC949E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99AA-5A7E-5BAD-2253-17D2036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E469-4705-F9D0-26FA-BEB8E073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D155-0C9D-B116-FBE5-1BD6CBF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6EA4D-FBB9-07B5-BD81-8FFDEE1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9BF9B-AE9F-B62E-DB8A-862FB8D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EDB34-2791-7E16-74E1-FC770292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3918-086C-6E3B-3B72-1AA187E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C2D9-2FF6-4DA0-B1C1-BBD1B92D90F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9D78-10C4-B392-0FE9-7BDF0EA8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AD1F1-C896-C8BB-AFE3-3FB19A5B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_x146907456">
            <a:extLst>
              <a:ext uri="{FF2B5EF4-FFF2-40B4-BE49-F238E27FC236}">
                <a16:creationId xmlns:a16="http://schemas.microsoft.com/office/drawing/2014/main" id="{AA33C993-C63D-C9A6-7EE6-A485713B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30" y="2169000"/>
            <a:ext cx="251853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F0BF4D-ABF5-F447-99A3-D4231FEA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60035"/>
          </a:xfrm>
          <a:solidFill>
            <a:schemeClr val="tx2">
              <a:lumMod val="90000"/>
              <a:lumOff val="1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400" b="1" dirty="0">
                <a:solidFill>
                  <a:schemeClr val="bg1"/>
                </a:solidFill>
              </a:rPr>
              <a:t>25-1 </a:t>
            </a:r>
            <a:r>
              <a:rPr lang="ko-KR" altLang="en-US" sz="3400" b="1" dirty="0">
                <a:solidFill>
                  <a:schemeClr val="bg1"/>
                </a:solidFill>
              </a:rPr>
              <a:t>파이썬 프로그래밍 </a:t>
            </a:r>
            <a:r>
              <a:rPr lang="en-US" altLang="ko-KR" sz="3400" b="1" dirty="0">
                <a:solidFill>
                  <a:schemeClr val="bg1"/>
                </a:solidFill>
              </a:rPr>
              <a:t>1-7</a:t>
            </a:r>
            <a:r>
              <a:rPr lang="ko-KR" altLang="en-US" sz="3400" b="1" dirty="0">
                <a:solidFill>
                  <a:schemeClr val="bg1"/>
                </a:solidFill>
              </a:rPr>
              <a:t>차 과제</a:t>
            </a:r>
            <a:br>
              <a:rPr lang="en-US" altLang="ko-KR" sz="3400" b="1" dirty="0">
                <a:solidFill>
                  <a:schemeClr val="bg1"/>
                </a:solidFill>
              </a:rPr>
            </a:br>
            <a:r>
              <a:rPr lang="en-US" altLang="ko-KR" sz="3400" b="1" dirty="0">
                <a:solidFill>
                  <a:schemeClr val="bg1"/>
                </a:solidFill>
              </a:rPr>
              <a:t>(9</a:t>
            </a:r>
            <a:r>
              <a:rPr lang="ko-KR" altLang="en-US" sz="3400" b="1" dirty="0">
                <a:solidFill>
                  <a:schemeClr val="bg1"/>
                </a:solidFill>
              </a:rPr>
              <a:t>장 응용 예제 실습</a:t>
            </a:r>
            <a:r>
              <a:rPr lang="en-US" altLang="ko-KR" sz="3400" b="1" dirty="0">
                <a:solidFill>
                  <a:schemeClr val="bg1"/>
                </a:solidFill>
              </a:rPr>
              <a:t>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57FA5-DE41-3778-4F75-C1D742FF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3867"/>
            <a:ext cx="9144000" cy="1413825"/>
          </a:xfrm>
        </p:spPr>
        <p:txBody>
          <a:bodyPr anchor="ctr">
            <a:normAutofit/>
          </a:bodyPr>
          <a:lstStyle/>
          <a:p>
            <a:r>
              <a:rPr lang="ko-KR" altLang="en-US" sz="2000" b="1" dirty="0"/>
              <a:t>김지우 </a:t>
            </a:r>
            <a:r>
              <a:rPr lang="en-US" altLang="ko-KR" sz="2000" b="1" dirty="0"/>
              <a:t>/ 2022158067</a:t>
            </a:r>
          </a:p>
          <a:p>
            <a:r>
              <a:rPr lang="ko-KR" altLang="en-US" sz="2000" b="1" dirty="0"/>
              <a:t>컴퓨터공학부 소프트웨어전공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r>
              <a:rPr lang="en-US" altLang="ko-KR" sz="2000" b="1" dirty="0"/>
              <a:t>2025. 05. 14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1578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29F8-ABBD-6453-C9FD-F2686E02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ACEDC2-77A7-1EB8-36D6-B414D7834CB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E48BCB-E230-597A-8EB5-BA42FFF7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1-7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(1/2)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C1F-5617-5C33-BB05-AB11593D0776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E1BE66-24C7-B5CB-231C-C733753CEF35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B747DB-DBD3-8707-077B-D8C37230E813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D4FD6-E999-483E-3001-73FCCFF77FDD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2A9F0-2056-D02A-C36D-A2FFA9166CA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02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5551FAF-101F-BDE3-ED6C-F0B55F06AAD6}"/>
              </a:ext>
            </a:extLst>
          </p:cNvPr>
          <p:cNvGrpSpPr/>
          <p:nvPr/>
        </p:nvGrpSpPr>
        <p:grpSpPr>
          <a:xfrm>
            <a:off x="836795" y="1567680"/>
            <a:ext cx="8422546" cy="4538695"/>
            <a:chOff x="701328" y="1715891"/>
            <a:chExt cx="8422546" cy="4538695"/>
          </a:xfrm>
        </p:grpSpPr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A178ED7-B4C7-940D-A5CF-3958C04C084B}"/>
                </a:ext>
              </a:extLst>
            </p:cNvPr>
            <p:cNvSpPr txBox="1">
              <a:spLocks/>
            </p:cNvSpPr>
            <p:nvPr/>
          </p:nvSpPr>
          <p:spPr>
            <a:xfrm>
              <a:off x="701328" y="1715891"/>
              <a:ext cx="4720332" cy="511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500" b="1" dirty="0"/>
                <a:t>랜덤으로 부여된 </a:t>
              </a:r>
              <a:r>
                <a:rPr lang="en-US" altLang="ko-KR" sz="1500" b="1" dirty="0"/>
                <a:t>16</a:t>
              </a:r>
              <a:r>
                <a:rPr lang="ko-KR" altLang="en-US" sz="1500" b="1" dirty="0"/>
                <a:t>진수 문자열에서 숫자를 추출하고 </a:t>
              </a:r>
              <a:br>
                <a:rPr lang="en-US" altLang="ko-KR" sz="1500" b="1" dirty="0"/>
              </a:br>
              <a:r>
                <a:rPr lang="ko-KR" altLang="en-US" sz="1500" b="1" dirty="0"/>
                <a:t>해당 정수 값을 기준으로 리스트를 정렬하는 프로그램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534EACE-D2C0-9640-A1A9-A0720A231080}"/>
                </a:ext>
              </a:extLst>
            </p:cNvPr>
            <p:cNvGrpSpPr/>
            <p:nvPr/>
          </p:nvGrpSpPr>
          <p:grpSpPr>
            <a:xfrm>
              <a:off x="701328" y="2267813"/>
              <a:ext cx="8422546" cy="3986773"/>
              <a:chOff x="701328" y="2267813"/>
              <a:chExt cx="8422546" cy="398677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9814C570-7B43-5987-32DD-A98D4F5B3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41867"/>
              <a:stretch/>
            </p:blipFill>
            <p:spPr>
              <a:xfrm>
                <a:off x="701328" y="2267813"/>
                <a:ext cx="4195398" cy="3986773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6989925-0527-A5A3-B50C-C22A5D746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7200"/>
              <a:stretch/>
            </p:blipFill>
            <p:spPr>
              <a:xfrm>
                <a:off x="4928476" y="2267813"/>
                <a:ext cx="4195398" cy="2935224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</p:pic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649AE98-6380-406A-9CDE-4B1F211A6D76}"/>
              </a:ext>
            </a:extLst>
          </p:cNvPr>
          <p:cNvGrpSpPr/>
          <p:nvPr/>
        </p:nvGrpSpPr>
        <p:grpSpPr>
          <a:xfrm>
            <a:off x="5213321" y="5352587"/>
            <a:ext cx="6148311" cy="753788"/>
            <a:chOff x="5069388" y="5244611"/>
            <a:chExt cx="6148311" cy="753788"/>
          </a:xfrm>
        </p:grpSpPr>
        <p:sp>
          <p:nvSpPr>
            <p:cNvPr id="15" name="제목 1">
              <a:extLst>
                <a:ext uri="{FF2B5EF4-FFF2-40B4-BE49-F238E27FC236}">
                  <a16:creationId xmlns:a16="http://schemas.microsoft.com/office/drawing/2014/main" id="{ED1E7913-D5A6-B414-5C10-DB4D2FC6ED9E}"/>
                </a:ext>
              </a:extLst>
            </p:cNvPr>
            <p:cNvSpPr txBox="1">
              <a:spLocks/>
            </p:cNvSpPr>
            <p:nvPr/>
          </p:nvSpPr>
          <p:spPr>
            <a:xfrm>
              <a:off x="5069388" y="5244611"/>
              <a:ext cx="4705775" cy="29934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30000"/>
                </a:lnSpc>
              </a:pPr>
              <a:r>
                <a:rPr lang="ko-KR" altLang="en-US" sz="1200" b="1" dirty="0"/>
                <a:t>각 문자열이 포함한 정수 값을 기준으로 정렬된 리스트 결과</a:t>
              </a: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62C15C9-E17F-C9B9-60E7-D58D3A10A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061"/>
            <a:stretch/>
          </p:blipFill>
          <p:spPr>
            <a:xfrm>
              <a:off x="5139901" y="5560483"/>
              <a:ext cx="6077798" cy="43791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</p:grpSp>
      <p:sp>
        <p:nvSpPr>
          <p:cNvPr id="22" name="제목 1">
            <a:extLst>
              <a:ext uri="{FF2B5EF4-FFF2-40B4-BE49-F238E27FC236}">
                <a16:creationId xmlns:a16="http://schemas.microsoft.com/office/drawing/2014/main" id="{8778CD54-1E42-FDAD-C287-5BC49ACF1C73}"/>
              </a:ext>
            </a:extLst>
          </p:cNvPr>
          <p:cNvSpPr txBox="1">
            <a:spLocks/>
          </p:cNvSpPr>
          <p:nvPr/>
        </p:nvSpPr>
        <p:spPr>
          <a:xfrm>
            <a:off x="6825826" y="6114433"/>
            <a:ext cx="4705775" cy="29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b="1" dirty="0">
                <a:solidFill>
                  <a:srgbClr val="0000FF"/>
                </a:solidFill>
              </a:rPr>
              <a:t>5    13     169     368   426   834   962   1195   1319   1321</a:t>
            </a:r>
            <a:endParaRPr lang="ko-KR" altLang="en-US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D475-0F76-7849-16DA-0F768517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141F20-78AC-2701-57FE-4806F5254A4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A9173-1B01-AD65-AB2E-0AD114C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1-7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(2/2)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F8D1AA-7A85-CF8A-DE1F-7CDED2A2A8D4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9DD90A-DCC3-0C00-1C71-F602E42A6C86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626C81-52CD-9251-C2BC-5512159187C1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4849A-2FF2-5560-55F2-F4EA33158F3C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2F06F-EAF2-87D5-C4F1-DB722596EE34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03</a:t>
              </a:r>
            </a:p>
          </p:txBody>
        </p:sp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C77B49A4-A12B-9AF2-3C69-EBB4E8ECBF48}"/>
              </a:ext>
            </a:extLst>
          </p:cNvPr>
          <p:cNvSpPr txBox="1">
            <a:spLocks/>
          </p:cNvSpPr>
          <p:nvPr/>
        </p:nvSpPr>
        <p:spPr>
          <a:xfrm>
            <a:off x="767491" y="1148037"/>
            <a:ext cx="4209376" cy="5006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300" b="1" dirty="0"/>
              <a:t>사용자가 입력한 시작일부터 오늘 일자까지의 차이와 </a:t>
            </a:r>
            <a:endParaRPr lang="en-US" altLang="ko-KR" sz="1300" b="1" dirty="0"/>
          </a:p>
          <a:p>
            <a:pPr>
              <a:lnSpc>
                <a:spcPct val="130000"/>
              </a:lnSpc>
            </a:pPr>
            <a:r>
              <a:rPr lang="ko-KR" altLang="en-US" sz="1300" b="1" dirty="0"/>
              <a:t>오늘의 요일을 계산하여 출력하는 프로그램</a:t>
            </a:r>
            <a:endParaRPr lang="en-US" altLang="ko-KR" sz="1300" b="1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D0471684-CDA1-A67D-EA3C-059C6460F91C}"/>
              </a:ext>
            </a:extLst>
          </p:cNvPr>
          <p:cNvSpPr txBox="1">
            <a:spLocks/>
          </p:cNvSpPr>
          <p:nvPr/>
        </p:nvSpPr>
        <p:spPr>
          <a:xfrm>
            <a:off x="6620185" y="2952248"/>
            <a:ext cx="3761157" cy="716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1300" b="1" dirty="0"/>
              <a:t>입력한 날짜부터 오늘까지 몇 일이 지났는지</a:t>
            </a:r>
            <a:r>
              <a:rPr lang="en-US" altLang="ko-KR" sz="1300" b="1" dirty="0"/>
              <a:t>, </a:t>
            </a:r>
            <a:br>
              <a:rPr lang="en-US" altLang="ko-KR" sz="1300" b="1" dirty="0"/>
            </a:br>
            <a:r>
              <a:rPr lang="ko-KR" altLang="en-US" sz="1300" b="1" dirty="0"/>
              <a:t>그리고 오늘은 몇 요일인지 출력된 결과 </a:t>
            </a:r>
            <a:endParaRPr lang="en-US" altLang="ko-KR" sz="13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9D38CB-BB0A-9670-7D0B-96D3D4C7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23" y="1706816"/>
            <a:ext cx="5228989" cy="471938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4FBC9B-3304-5F22-6A10-5EA0C9C14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185" y="3677113"/>
            <a:ext cx="4877548" cy="61343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668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112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25-1 파이썬 프로그래밍 1-7차 과제 (9장 응용 예제 실습)</vt:lpstr>
      <vt:lpstr>1-7차 과제 수행 결과 (1/2)</vt:lpstr>
      <vt:lpstr>1-7차 과제 수행 결과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김지우(2022158067)</dc:creator>
  <cp:lastModifiedBy>지우 김</cp:lastModifiedBy>
  <cp:revision>47</cp:revision>
  <dcterms:created xsi:type="dcterms:W3CDTF">2024-10-09T18:01:32Z</dcterms:created>
  <dcterms:modified xsi:type="dcterms:W3CDTF">2025-05-09T15:58:52Z</dcterms:modified>
</cp:coreProperties>
</file>