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58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EDFD1F-037E-48EB-9B39-F72A693A5DC6}" v="5" dt="2025-03-28T00:46:20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지우 김" userId="5210e3f53758dd47" providerId="LiveId" clId="{ECEDFD1F-037E-48EB-9B39-F72A693A5DC6}"/>
    <pc:docChg chg="undo custSel modSld">
      <pc:chgData name="지우 김" userId="5210e3f53758dd47" providerId="LiveId" clId="{ECEDFD1F-037E-48EB-9B39-F72A693A5DC6}" dt="2025-03-28T00:47:08.494" v="188" actId="478"/>
      <pc:docMkLst>
        <pc:docMk/>
      </pc:docMkLst>
      <pc:sldChg chg="modSp mod">
        <pc:chgData name="지우 김" userId="5210e3f53758dd47" providerId="LiveId" clId="{ECEDFD1F-037E-48EB-9B39-F72A693A5DC6}" dt="2025-03-28T00:46:51.630" v="184" actId="20577"/>
        <pc:sldMkLst>
          <pc:docMk/>
          <pc:sldMk cId="3157810657" sldId="256"/>
        </pc:sldMkLst>
        <pc:spChg chg="mod">
          <ac:chgData name="지우 김" userId="5210e3f53758dd47" providerId="LiveId" clId="{ECEDFD1F-037E-48EB-9B39-F72A693A5DC6}" dt="2025-03-28T00:46:42.757" v="176" actId="20577"/>
          <ac:spMkLst>
            <pc:docMk/>
            <pc:sldMk cId="3157810657" sldId="256"/>
            <ac:spMk id="2" creationId="{BEF0BF4D-ABF5-F447-99A3-D4231FEA6251}"/>
          </ac:spMkLst>
        </pc:spChg>
        <pc:spChg chg="mod">
          <ac:chgData name="지우 김" userId="5210e3f53758dd47" providerId="LiveId" clId="{ECEDFD1F-037E-48EB-9B39-F72A693A5DC6}" dt="2025-03-28T00:46:51.630" v="184" actId="20577"/>
          <ac:spMkLst>
            <pc:docMk/>
            <pc:sldMk cId="3157810657" sldId="256"/>
            <ac:spMk id="3" creationId="{2B357FA5-DE41-3778-4F75-C1D742FF44D1}"/>
          </ac:spMkLst>
        </pc:spChg>
      </pc:sldChg>
      <pc:sldChg chg="addSp delSp modSp mod">
        <pc:chgData name="지우 김" userId="5210e3f53758dd47" providerId="LiveId" clId="{ECEDFD1F-037E-48EB-9B39-F72A693A5DC6}" dt="2025-03-28T00:46:37.525" v="172" actId="20577"/>
        <pc:sldMkLst>
          <pc:docMk/>
          <pc:sldMk cId="1726016807" sldId="258"/>
        </pc:sldMkLst>
        <pc:spChg chg="mod">
          <ac:chgData name="지우 김" userId="5210e3f53758dd47" providerId="LiveId" clId="{ECEDFD1F-037E-48EB-9B39-F72A693A5DC6}" dt="2025-03-28T00:46:37.525" v="172" actId="20577"/>
          <ac:spMkLst>
            <pc:docMk/>
            <pc:sldMk cId="1726016807" sldId="258"/>
            <ac:spMk id="2" creationId="{A8E48BCB-E230-597A-8EB5-BA42FFF7EDCD}"/>
          </ac:spMkLst>
        </pc:spChg>
        <pc:spChg chg="mod topLvl">
          <ac:chgData name="지우 김" userId="5210e3f53758dd47" providerId="LiveId" clId="{ECEDFD1F-037E-48EB-9B39-F72A693A5DC6}" dt="2025-03-28T00:44:15.876" v="90" actId="164"/>
          <ac:spMkLst>
            <pc:docMk/>
            <pc:sldMk cId="1726016807" sldId="258"/>
            <ac:spMk id="18" creationId="{B92DFB1F-7C37-B6A4-235B-28D45D4C9F1B}"/>
          </ac:spMkLst>
        </pc:spChg>
        <pc:spChg chg="add del mod topLvl">
          <ac:chgData name="지우 김" userId="5210e3f53758dd47" providerId="LiveId" clId="{ECEDFD1F-037E-48EB-9B39-F72A693A5DC6}" dt="2025-03-28T00:46:13.271" v="162" actId="164"/>
          <ac:spMkLst>
            <pc:docMk/>
            <pc:sldMk cId="1726016807" sldId="258"/>
            <ac:spMk id="20" creationId="{6C2ABE16-9A33-9689-51B9-135C724419A5}"/>
          </ac:spMkLst>
        </pc:spChg>
        <pc:spChg chg="add mod">
          <ac:chgData name="지우 김" userId="5210e3f53758dd47" providerId="LiveId" clId="{ECEDFD1F-037E-48EB-9B39-F72A693A5DC6}" dt="2025-03-28T00:46:13.271" v="162" actId="164"/>
          <ac:spMkLst>
            <pc:docMk/>
            <pc:sldMk cId="1726016807" sldId="258"/>
            <ac:spMk id="22" creationId="{053BB997-58B4-AC69-0B3A-A07162196A9A}"/>
          </ac:spMkLst>
        </pc:spChg>
        <pc:spChg chg="mod">
          <ac:chgData name="지우 김" userId="5210e3f53758dd47" providerId="LiveId" clId="{ECEDFD1F-037E-48EB-9B39-F72A693A5DC6}" dt="2025-03-28T00:46:20.667" v="169" actId="571"/>
          <ac:spMkLst>
            <pc:docMk/>
            <pc:sldMk cId="1726016807" sldId="258"/>
            <ac:spMk id="25" creationId="{B9570229-CD57-0609-46EF-BF00006F6EA1}"/>
          </ac:spMkLst>
        </pc:spChg>
        <pc:spChg chg="mod">
          <ac:chgData name="지우 김" userId="5210e3f53758dd47" providerId="LiveId" clId="{ECEDFD1F-037E-48EB-9B39-F72A693A5DC6}" dt="2025-03-28T00:46:20.667" v="169" actId="571"/>
          <ac:spMkLst>
            <pc:docMk/>
            <pc:sldMk cId="1726016807" sldId="258"/>
            <ac:spMk id="28" creationId="{54192EBA-A588-7676-E7DE-21B095A8A044}"/>
          </ac:spMkLst>
        </pc:spChg>
        <pc:spChg chg="mod">
          <ac:chgData name="지우 김" userId="5210e3f53758dd47" providerId="LiveId" clId="{ECEDFD1F-037E-48EB-9B39-F72A693A5DC6}" dt="2025-03-28T00:46:20.667" v="169" actId="571"/>
          <ac:spMkLst>
            <pc:docMk/>
            <pc:sldMk cId="1726016807" sldId="258"/>
            <ac:spMk id="31" creationId="{621B6B6D-8DB1-1BE1-B84E-7E429DCAACA6}"/>
          </ac:spMkLst>
        </pc:spChg>
        <pc:grpChg chg="add mod">
          <ac:chgData name="지우 김" userId="5210e3f53758dd47" providerId="LiveId" clId="{ECEDFD1F-037E-48EB-9B39-F72A693A5DC6}" dt="2025-03-28T00:46:27.070" v="170" actId="1076"/>
          <ac:grpSpMkLst>
            <pc:docMk/>
            <pc:sldMk cId="1726016807" sldId="258"/>
            <ac:grpSpMk id="10" creationId="{37104D8C-2CFA-EDAA-D3F3-8A6053FF0C9E}"/>
          </ac:grpSpMkLst>
        </pc:grpChg>
        <pc:grpChg chg="del">
          <ac:chgData name="지우 김" userId="5210e3f53758dd47" providerId="LiveId" clId="{ECEDFD1F-037E-48EB-9B39-F72A693A5DC6}" dt="2025-03-28T00:43:22.077" v="0" actId="478"/>
          <ac:grpSpMkLst>
            <pc:docMk/>
            <pc:sldMk cId="1726016807" sldId="258"/>
            <ac:grpSpMk id="19" creationId="{061CCFE6-DEF4-38EC-6D2F-BFE0CFC7909C}"/>
          </ac:grpSpMkLst>
        </pc:grpChg>
        <pc:grpChg chg="del">
          <ac:chgData name="지우 김" userId="5210e3f53758dd47" providerId="LiveId" clId="{ECEDFD1F-037E-48EB-9B39-F72A693A5DC6}" dt="2025-03-28T00:43:23.197" v="1" actId="478"/>
          <ac:grpSpMkLst>
            <pc:docMk/>
            <pc:sldMk cId="1726016807" sldId="258"/>
            <ac:grpSpMk id="21" creationId="{E7645DD9-ADAC-AC66-7C82-7DDD1ED3B55A}"/>
          </ac:grpSpMkLst>
        </pc:grpChg>
        <pc:grpChg chg="add mod">
          <ac:chgData name="지우 김" userId="5210e3f53758dd47" providerId="LiveId" clId="{ECEDFD1F-037E-48EB-9B39-F72A693A5DC6}" dt="2025-03-28T00:46:27.070" v="170" actId="1076"/>
          <ac:grpSpMkLst>
            <pc:docMk/>
            <pc:sldMk cId="1726016807" sldId="258"/>
            <ac:grpSpMk id="23" creationId="{69AC8DEC-AF46-1752-FEB9-B20F537398C5}"/>
          </ac:grpSpMkLst>
        </pc:grpChg>
        <pc:grpChg chg="add mod">
          <ac:chgData name="지우 김" userId="5210e3f53758dd47" providerId="LiveId" clId="{ECEDFD1F-037E-48EB-9B39-F72A693A5DC6}" dt="2025-03-28T00:46:20.667" v="169" actId="571"/>
          <ac:grpSpMkLst>
            <pc:docMk/>
            <pc:sldMk cId="1726016807" sldId="258"/>
            <ac:grpSpMk id="24" creationId="{359E9F1E-3938-F3A5-D961-F46E8FB5011A}"/>
          </ac:grpSpMkLst>
        </pc:grpChg>
        <pc:grpChg chg="add mod">
          <ac:chgData name="지우 김" userId="5210e3f53758dd47" providerId="LiveId" clId="{ECEDFD1F-037E-48EB-9B39-F72A693A5DC6}" dt="2025-03-28T00:46:20.667" v="169" actId="571"/>
          <ac:grpSpMkLst>
            <pc:docMk/>
            <pc:sldMk cId="1726016807" sldId="258"/>
            <ac:grpSpMk id="27" creationId="{686136F4-E435-0471-1F97-AE7AF66E02E7}"/>
          </ac:grpSpMkLst>
        </pc:grpChg>
        <pc:picChg chg="add mod">
          <ac:chgData name="지우 김" userId="5210e3f53758dd47" providerId="LiveId" clId="{ECEDFD1F-037E-48EB-9B39-F72A693A5DC6}" dt="2025-03-28T00:44:15.876" v="90" actId="164"/>
          <ac:picMkLst>
            <pc:docMk/>
            <pc:sldMk cId="1726016807" sldId="258"/>
            <ac:picMk id="8" creationId="{6A1D898A-466E-CA8D-E6A2-F4454E3A94A3}"/>
          </ac:picMkLst>
        </pc:picChg>
        <pc:picChg chg="add mod">
          <ac:chgData name="지우 김" userId="5210e3f53758dd47" providerId="LiveId" clId="{ECEDFD1F-037E-48EB-9B39-F72A693A5DC6}" dt="2025-03-28T00:46:13.271" v="162" actId="164"/>
          <ac:picMkLst>
            <pc:docMk/>
            <pc:sldMk cId="1726016807" sldId="258"/>
            <ac:picMk id="13" creationId="{DEAF9152-4F43-2D80-259F-B78A6A812EE2}"/>
          </ac:picMkLst>
        </pc:picChg>
        <pc:picChg chg="del topLvl">
          <ac:chgData name="지우 김" userId="5210e3f53758dd47" providerId="LiveId" clId="{ECEDFD1F-037E-48EB-9B39-F72A693A5DC6}" dt="2025-03-28T00:43:22.077" v="0" actId="478"/>
          <ac:picMkLst>
            <pc:docMk/>
            <pc:sldMk cId="1726016807" sldId="258"/>
            <ac:picMk id="14" creationId="{A60BDB55-61AE-AC44-7C1D-8CC26796BF85}"/>
          </ac:picMkLst>
        </pc:picChg>
        <pc:picChg chg="del topLvl">
          <ac:chgData name="지우 김" userId="5210e3f53758dd47" providerId="LiveId" clId="{ECEDFD1F-037E-48EB-9B39-F72A693A5DC6}" dt="2025-03-28T00:43:23.197" v="1" actId="478"/>
          <ac:picMkLst>
            <pc:docMk/>
            <pc:sldMk cId="1726016807" sldId="258"/>
            <ac:picMk id="16" creationId="{12C74AAA-B785-5A51-2381-B878C5EB3C62}"/>
          </ac:picMkLst>
        </pc:picChg>
        <pc:picChg chg="add mod">
          <ac:chgData name="지우 김" userId="5210e3f53758dd47" providerId="LiveId" clId="{ECEDFD1F-037E-48EB-9B39-F72A693A5DC6}" dt="2025-03-28T00:46:13.271" v="162" actId="164"/>
          <ac:picMkLst>
            <pc:docMk/>
            <pc:sldMk cId="1726016807" sldId="258"/>
            <ac:picMk id="17" creationId="{73C27C9F-0D67-10E1-9C5B-57BF780E0A01}"/>
          </ac:picMkLst>
        </pc:picChg>
        <pc:picChg chg="mod">
          <ac:chgData name="지우 김" userId="5210e3f53758dd47" providerId="LiveId" clId="{ECEDFD1F-037E-48EB-9B39-F72A693A5DC6}" dt="2025-03-28T00:46:20.667" v="169" actId="571"/>
          <ac:picMkLst>
            <pc:docMk/>
            <pc:sldMk cId="1726016807" sldId="258"/>
            <ac:picMk id="26" creationId="{157B18AB-FD91-8700-D0F2-ACB05E3BDA93}"/>
          </ac:picMkLst>
        </pc:picChg>
        <pc:picChg chg="mod">
          <ac:chgData name="지우 김" userId="5210e3f53758dd47" providerId="LiveId" clId="{ECEDFD1F-037E-48EB-9B39-F72A693A5DC6}" dt="2025-03-28T00:46:20.667" v="169" actId="571"/>
          <ac:picMkLst>
            <pc:docMk/>
            <pc:sldMk cId="1726016807" sldId="258"/>
            <ac:picMk id="29" creationId="{B6D312E7-63D6-C910-7E7D-1D057BA12EA5}"/>
          </ac:picMkLst>
        </pc:picChg>
        <pc:picChg chg="mod">
          <ac:chgData name="지우 김" userId="5210e3f53758dd47" providerId="LiveId" clId="{ECEDFD1F-037E-48EB-9B39-F72A693A5DC6}" dt="2025-03-28T00:46:20.667" v="169" actId="571"/>
          <ac:picMkLst>
            <pc:docMk/>
            <pc:sldMk cId="1726016807" sldId="258"/>
            <ac:picMk id="30" creationId="{9AC734FB-8B63-608F-C010-1F1629D054C8}"/>
          </ac:picMkLst>
        </pc:picChg>
      </pc:sldChg>
      <pc:sldChg chg="delSp modSp mod">
        <pc:chgData name="지우 김" userId="5210e3f53758dd47" providerId="LiveId" clId="{ECEDFD1F-037E-48EB-9B39-F72A693A5DC6}" dt="2025-03-28T00:47:08.494" v="188" actId="478"/>
        <pc:sldMkLst>
          <pc:docMk/>
          <pc:sldMk cId="3366858260" sldId="259"/>
        </pc:sldMkLst>
        <pc:spChg chg="mod">
          <ac:chgData name="지우 김" userId="5210e3f53758dd47" providerId="LiveId" clId="{ECEDFD1F-037E-48EB-9B39-F72A693A5DC6}" dt="2025-03-28T00:47:01.339" v="186" actId="20577"/>
          <ac:spMkLst>
            <pc:docMk/>
            <pc:sldMk cId="3366858260" sldId="259"/>
            <ac:spMk id="2" creationId="{FDEA9173-1B01-AD65-AB2E-0AD114C194EE}"/>
          </ac:spMkLst>
        </pc:spChg>
        <pc:grpChg chg="del">
          <ac:chgData name="지우 김" userId="5210e3f53758dd47" providerId="LiveId" clId="{ECEDFD1F-037E-48EB-9B39-F72A693A5DC6}" dt="2025-03-28T00:47:07.426" v="187" actId="478"/>
          <ac:grpSpMkLst>
            <pc:docMk/>
            <pc:sldMk cId="3366858260" sldId="259"/>
            <ac:grpSpMk id="14" creationId="{66D382B5-7F31-D1D7-3F7D-373450FD3A4B}"/>
          </ac:grpSpMkLst>
        </pc:grpChg>
        <pc:picChg chg="del topLvl">
          <ac:chgData name="지우 김" userId="5210e3f53758dd47" providerId="LiveId" clId="{ECEDFD1F-037E-48EB-9B39-F72A693A5DC6}" dt="2025-03-28T00:47:08.494" v="188" actId="478"/>
          <ac:picMkLst>
            <pc:docMk/>
            <pc:sldMk cId="3366858260" sldId="259"/>
            <ac:picMk id="8" creationId="{F00295D4-8847-8FD1-1A41-2B8AB4D26654}"/>
          </ac:picMkLst>
        </pc:picChg>
        <pc:picChg chg="del topLvl">
          <ac:chgData name="지우 김" userId="5210e3f53758dd47" providerId="LiveId" clId="{ECEDFD1F-037E-48EB-9B39-F72A693A5DC6}" dt="2025-03-28T00:47:07.426" v="187" actId="478"/>
          <ac:picMkLst>
            <pc:docMk/>
            <pc:sldMk cId="3366858260" sldId="259"/>
            <ac:picMk id="12" creationId="{1EEEE4DD-BBF6-BD1E-B1B6-69DB339D9807}"/>
          </ac:picMkLst>
        </pc:picChg>
      </pc:sldChg>
    </pc:docChg>
  </pc:docChgLst>
  <pc:docChgLst>
    <pc:chgData name="지우 김" userId="5210e3f53758dd47" providerId="LiveId" clId="{73412B95-ED11-41F4-B43B-4FDBB5D29711}"/>
    <pc:docChg chg="custSel modSld">
      <pc:chgData name="지우 김" userId="5210e3f53758dd47" providerId="LiveId" clId="{73412B95-ED11-41F4-B43B-4FDBB5D29711}" dt="2025-03-24T05:40:51.654" v="139" actId="20577"/>
      <pc:docMkLst>
        <pc:docMk/>
      </pc:docMkLst>
      <pc:sldChg chg="modSp mod">
        <pc:chgData name="지우 김" userId="5210e3f53758dd47" providerId="LiveId" clId="{73412B95-ED11-41F4-B43B-4FDBB5D29711}" dt="2025-03-24T05:40:51.654" v="139" actId="20577"/>
        <pc:sldMkLst>
          <pc:docMk/>
          <pc:sldMk cId="3157810657" sldId="256"/>
        </pc:sldMkLst>
        <pc:spChg chg="mod">
          <ac:chgData name="지우 김" userId="5210e3f53758dd47" providerId="LiveId" clId="{73412B95-ED11-41F4-B43B-4FDBB5D29711}" dt="2025-03-24T05:40:51.654" v="139" actId="20577"/>
          <ac:spMkLst>
            <pc:docMk/>
            <pc:sldMk cId="3157810657" sldId="256"/>
            <ac:spMk id="2" creationId="{BEF0BF4D-ABF5-F447-99A3-D4231FEA6251}"/>
          </ac:spMkLst>
        </pc:spChg>
        <pc:spChg chg="mod">
          <ac:chgData name="지우 김" userId="5210e3f53758dd47" providerId="LiveId" clId="{73412B95-ED11-41F4-B43B-4FDBB5D29711}" dt="2025-03-24T05:40:24.020" v="103" actId="20577"/>
          <ac:spMkLst>
            <pc:docMk/>
            <pc:sldMk cId="3157810657" sldId="256"/>
            <ac:spMk id="3" creationId="{2B357FA5-DE41-3778-4F75-C1D742FF44D1}"/>
          </ac:spMkLst>
        </pc:spChg>
      </pc:sldChg>
    </pc:docChg>
  </pc:docChgLst>
  <pc:docChgLst>
    <pc:chgData name="지우 김" userId="5210e3f53758dd47" providerId="LiveId" clId="{675087F9-B33B-4920-B877-6472392D7591}"/>
    <pc:docChg chg="undo custSel modSld">
      <pc:chgData name="지우 김" userId="5210e3f53758dd47" providerId="LiveId" clId="{675087F9-B33B-4920-B877-6472392D7591}" dt="2025-03-25T23:38:43.635" v="209" actId="20577"/>
      <pc:docMkLst>
        <pc:docMk/>
      </pc:docMkLst>
      <pc:sldChg chg="addSp delSp modSp mod">
        <pc:chgData name="지우 김" userId="5210e3f53758dd47" providerId="LiveId" clId="{675087F9-B33B-4920-B877-6472392D7591}" dt="2025-03-25T23:30:33.661" v="123" actId="339"/>
        <pc:sldMkLst>
          <pc:docMk/>
          <pc:sldMk cId="1726016807" sldId="258"/>
        </pc:sldMkLst>
        <pc:spChg chg="mod">
          <ac:chgData name="지우 김" userId="5210e3f53758dd47" providerId="LiveId" clId="{675087F9-B33B-4920-B877-6472392D7591}" dt="2025-03-25T23:28:22.406" v="22" actId="1076"/>
          <ac:spMkLst>
            <pc:docMk/>
            <pc:sldMk cId="1726016807" sldId="258"/>
            <ac:spMk id="2" creationId="{A8E48BCB-E230-597A-8EB5-BA42FFF7EDCD}"/>
          </ac:spMkLst>
        </pc:spChg>
        <pc:spChg chg="add mod">
          <ac:chgData name="지우 김" userId="5210e3f53758dd47" providerId="LiveId" clId="{675087F9-B33B-4920-B877-6472392D7591}" dt="2025-03-25T23:29:21.715" v="93" actId="164"/>
          <ac:spMkLst>
            <pc:docMk/>
            <pc:sldMk cId="1726016807" sldId="258"/>
            <ac:spMk id="18" creationId="{B92DFB1F-7C37-B6A4-235B-28D45D4C9F1B}"/>
          </ac:spMkLst>
        </pc:spChg>
        <pc:spChg chg="add mod">
          <ac:chgData name="지우 김" userId="5210e3f53758dd47" providerId="LiveId" clId="{675087F9-B33B-4920-B877-6472392D7591}" dt="2025-03-25T23:29:56.788" v="120" actId="164"/>
          <ac:spMkLst>
            <pc:docMk/>
            <pc:sldMk cId="1726016807" sldId="258"/>
            <ac:spMk id="20" creationId="{6C2ABE16-9A33-9689-51B9-135C724419A5}"/>
          </ac:spMkLst>
        </pc:spChg>
      </pc:sldChg>
      <pc:sldChg chg="addSp delSp modSp mod">
        <pc:chgData name="지우 김" userId="5210e3f53758dd47" providerId="LiveId" clId="{675087F9-B33B-4920-B877-6472392D7591}" dt="2025-03-25T23:38:43.635" v="209" actId="20577"/>
        <pc:sldMkLst>
          <pc:docMk/>
          <pc:sldMk cId="3366858260" sldId="259"/>
        </pc:sldMkLst>
        <pc:spChg chg="add mod">
          <ac:chgData name="지우 김" userId="5210e3f53758dd47" providerId="LiveId" clId="{675087F9-B33B-4920-B877-6472392D7591}" dt="2025-03-25T23:38:00.520" v="135" actId="1076"/>
          <ac:spMkLst>
            <pc:docMk/>
            <pc:sldMk cId="3366858260" sldId="259"/>
            <ac:spMk id="15" creationId="{BE878254-06B3-FA50-FE92-042A9A27BC50}"/>
          </ac:spMkLst>
        </pc:spChg>
        <pc:spChg chg="add mod">
          <ac:chgData name="지우 김" userId="5210e3f53758dd47" providerId="LiveId" clId="{675087F9-B33B-4920-B877-6472392D7591}" dt="2025-03-25T23:38:43.635" v="209" actId="20577"/>
          <ac:spMkLst>
            <pc:docMk/>
            <pc:sldMk cId="3366858260" sldId="259"/>
            <ac:spMk id="16" creationId="{F34FFD0C-FD67-3ABA-311E-3C9FA5749577}"/>
          </ac:spMkLst>
        </pc:spChg>
        <pc:grpChg chg="add mod">
          <ac:chgData name="지우 김" userId="5210e3f53758dd47" providerId="LiveId" clId="{675087F9-B33B-4920-B877-6472392D7591}" dt="2025-03-25T23:37:40.909" v="133" actId="1076"/>
          <ac:grpSpMkLst>
            <pc:docMk/>
            <pc:sldMk cId="3366858260" sldId="259"/>
            <ac:grpSpMk id="14" creationId="{66D382B5-7F31-D1D7-3F7D-373450FD3A4B}"/>
          </ac:grpSpMkLst>
        </pc:grpChg>
        <pc:picChg chg="add mod">
          <ac:chgData name="지우 김" userId="5210e3f53758dd47" providerId="LiveId" clId="{675087F9-B33B-4920-B877-6472392D7591}" dt="2025-03-25T23:37:33.435" v="132" actId="164"/>
          <ac:picMkLst>
            <pc:docMk/>
            <pc:sldMk cId="3366858260" sldId="259"/>
            <ac:picMk id="8" creationId="{F00295D4-8847-8FD1-1A41-2B8AB4D26654}"/>
          </ac:picMkLst>
        </pc:picChg>
        <pc:picChg chg="add mod">
          <ac:chgData name="지우 김" userId="5210e3f53758dd47" providerId="LiveId" clId="{675087F9-B33B-4920-B877-6472392D7591}" dt="2025-03-25T23:37:33.435" v="132" actId="164"/>
          <ac:picMkLst>
            <pc:docMk/>
            <pc:sldMk cId="3366858260" sldId="259"/>
            <ac:picMk id="12" creationId="{1EEEE4DD-BBF6-BD1E-B1B6-69DB339D980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A363C-DB3C-8E0A-B1BF-2DE12BEC4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CD8A0F-725A-39D6-AF13-BEF65E899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8DB3F-C1F7-F61B-8437-1C159905F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2E9A38-4636-7164-B381-475FD43E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E83F1-1FD9-C4F5-7343-DF82C76E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183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2E6CA-BABD-6A24-1ECB-369B5DDC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1D8E2E-F6D0-5FF4-AAC0-22970EE19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86FE4-3F8A-8A56-AEF8-D52D0C033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D4B96-486A-0222-4351-CB3F13728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E4463-AF90-CFD8-0C2B-45427A2A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12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76405D-9872-F92E-B4C8-AAA8D5A56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13F042-FE10-9EEC-40F7-A6C4B7C2E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378C5-8F43-736D-8B2C-7DBC1A0F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7D4C2A-B8E5-41B8-E3E8-FD874B12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65BB0-81AB-BF4B-4351-A49CF188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9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3BC79-64AE-45BF-F7F4-688C32DC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42AAC-1D35-7669-C58E-C4B3B559C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1D185-8362-6F45-AED8-282BC043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E5C04-5F3E-8CE6-A467-1B3496BAC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07756D-2A3A-C6B4-81B9-0380B817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35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E2626-8337-E4B8-81AB-335D6E65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EED834-E315-10ED-E949-62CE72683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09C38-6D78-B6A2-C9EE-18CDA51B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5CCD1D-964B-ECA6-BB56-ED610AE6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B09D4-EE2B-984C-F431-777BA2E5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00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2B7D5-7467-1321-0F9A-AB5FC81E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6464E1-5E45-618A-90D9-8181CA5DD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FA45C-C4A7-779E-7E09-4F9C79656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C41A47-6068-2CE8-17F8-54403D8C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FB699A-5678-7693-0D8E-2B763FA1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98036-0E84-5E96-1F43-530C64D7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4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FDE8B-6B86-950E-03C3-815ADA73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D4156B-0D6C-2F96-8B86-5E0B69651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CD5EC5-22F9-A574-BDF7-DC074CD84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729DFB-1BA0-9E07-0C44-3742834B9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280B0D-8072-B218-8167-3AB99B054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8DDBB8-916B-7128-F38F-6BB6212F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62D2DC-5CC5-FDB1-EA5C-F5DA4A61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BD14CD-EE97-A459-2371-517157F9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31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07105-17A9-2D53-33EB-5DD5FE6D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1298B6-0266-69A0-73B4-1C813A50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219184-B6A1-6BF2-9D92-01C8EF27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C84C53-0EE4-6306-7306-5FB44CC4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52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C38379-4F90-36C9-344F-098943AC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AFE9F4-14F1-4EE9-A7B7-76B4DB52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B66962-D105-70DE-3BD6-F9E23BBEC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99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85971-26F8-0CDC-6BF6-880D0D42B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1197D-7240-993E-DC39-6961D567D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274954-F48D-8CA2-7BC8-46B1BFEB2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ECF6E9-48E1-F7CF-DEF5-84849AC7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4AAC0C-1C5A-CF30-48CB-44208A98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5D531B-5ADA-677C-08AF-F9414CFF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9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1215A2-A688-87FE-9EA3-98382AFD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E4037E-47DF-F515-F052-5FBC949EB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F899AA-5A7E-5BAD-2253-17D2036A0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07E469-4705-F9D0-26FA-BEB8E073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4C2D9-2FF6-4DA0-B1C1-BBD1B92D90F7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C3D155-0C9D-B116-FBE5-1BD6CBF9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06EA4D-FBB9-07B5-BD81-8FFDEE1E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36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79BF9B-AE9F-B62E-DB8A-862FB8D3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EDB34-2791-7E16-74E1-FC770292D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B33918-086C-6E3B-3B72-1AA187EF6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54C2D9-2FF6-4DA0-B1C1-BBD1B92D90F7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09D78-10C4-B392-0FE9-7BDF0EA8F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AD1F1-C896-C8BB-AFE3-3FB19A5BE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B6B57F-4145-474B-B266-76FA8CF84E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9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E94D476-8D6D-080C-725B-C0512F4CF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9162" y="211666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46907456">
            <a:extLst>
              <a:ext uri="{FF2B5EF4-FFF2-40B4-BE49-F238E27FC236}">
                <a16:creationId xmlns:a16="http://schemas.microsoft.com/office/drawing/2014/main" id="{AA33C993-C63D-C9A6-7EE6-A485713B0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730" y="2169000"/>
            <a:ext cx="2518537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F0BF4D-ABF5-F447-99A3-D4231FEA6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360035"/>
          </a:xfrm>
          <a:solidFill>
            <a:schemeClr val="tx2">
              <a:lumMod val="90000"/>
              <a:lumOff val="10000"/>
            </a:schemeClr>
          </a:solidFill>
          <a:ln w="3810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3400" b="1" dirty="0">
                <a:solidFill>
                  <a:schemeClr val="bg1"/>
                </a:solidFill>
              </a:rPr>
              <a:t>25-1 </a:t>
            </a:r>
            <a:r>
              <a:rPr lang="ko-KR" altLang="en-US" sz="3400" b="1" dirty="0">
                <a:solidFill>
                  <a:schemeClr val="bg1"/>
                </a:solidFill>
              </a:rPr>
              <a:t>파이썬 프로그래밍 </a:t>
            </a:r>
            <a:r>
              <a:rPr lang="en-US" altLang="ko-KR" sz="3400" b="1" dirty="0">
                <a:solidFill>
                  <a:schemeClr val="bg1"/>
                </a:solidFill>
              </a:rPr>
              <a:t>1-4</a:t>
            </a:r>
            <a:r>
              <a:rPr lang="ko-KR" altLang="en-US" sz="3400" b="1" dirty="0">
                <a:solidFill>
                  <a:schemeClr val="bg1"/>
                </a:solidFill>
              </a:rPr>
              <a:t>차 과제</a:t>
            </a:r>
            <a:br>
              <a:rPr lang="en-US" altLang="ko-KR" sz="3400" b="1" dirty="0">
                <a:solidFill>
                  <a:schemeClr val="bg1"/>
                </a:solidFill>
              </a:rPr>
            </a:br>
            <a:r>
              <a:rPr lang="en-US" altLang="ko-KR" sz="3400" b="1" dirty="0">
                <a:solidFill>
                  <a:schemeClr val="bg1"/>
                </a:solidFill>
              </a:rPr>
              <a:t>(6</a:t>
            </a:r>
            <a:r>
              <a:rPr lang="ko-KR" altLang="en-US" sz="3400" b="1" dirty="0">
                <a:solidFill>
                  <a:schemeClr val="bg1"/>
                </a:solidFill>
              </a:rPr>
              <a:t>장 응용 예제 실습</a:t>
            </a:r>
            <a:r>
              <a:rPr lang="en-US" altLang="ko-KR" sz="3400" b="1" dirty="0">
                <a:solidFill>
                  <a:schemeClr val="bg1"/>
                </a:solidFill>
              </a:rPr>
              <a:t>)</a:t>
            </a:r>
            <a:endParaRPr lang="ko-KR" altLang="en-US" sz="3400" b="1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357FA5-DE41-3778-4F75-C1D742FF4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5093867"/>
            <a:ext cx="9144000" cy="1413825"/>
          </a:xfrm>
        </p:spPr>
        <p:txBody>
          <a:bodyPr anchor="ctr">
            <a:normAutofit/>
          </a:bodyPr>
          <a:lstStyle/>
          <a:p>
            <a:r>
              <a:rPr lang="ko-KR" altLang="en-US" sz="2000" b="1" dirty="0"/>
              <a:t>김지우 </a:t>
            </a:r>
            <a:r>
              <a:rPr lang="en-US" altLang="ko-KR" sz="2000" b="1" dirty="0"/>
              <a:t>/ 2022158067</a:t>
            </a:r>
          </a:p>
          <a:p>
            <a:r>
              <a:rPr lang="ko-KR" altLang="en-US" sz="2000" b="1" dirty="0"/>
              <a:t>컴퓨터공학부 소프트웨어전공 </a:t>
            </a:r>
            <a:r>
              <a:rPr lang="en-US" altLang="ko-KR" sz="2000" b="1" dirty="0"/>
              <a:t>4</a:t>
            </a:r>
            <a:r>
              <a:rPr lang="ko-KR" altLang="en-US" sz="2000" b="1" dirty="0"/>
              <a:t>학년</a:t>
            </a:r>
            <a:endParaRPr lang="en-US" altLang="ko-KR" sz="2000" b="1" dirty="0"/>
          </a:p>
          <a:p>
            <a:r>
              <a:rPr lang="en-US" altLang="ko-KR" sz="2000" b="1" dirty="0"/>
              <a:t>2025. 04. 16 (</a:t>
            </a:r>
            <a:r>
              <a:rPr lang="ko-KR" altLang="en-US" sz="2000" b="1" dirty="0"/>
              <a:t>수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E143243-D199-83B1-77BA-484EC3211F27}"/>
              </a:ext>
            </a:extLst>
          </p:cNvPr>
          <p:cNvGrpSpPr/>
          <p:nvPr/>
        </p:nvGrpSpPr>
        <p:grpSpPr>
          <a:xfrm>
            <a:off x="0" y="6620041"/>
            <a:ext cx="12192000" cy="254484"/>
            <a:chOff x="0" y="6620041"/>
            <a:chExt cx="12192000" cy="2544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16CB66-869E-96BE-4B29-5E1C94ABE4BD}"/>
                </a:ext>
              </a:extLst>
            </p:cNvPr>
            <p:cNvSpPr txBox="1"/>
            <p:nvPr/>
          </p:nvSpPr>
          <p:spPr>
            <a:xfrm>
              <a:off x="0" y="6620041"/>
              <a:ext cx="1948688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ko-KR" altLang="en-US" sz="1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한국공학대학교 컴퓨터공부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B73D2A2-471E-CAF1-4DA8-A1F757254CF2}"/>
                </a:ext>
              </a:extLst>
            </p:cNvPr>
            <p:cNvSpPr txBox="1"/>
            <p:nvPr/>
          </p:nvSpPr>
          <p:spPr>
            <a:xfrm>
              <a:off x="11497733" y="6628304"/>
              <a:ext cx="694267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altLang="ko-KR" sz="10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81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529F8-ABBD-6453-C9FD-F2686E02C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AACEDC2-77A7-1EB8-36D6-B414D7834CB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8E48BCB-E230-597A-8EB5-BA42FFF7E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119348"/>
            <a:ext cx="5451750" cy="675704"/>
          </a:xfrm>
        </p:spPr>
        <p:txBody>
          <a:bodyPr>
            <a:normAutofit/>
          </a:bodyPr>
          <a:lstStyle/>
          <a:p>
            <a:pPr algn="ctr"/>
            <a:r>
              <a:rPr lang="en-US" altLang="ko-KR" sz="3400" b="1" dirty="0">
                <a:solidFill>
                  <a:schemeClr val="bg1"/>
                </a:solidFill>
              </a:rPr>
              <a:t>1-4</a:t>
            </a:r>
            <a:r>
              <a:rPr lang="ko-KR" altLang="en-US" sz="3400" b="1" dirty="0">
                <a:solidFill>
                  <a:schemeClr val="bg1"/>
                </a:solidFill>
              </a:rPr>
              <a:t>차 과제 수행 결과 </a:t>
            </a:r>
            <a:r>
              <a:rPr lang="en-US" altLang="ko-KR" sz="3400" b="1" dirty="0">
                <a:solidFill>
                  <a:schemeClr val="bg1"/>
                </a:solidFill>
              </a:rPr>
              <a:t>(1/2)</a:t>
            </a:r>
            <a:endParaRPr lang="ko-KR" altLang="en-US" sz="3400" b="1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7CF2C1F-5617-5C33-BB05-AB11593D0776}"/>
              </a:ext>
            </a:extLst>
          </p:cNvPr>
          <p:cNvGrpSpPr/>
          <p:nvPr/>
        </p:nvGrpSpPr>
        <p:grpSpPr>
          <a:xfrm>
            <a:off x="0" y="6620041"/>
            <a:ext cx="12192000" cy="254484"/>
            <a:chOff x="0" y="6620041"/>
            <a:chExt cx="12192000" cy="2544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CE1BE66-24C7-B5CB-231C-C733753CEF35}"/>
                </a:ext>
              </a:extLst>
            </p:cNvPr>
            <p:cNvGrpSpPr/>
            <p:nvPr/>
          </p:nvGrpSpPr>
          <p:grpSpPr>
            <a:xfrm>
              <a:off x="0" y="6620041"/>
              <a:ext cx="12192000" cy="246221"/>
              <a:chOff x="0" y="6620041"/>
              <a:chExt cx="12192000" cy="24622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92B747DB-DBD3-8707-077B-D8C37230E813}"/>
                  </a:ext>
                </a:extLst>
              </p:cNvPr>
              <p:cNvSpPr/>
              <p:nvPr/>
            </p:nvSpPr>
            <p:spPr>
              <a:xfrm>
                <a:off x="0" y="6628304"/>
                <a:ext cx="12192000" cy="2296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AD4FD6-E999-483E-3001-73FCCFF77FDD}"/>
                  </a:ext>
                </a:extLst>
              </p:cNvPr>
              <p:cNvSpPr txBox="1"/>
              <p:nvPr/>
            </p:nvSpPr>
            <p:spPr>
              <a:xfrm>
                <a:off x="0" y="6620041"/>
                <a:ext cx="1948688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ko-KR" altLang="en-US" sz="100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한국공학대학교 컴퓨터공학부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42A9F0-2056-D02A-C36D-A2FFA9166CAA}"/>
                </a:ext>
              </a:extLst>
            </p:cNvPr>
            <p:cNvSpPr txBox="1"/>
            <p:nvPr/>
          </p:nvSpPr>
          <p:spPr>
            <a:xfrm>
              <a:off x="11497733" y="6628304"/>
              <a:ext cx="694267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Page 02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49AFA53-196E-0F4A-F3B9-94E197D870D5}"/>
              </a:ext>
            </a:extLst>
          </p:cNvPr>
          <p:cNvGrpSpPr/>
          <p:nvPr/>
        </p:nvGrpSpPr>
        <p:grpSpPr>
          <a:xfrm>
            <a:off x="1467514" y="1601731"/>
            <a:ext cx="4967307" cy="4659342"/>
            <a:chOff x="630747" y="1691876"/>
            <a:chExt cx="4967307" cy="4659342"/>
          </a:xfrm>
        </p:grpSpPr>
        <p:sp>
          <p:nvSpPr>
            <p:cNvPr id="18" name="제목 1">
              <a:extLst>
                <a:ext uri="{FF2B5EF4-FFF2-40B4-BE49-F238E27FC236}">
                  <a16:creationId xmlns:a16="http://schemas.microsoft.com/office/drawing/2014/main" id="{B92DFB1F-7C37-B6A4-235B-28D45D4C9F1B}"/>
                </a:ext>
              </a:extLst>
            </p:cNvPr>
            <p:cNvSpPr txBox="1">
              <a:spLocks/>
            </p:cNvSpPr>
            <p:nvPr/>
          </p:nvSpPr>
          <p:spPr>
            <a:xfrm>
              <a:off x="630747" y="1691876"/>
              <a:ext cx="4482864" cy="5113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ko-KR" altLang="en-US" sz="1800" b="1" dirty="0"/>
                <a:t>사용자가 입력한 숫자만큼 하트를 출력하는 프로그램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0091BEB-BB94-174E-26EE-CABAFBB15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9061" y="2147129"/>
              <a:ext cx="4878993" cy="4204089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5D1B6CA-F1B5-4D57-F930-528E8AD99179}"/>
              </a:ext>
            </a:extLst>
          </p:cNvPr>
          <p:cNvGrpSpPr/>
          <p:nvPr/>
        </p:nvGrpSpPr>
        <p:grpSpPr>
          <a:xfrm>
            <a:off x="6896591" y="3045956"/>
            <a:ext cx="3783436" cy="3215117"/>
            <a:chOff x="7272781" y="3136101"/>
            <a:chExt cx="3783436" cy="3215117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B5435333-E9D2-A8DA-2BA3-4F2AC000AEFA}"/>
                </a:ext>
              </a:extLst>
            </p:cNvPr>
            <p:cNvGrpSpPr/>
            <p:nvPr/>
          </p:nvGrpSpPr>
          <p:grpSpPr>
            <a:xfrm>
              <a:off x="7691818" y="3608018"/>
              <a:ext cx="3364399" cy="2743200"/>
              <a:chOff x="6183058" y="3608018"/>
              <a:chExt cx="3364399" cy="2743200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C9552CCD-8B74-91E8-3836-969FB2D0AA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83058" y="3608018"/>
                <a:ext cx="3190875" cy="2743200"/>
              </a:xfrm>
              <a:prstGeom prst="rect">
                <a:avLst/>
              </a:prstGeom>
            </p:spPr>
          </p:pic>
          <p:sp>
            <p:nvSpPr>
              <p:cNvPr id="20" name="제목 1">
                <a:extLst>
                  <a:ext uri="{FF2B5EF4-FFF2-40B4-BE49-F238E27FC236}">
                    <a16:creationId xmlns:a16="http://schemas.microsoft.com/office/drawing/2014/main" id="{6C2ABE16-9A33-9689-51B9-135C724419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2657" y="3982301"/>
                <a:ext cx="2774800" cy="66675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1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40000"/>
                  </a:lnSpc>
                </a:pPr>
                <a:r>
                  <a:rPr lang="ko-KR" altLang="en-US" sz="1200" b="1" dirty="0">
                    <a:solidFill>
                      <a:schemeClr val="bg1"/>
                    </a:solidFill>
                  </a:rPr>
                  <a:t>사용자가 입력한 숫자 </a:t>
                </a:r>
                <a:r>
                  <a:rPr lang="en-US" altLang="ko-KR" sz="1200" b="1" dirty="0">
                    <a:solidFill>
                      <a:schemeClr val="bg1"/>
                    </a:solidFill>
                  </a:rPr>
                  <a:t>123456789</a:t>
                </a:r>
                <a:r>
                  <a:rPr lang="ko-KR" altLang="en-US" sz="1200" b="1" dirty="0">
                    <a:solidFill>
                      <a:schemeClr val="bg1"/>
                    </a:solidFill>
                  </a:rPr>
                  <a:t>를 </a:t>
                </a:r>
                <a:br>
                  <a:rPr lang="en-US" altLang="ko-KR" sz="1200" b="1" dirty="0">
                    <a:solidFill>
                      <a:schemeClr val="bg1"/>
                    </a:solidFill>
                  </a:rPr>
                </a:br>
                <a:r>
                  <a:rPr lang="ko-KR" altLang="en-US" sz="1200" b="1" dirty="0">
                    <a:solidFill>
                      <a:schemeClr val="bg1"/>
                    </a:solidFill>
                  </a:rPr>
                  <a:t>각 하나의 문자열로 처리하여 </a:t>
                </a:r>
                <a:br>
                  <a:rPr lang="en-US" altLang="ko-KR" sz="1200" b="1" dirty="0">
                    <a:solidFill>
                      <a:schemeClr val="bg1"/>
                    </a:solidFill>
                  </a:rPr>
                </a:br>
                <a:r>
                  <a:rPr lang="ko-KR" altLang="en-US" sz="1200" b="1" dirty="0">
                    <a:solidFill>
                      <a:schemeClr val="bg1"/>
                    </a:solidFill>
                  </a:rPr>
                  <a:t>숫자만큼 하트를 출력</a:t>
                </a:r>
              </a:p>
            </p:txBody>
          </p:sp>
        </p:grpSp>
        <p:sp>
          <p:nvSpPr>
            <p:cNvPr id="14" name="제목 1">
              <a:extLst>
                <a:ext uri="{FF2B5EF4-FFF2-40B4-BE49-F238E27FC236}">
                  <a16:creationId xmlns:a16="http://schemas.microsoft.com/office/drawing/2014/main" id="{2A178ED7-B4C7-940D-A5CF-3958C04C084B}"/>
                </a:ext>
              </a:extLst>
            </p:cNvPr>
            <p:cNvSpPr txBox="1">
              <a:spLocks/>
            </p:cNvSpPr>
            <p:nvPr/>
          </p:nvSpPr>
          <p:spPr>
            <a:xfrm>
              <a:off x="7272781" y="3136101"/>
              <a:ext cx="2182115" cy="51130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ko-KR" altLang="en-US" sz="1500" b="1" dirty="0"/>
                <a:t>코드 실행 결과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601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1D475-0F76-7849-16DA-0F7685175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9141F20-78AC-2701-57FE-4806F5254A43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EA9173-1B01-AD65-AB2E-0AD114C1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" y="119348"/>
            <a:ext cx="5451750" cy="675704"/>
          </a:xfrm>
        </p:spPr>
        <p:txBody>
          <a:bodyPr>
            <a:normAutofit/>
          </a:bodyPr>
          <a:lstStyle/>
          <a:p>
            <a:pPr algn="ctr"/>
            <a:r>
              <a:rPr lang="en-US" altLang="ko-KR" sz="3400" b="1" dirty="0">
                <a:solidFill>
                  <a:schemeClr val="bg1"/>
                </a:solidFill>
              </a:rPr>
              <a:t>1-4</a:t>
            </a:r>
            <a:r>
              <a:rPr lang="ko-KR" altLang="en-US" sz="3400" b="1" dirty="0">
                <a:solidFill>
                  <a:schemeClr val="bg1"/>
                </a:solidFill>
              </a:rPr>
              <a:t>차 과제 수행 결과 </a:t>
            </a:r>
            <a:r>
              <a:rPr lang="en-US" altLang="ko-KR" sz="3400" b="1" dirty="0">
                <a:solidFill>
                  <a:schemeClr val="bg1"/>
                </a:solidFill>
              </a:rPr>
              <a:t>(2/2)</a:t>
            </a:r>
            <a:endParaRPr lang="ko-KR" altLang="en-US" sz="3400" b="1" dirty="0">
              <a:solidFill>
                <a:schemeClr val="bg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FF8D1AA-7A85-CF8A-DE1F-7CDED2A2A8D4}"/>
              </a:ext>
            </a:extLst>
          </p:cNvPr>
          <p:cNvGrpSpPr/>
          <p:nvPr/>
        </p:nvGrpSpPr>
        <p:grpSpPr>
          <a:xfrm>
            <a:off x="0" y="6620041"/>
            <a:ext cx="12192000" cy="254484"/>
            <a:chOff x="0" y="6620041"/>
            <a:chExt cx="12192000" cy="25448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F9DD90A-DCC3-0C00-1C71-F602E42A6C86}"/>
                </a:ext>
              </a:extLst>
            </p:cNvPr>
            <p:cNvGrpSpPr/>
            <p:nvPr/>
          </p:nvGrpSpPr>
          <p:grpSpPr>
            <a:xfrm>
              <a:off x="0" y="6620041"/>
              <a:ext cx="12192000" cy="246221"/>
              <a:chOff x="0" y="6620041"/>
              <a:chExt cx="12192000" cy="246221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4626C81-52CD-9251-C2BC-5512159187C1}"/>
                  </a:ext>
                </a:extLst>
              </p:cNvPr>
              <p:cNvSpPr/>
              <p:nvPr/>
            </p:nvSpPr>
            <p:spPr>
              <a:xfrm>
                <a:off x="0" y="6628304"/>
                <a:ext cx="12192000" cy="22969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F04849A-2FF2-5560-55F2-F4EA33158F3C}"/>
                  </a:ext>
                </a:extLst>
              </p:cNvPr>
              <p:cNvSpPr txBox="1"/>
              <p:nvPr/>
            </p:nvSpPr>
            <p:spPr>
              <a:xfrm>
                <a:off x="0" y="6620041"/>
                <a:ext cx="1948688" cy="24622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ko-KR" altLang="en-US" sz="1000">
                    <a:solidFill>
                      <a:schemeClr val="bg1"/>
                    </a:solidFill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한국공학대학교 컴퓨터공학부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82F06F-EAF2-87D5-C4F1-DB722596EE34}"/>
                </a:ext>
              </a:extLst>
            </p:cNvPr>
            <p:cNvSpPr txBox="1"/>
            <p:nvPr/>
          </p:nvSpPr>
          <p:spPr>
            <a:xfrm>
              <a:off x="11497733" y="6628304"/>
              <a:ext cx="694267" cy="24622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Page 03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2399606-F279-D4F6-8361-079652899B54}"/>
              </a:ext>
            </a:extLst>
          </p:cNvPr>
          <p:cNvGrpSpPr/>
          <p:nvPr/>
        </p:nvGrpSpPr>
        <p:grpSpPr>
          <a:xfrm>
            <a:off x="563170" y="1144595"/>
            <a:ext cx="6438209" cy="5207793"/>
            <a:chOff x="755194" y="1175718"/>
            <a:chExt cx="6438209" cy="5207793"/>
          </a:xfrm>
        </p:grpSpPr>
        <p:sp>
          <p:nvSpPr>
            <p:cNvPr id="29" name="제목 1">
              <a:extLst>
                <a:ext uri="{FF2B5EF4-FFF2-40B4-BE49-F238E27FC236}">
                  <a16:creationId xmlns:a16="http://schemas.microsoft.com/office/drawing/2014/main" id="{C77B49A4-A12B-9AF2-3C69-EBB4E8ECBF48}"/>
                </a:ext>
              </a:extLst>
            </p:cNvPr>
            <p:cNvSpPr txBox="1">
              <a:spLocks/>
            </p:cNvSpPr>
            <p:nvPr/>
          </p:nvSpPr>
          <p:spPr>
            <a:xfrm>
              <a:off x="755194" y="1175718"/>
              <a:ext cx="4618018" cy="71660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5000" lnSpcReduction="1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30000"/>
                </a:lnSpc>
              </a:pPr>
              <a:r>
                <a:rPr lang="ko-KR" altLang="en-US" sz="1800" b="1" dirty="0"/>
                <a:t>거북이 그래픽의 이동을 통해 구구단의 각 단수를 </a:t>
              </a:r>
              <a:endParaRPr lang="en-US" altLang="ko-KR" sz="1800" b="1" dirty="0"/>
            </a:p>
            <a:p>
              <a:pPr algn="ctr">
                <a:lnSpc>
                  <a:spcPct val="130000"/>
                </a:lnSpc>
              </a:pPr>
              <a:r>
                <a:rPr lang="ko-KR" altLang="en-US" sz="1800" b="1" dirty="0"/>
                <a:t>가로로 출력 후 작성완료 여부를 출력하는 프로그램</a:t>
              </a:r>
              <a:endParaRPr lang="en-US" altLang="ko-KR" sz="1800" b="1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D03616C-D909-9DD5-05F7-5560F19FA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0319" y="1892321"/>
              <a:ext cx="6353084" cy="4491190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C46B081F-E870-B10A-4C7E-34F03865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207" y="3572613"/>
            <a:ext cx="4465234" cy="27797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3AAC533F-B1FF-4AB7-D5DD-79D1E3268935}"/>
              </a:ext>
            </a:extLst>
          </p:cNvPr>
          <p:cNvSpPr txBox="1">
            <a:spLocks/>
          </p:cNvSpPr>
          <p:nvPr/>
        </p:nvSpPr>
        <p:spPr>
          <a:xfrm>
            <a:off x="6814295" y="3061312"/>
            <a:ext cx="2182115" cy="511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30000"/>
              </a:lnSpc>
            </a:pPr>
            <a:r>
              <a:rPr lang="ko-KR" altLang="en-US" sz="1500" b="1" dirty="0"/>
              <a:t>코드 실행 결과</a:t>
            </a:r>
          </a:p>
        </p:txBody>
      </p:sp>
    </p:spTree>
    <p:extLst>
      <p:ext uri="{BB962C8B-B14F-4D97-AF65-F5344CB8AC3E}">
        <p14:creationId xmlns:p14="http://schemas.microsoft.com/office/powerpoint/2010/main" val="3366858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95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HY헤드라인M</vt:lpstr>
      <vt:lpstr>맑은 고딕</vt:lpstr>
      <vt:lpstr>Arial</vt:lpstr>
      <vt:lpstr>Office 테마</vt:lpstr>
      <vt:lpstr>25-1 파이썬 프로그래밍 1-4차 과제 (6장 응용 예제 실습)</vt:lpstr>
      <vt:lpstr>1-4차 과제 수행 결과 (1/2)</vt:lpstr>
      <vt:lpstr>1-4차 과제 수행 결과 (2/2)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김지우(2022158067)</dc:creator>
  <cp:lastModifiedBy>지우 김</cp:lastModifiedBy>
  <cp:revision>42</cp:revision>
  <dcterms:created xsi:type="dcterms:W3CDTF">2024-10-09T18:01:32Z</dcterms:created>
  <dcterms:modified xsi:type="dcterms:W3CDTF">2025-04-15T10:22:50Z</dcterms:modified>
</cp:coreProperties>
</file>