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58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FA7E16-7816-4685-B256-583A45CB5343}" v="5" dt="2025-04-23T05:30:23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지우 김" userId="5210e3f53758dd47" providerId="LiveId" clId="{ECEDFD1F-037E-48EB-9B39-F72A693A5DC6}"/>
    <pc:docChg chg="undo custSel modSld">
      <pc:chgData name="지우 김" userId="5210e3f53758dd47" providerId="LiveId" clId="{ECEDFD1F-037E-48EB-9B39-F72A693A5DC6}" dt="2025-03-28T00:47:08.494" v="188" actId="478"/>
      <pc:docMkLst>
        <pc:docMk/>
      </pc:docMkLst>
      <pc:sldChg chg="modSp mod">
        <pc:chgData name="지우 김" userId="5210e3f53758dd47" providerId="LiveId" clId="{ECEDFD1F-037E-48EB-9B39-F72A693A5DC6}" dt="2025-03-28T00:46:51.630" v="184" actId="20577"/>
        <pc:sldMkLst>
          <pc:docMk/>
          <pc:sldMk cId="3157810657" sldId="256"/>
        </pc:sldMkLst>
        <pc:spChg chg="mod">
          <ac:chgData name="지우 김" userId="5210e3f53758dd47" providerId="LiveId" clId="{ECEDFD1F-037E-48EB-9B39-F72A693A5DC6}" dt="2025-03-28T00:46:42.757" v="176" actId="20577"/>
          <ac:spMkLst>
            <pc:docMk/>
            <pc:sldMk cId="3157810657" sldId="256"/>
            <ac:spMk id="2" creationId="{BEF0BF4D-ABF5-F447-99A3-D4231FEA6251}"/>
          </ac:spMkLst>
        </pc:spChg>
        <pc:spChg chg="mod">
          <ac:chgData name="지우 김" userId="5210e3f53758dd47" providerId="LiveId" clId="{ECEDFD1F-037E-48EB-9B39-F72A693A5DC6}" dt="2025-03-28T00:46:51.630" v="184" actId="20577"/>
          <ac:spMkLst>
            <pc:docMk/>
            <pc:sldMk cId="3157810657" sldId="256"/>
            <ac:spMk id="3" creationId="{2B357FA5-DE41-3778-4F75-C1D742FF44D1}"/>
          </ac:spMkLst>
        </pc:spChg>
      </pc:sldChg>
      <pc:sldChg chg="addSp delSp modSp mod">
        <pc:chgData name="지우 김" userId="5210e3f53758dd47" providerId="LiveId" clId="{ECEDFD1F-037E-48EB-9B39-F72A693A5DC6}" dt="2025-03-28T00:46:37.525" v="172" actId="20577"/>
        <pc:sldMkLst>
          <pc:docMk/>
          <pc:sldMk cId="1726016807" sldId="258"/>
        </pc:sldMkLst>
        <pc:spChg chg="mod">
          <ac:chgData name="지우 김" userId="5210e3f53758dd47" providerId="LiveId" clId="{ECEDFD1F-037E-48EB-9B39-F72A693A5DC6}" dt="2025-03-28T00:46:37.525" v="172" actId="20577"/>
          <ac:spMkLst>
            <pc:docMk/>
            <pc:sldMk cId="1726016807" sldId="258"/>
            <ac:spMk id="2" creationId="{A8E48BCB-E230-597A-8EB5-BA42FFF7EDCD}"/>
          </ac:spMkLst>
        </pc:spChg>
        <pc:spChg chg="mod topLvl">
          <ac:chgData name="지우 김" userId="5210e3f53758dd47" providerId="LiveId" clId="{ECEDFD1F-037E-48EB-9B39-F72A693A5DC6}" dt="2025-03-28T00:44:15.876" v="90" actId="164"/>
          <ac:spMkLst>
            <pc:docMk/>
            <pc:sldMk cId="1726016807" sldId="258"/>
            <ac:spMk id="18" creationId="{B92DFB1F-7C37-B6A4-235B-28D45D4C9F1B}"/>
          </ac:spMkLst>
        </pc:spChg>
      </pc:sldChg>
      <pc:sldChg chg="delSp modSp mod">
        <pc:chgData name="지우 김" userId="5210e3f53758dd47" providerId="LiveId" clId="{ECEDFD1F-037E-48EB-9B39-F72A693A5DC6}" dt="2025-03-28T00:47:08.494" v="188" actId="478"/>
        <pc:sldMkLst>
          <pc:docMk/>
          <pc:sldMk cId="3366858260" sldId="259"/>
        </pc:sldMkLst>
        <pc:spChg chg="mod">
          <ac:chgData name="지우 김" userId="5210e3f53758dd47" providerId="LiveId" clId="{ECEDFD1F-037E-48EB-9B39-F72A693A5DC6}" dt="2025-03-28T00:47:01.339" v="186" actId="20577"/>
          <ac:spMkLst>
            <pc:docMk/>
            <pc:sldMk cId="3366858260" sldId="259"/>
            <ac:spMk id="2" creationId="{FDEA9173-1B01-AD65-AB2E-0AD114C194EE}"/>
          </ac:spMkLst>
        </pc:spChg>
      </pc:sldChg>
    </pc:docChg>
  </pc:docChgLst>
  <pc:docChgLst>
    <pc:chgData name="지우 김" userId="5210e3f53758dd47" providerId="LiveId" clId="{73412B95-ED11-41F4-B43B-4FDBB5D29711}"/>
    <pc:docChg chg="custSel modSld">
      <pc:chgData name="지우 김" userId="5210e3f53758dd47" providerId="LiveId" clId="{73412B95-ED11-41F4-B43B-4FDBB5D29711}" dt="2025-03-24T05:40:51.654" v="139" actId="20577"/>
      <pc:docMkLst>
        <pc:docMk/>
      </pc:docMkLst>
      <pc:sldChg chg="modSp mod">
        <pc:chgData name="지우 김" userId="5210e3f53758dd47" providerId="LiveId" clId="{73412B95-ED11-41F4-B43B-4FDBB5D29711}" dt="2025-03-24T05:40:51.654" v="139" actId="20577"/>
        <pc:sldMkLst>
          <pc:docMk/>
          <pc:sldMk cId="3157810657" sldId="256"/>
        </pc:sldMkLst>
        <pc:spChg chg="mod">
          <ac:chgData name="지우 김" userId="5210e3f53758dd47" providerId="LiveId" clId="{73412B95-ED11-41F4-B43B-4FDBB5D29711}" dt="2025-03-24T05:40:51.654" v="139" actId="20577"/>
          <ac:spMkLst>
            <pc:docMk/>
            <pc:sldMk cId="3157810657" sldId="256"/>
            <ac:spMk id="2" creationId="{BEF0BF4D-ABF5-F447-99A3-D4231FEA6251}"/>
          </ac:spMkLst>
        </pc:spChg>
        <pc:spChg chg="mod">
          <ac:chgData name="지우 김" userId="5210e3f53758dd47" providerId="LiveId" clId="{73412B95-ED11-41F4-B43B-4FDBB5D29711}" dt="2025-03-24T05:40:24.020" v="103" actId="20577"/>
          <ac:spMkLst>
            <pc:docMk/>
            <pc:sldMk cId="3157810657" sldId="256"/>
            <ac:spMk id="3" creationId="{2B357FA5-DE41-3778-4F75-C1D742FF44D1}"/>
          </ac:spMkLst>
        </pc:spChg>
      </pc:sldChg>
    </pc:docChg>
  </pc:docChgLst>
  <pc:docChgLst>
    <pc:chgData name="지우 김" userId="5210e3f53758dd47" providerId="LiveId" clId="{675087F9-B33B-4920-B877-6472392D7591}"/>
    <pc:docChg chg="undo custSel modSld">
      <pc:chgData name="지우 김" userId="5210e3f53758dd47" providerId="LiveId" clId="{675087F9-B33B-4920-B877-6472392D7591}" dt="2025-03-25T23:38:43.635" v="209" actId="20577"/>
      <pc:docMkLst>
        <pc:docMk/>
      </pc:docMkLst>
      <pc:sldChg chg="addSp delSp modSp mod">
        <pc:chgData name="지우 김" userId="5210e3f53758dd47" providerId="LiveId" clId="{675087F9-B33B-4920-B877-6472392D7591}" dt="2025-03-25T23:30:33.661" v="123" actId="339"/>
        <pc:sldMkLst>
          <pc:docMk/>
          <pc:sldMk cId="1726016807" sldId="258"/>
        </pc:sldMkLst>
        <pc:spChg chg="mod">
          <ac:chgData name="지우 김" userId="5210e3f53758dd47" providerId="LiveId" clId="{675087F9-B33B-4920-B877-6472392D7591}" dt="2025-03-25T23:28:22.406" v="22" actId="1076"/>
          <ac:spMkLst>
            <pc:docMk/>
            <pc:sldMk cId="1726016807" sldId="258"/>
            <ac:spMk id="2" creationId="{A8E48BCB-E230-597A-8EB5-BA42FFF7EDCD}"/>
          </ac:spMkLst>
        </pc:spChg>
        <pc:spChg chg="add mod">
          <ac:chgData name="지우 김" userId="5210e3f53758dd47" providerId="LiveId" clId="{675087F9-B33B-4920-B877-6472392D7591}" dt="2025-03-25T23:29:21.715" v="93" actId="164"/>
          <ac:spMkLst>
            <pc:docMk/>
            <pc:sldMk cId="1726016807" sldId="258"/>
            <ac:spMk id="18" creationId="{B92DFB1F-7C37-B6A4-235B-28D45D4C9F1B}"/>
          </ac:spMkLst>
        </pc:spChg>
      </pc:sldChg>
      <pc:sldChg chg="addSp delSp modSp mod">
        <pc:chgData name="지우 김" userId="5210e3f53758dd47" providerId="LiveId" clId="{675087F9-B33B-4920-B877-6472392D7591}" dt="2025-03-25T23:38:43.635" v="209" actId="20577"/>
        <pc:sldMkLst>
          <pc:docMk/>
          <pc:sldMk cId="3366858260" sldId="259"/>
        </pc:sldMkLst>
      </pc:sldChg>
    </pc:docChg>
  </pc:docChgLst>
  <pc:docChgLst>
    <pc:chgData name="지우 김" userId="5210e3f53758dd47" providerId="LiveId" clId="{C5FA7E16-7816-4685-B256-583A45CB5343}"/>
    <pc:docChg chg="custSel modSld">
      <pc:chgData name="지우 김" userId="5210e3f53758dd47" providerId="LiveId" clId="{C5FA7E16-7816-4685-B256-583A45CB5343}" dt="2025-04-23T05:30:23.581" v="443" actId="478"/>
      <pc:docMkLst>
        <pc:docMk/>
      </pc:docMkLst>
      <pc:sldChg chg="delSp modSp mod">
        <pc:chgData name="지우 김" userId="5210e3f53758dd47" providerId="LiveId" clId="{C5FA7E16-7816-4685-B256-583A45CB5343}" dt="2025-04-23T05:30:23.581" v="443" actId="478"/>
        <pc:sldMkLst>
          <pc:docMk/>
          <pc:sldMk cId="3157810657" sldId="256"/>
        </pc:sldMkLst>
        <pc:spChg chg="mod">
          <ac:chgData name="지우 김" userId="5210e3f53758dd47" providerId="LiveId" clId="{C5FA7E16-7816-4685-B256-583A45CB5343}" dt="2025-04-23T05:13:53.808" v="3" actId="20577"/>
          <ac:spMkLst>
            <pc:docMk/>
            <pc:sldMk cId="3157810657" sldId="256"/>
            <ac:spMk id="2" creationId="{BEF0BF4D-ABF5-F447-99A3-D4231FEA6251}"/>
          </ac:spMkLst>
        </pc:spChg>
        <pc:spChg chg="mod">
          <ac:chgData name="지우 김" userId="5210e3f53758dd47" providerId="LiveId" clId="{C5FA7E16-7816-4685-B256-583A45CB5343}" dt="2025-04-23T05:13:56.816" v="7" actId="20577"/>
          <ac:spMkLst>
            <pc:docMk/>
            <pc:sldMk cId="3157810657" sldId="256"/>
            <ac:spMk id="3" creationId="{2B357FA5-DE41-3778-4F75-C1D742FF44D1}"/>
          </ac:spMkLst>
        </pc:spChg>
        <pc:spChg chg="del">
          <ac:chgData name="지우 김" userId="5210e3f53758dd47" providerId="LiveId" clId="{C5FA7E16-7816-4685-B256-583A45CB5343}" dt="2025-04-23T05:30:23.581" v="443" actId="478"/>
          <ac:spMkLst>
            <pc:docMk/>
            <pc:sldMk cId="3157810657" sldId="256"/>
            <ac:spMk id="4" creationId="{4E94D476-8D6D-080C-725B-C0512F4CF92B}"/>
          </ac:spMkLst>
        </pc:spChg>
      </pc:sldChg>
      <pc:sldChg chg="addSp delSp modSp mod">
        <pc:chgData name="지우 김" userId="5210e3f53758dd47" providerId="LiveId" clId="{C5FA7E16-7816-4685-B256-583A45CB5343}" dt="2025-04-23T05:22:33.997" v="210" actId="1582"/>
        <pc:sldMkLst>
          <pc:docMk/>
          <pc:sldMk cId="1726016807" sldId="258"/>
        </pc:sldMkLst>
        <pc:spChg chg="mod">
          <ac:chgData name="지우 김" userId="5210e3f53758dd47" providerId="LiveId" clId="{C5FA7E16-7816-4685-B256-583A45CB5343}" dt="2025-04-23T05:14:01.535" v="9" actId="20577"/>
          <ac:spMkLst>
            <pc:docMk/>
            <pc:sldMk cId="1726016807" sldId="258"/>
            <ac:spMk id="2" creationId="{A8E48BCB-E230-597A-8EB5-BA42FFF7EDCD}"/>
          </ac:spMkLst>
        </pc:spChg>
        <pc:spChg chg="mod topLvl">
          <ac:chgData name="지우 김" userId="5210e3f53758dd47" providerId="LiveId" clId="{C5FA7E16-7816-4685-B256-583A45CB5343}" dt="2025-04-23T05:22:21.779" v="207" actId="1076"/>
          <ac:spMkLst>
            <pc:docMk/>
            <pc:sldMk cId="1726016807" sldId="258"/>
            <ac:spMk id="14" creationId="{2A178ED7-B4C7-940D-A5CF-3958C04C084B}"/>
          </ac:spMkLst>
        </pc:spChg>
        <pc:spChg chg="mod topLvl">
          <ac:chgData name="지우 김" userId="5210e3f53758dd47" providerId="LiveId" clId="{C5FA7E16-7816-4685-B256-583A45CB5343}" dt="2025-04-23T05:21:09.245" v="123" actId="164"/>
          <ac:spMkLst>
            <pc:docMk/>
            <pc:sldMk cId="1726016807" sldId="258"/>
            <ac:spMk id="18" creationId="{B92DFB1F-7C37-B6A4-235B-28D45D4C9F1B}"/>
          </ac:spMkLst>
        </pc:spChg>
        <pc:spChg chg="del topLvl">
          <ac:chgData name="지우 김" userId="5210e3f53758dd47" providerId="LiveId" clId="{C5FA7E16-7816-4685-B256-583A45CB5343}" dt="2025-04-23T05:21:27.617" v="127" actId="478"/>
          <ac:spMkLst>
            <pc:docMk/>
            <pc:sldMk cId="1726016807" sldId="258"/>
            <ac:spMk id="20" creationId="{6C2ABE16-9A33-9689-51B9-135C724419A5}"/>
          </ac:spMkLst>
        </pc:spChg>
        <pc:grpChg chg="del">
          <ac:chgData name="지우 김" userId="5210e3f53758dd47" providerId="LiveId" clId="{C5FA7E16-7816-4685-B256-583A45CB5343}" dt="2025-04-23T05:14:09.776" v="15" actId="478"/>
          <ac:grpSpMkLst>
            <pc:docMk/>
            <pc:sldMk cId="1726016807" sldId="258"/>
            <ac:grpSpMk id="13" creationId="{B5435333-E9D2-A8DA-2BA3-4F2AC000AEFA}"/>
          </ac:grpSpMkLst>
        </pc:grpChg>
        <pc:grpChg chg="del">
          <ac:chgData name="지우 김" userId="5210e3f53758dd47" providerId="LiveId" clId="{C5FA7E16-7816-4685-B256-583A45CB5343}" dt="2025-04-23T05:21:27.617" v="127" actId="478"/>
          <ac:grpSpMkLst>
            <pc:docMk/>
            <pc:sldMk cId="1726016807" sldId="258"/>
            <ac:grpSpMk id="17" creationId="{65D1B6CA-F1B5-4D57-F930-528E8AD99179}"/>
          </ac:grpSpMkLst>
        </pc:grpChg>
        <pc:grpChg chg="del">
          <ac:chgData name="지우 김" userId="5210e3f53758dd47" providerId="LiveId" clId="{C5FA7E16-7816-4685-B256-583A45CB5343}" dt="2025-04-23T05:14:08.493" v="14" actId="478"/>
          <ac:grpSpMkLst>
            <pc:docMk/>
            <pc:sldMk cId="1726016807" sldId="258"/>
            <ac:grpSpMk id="19" creationId="{349AFA53-196E-0F4A-F3B9-94E197D870D5}"/>
          </ac:grpSpMkLst>
        </pc:grpChg>
        <pc:grpChg chg="add mod">
          <ac:chgData name="지우 김" userId="5210e3f53758dd47" providerId="LiveId" clId="{C5FA7E16-7816-4685-B256-583A45CB5343}" dt="2025-04-23T05:21:09.245" v="123" actId="164"/>
          <ac:grpSpMkLst>
            <pc:docMk/>
            <pc:sldMk cId="1726016807" sldId="258"/>
            <ac:grpSpMk id="21" creationId="{2525B4AF-433F-31DD-D115-85749D9C6F74}"/>
          </ac:grpSpMkLst>
        </pc:grpChg>
        <pc:picChg chg="del topLvl">
          <ac:chgData name="지우 김" userId="5210e3f53758dd47" providerId="LiveId" clId="{C5FA7E16-7816-4685-B256-583A45CB5343}" dt="2025-04-23T05:14:08.493" v="14" actId="478"/>
          <ac:picMkLst>
            <pc:docMk/>
            <pc:sldMk cId="1726016807" sldId="258"/>
            <ac:picMk id="8" creationId="{20091BEB-BB94-174E-26EE-CABAFBB15E2B}"/>
          </ac:picMkLst>
        </pc:picChg>
        <pc:picChg chg="add mod">
          <ac:chgData name="지우 김" userId="5210e3f53758dd47" providerId="LiveId" clId="{C5FA7E16-7816-4685-B256-583A45CB5343}" dt="2025-04-23T05:22:33.997" v="210" actId="1582"/>
          <ac:picMkLst>
            <pc:docMk/>
            <pc:sldMk cId="1726016807" sldId="258"/>
            <ac:picMk id="10" creationId="{27DBBF0A-7A12-8FBA-4FAF-46B605550EF1}"/>
          </ac:picMkLst>
        </pc:picChg>
        <pc:picChg chg="del">
          <ac:chgData name="지우 김" userId="5210e3f53758dd47" providerId="LiveId" clId="{C5FA7E16-7816-4685-B256-583A45CB5343}" dt="2025-04-23T05:14:09.776" v="15" actId="478"/>
          <ac:picMkLst>
            <pc:docMk/>
            <pc:sldMk cId="1726016807" sldId="258"/>
            <ac:picMk id="12" creationId="{C9552CCD-8B74-91E8-3836-969FB2D0AAC2}"/>
          </ac:picMkLst>
        </pc:picChg>
        <pc:picChg chg="add mod">
          <ac:chgData name="지우 김" userId="5210e3f53758dd47" providerId="LiveId" clId="{C5FA7E16-7816-4685-B256-583A45CB5343}" dt="2025-04-23T05:21:24.053" v="126" actId="208"/>
          <ac:picMkLst>
            <pc:docMk/>
            <pc:sldMk cId="1726016807" sldId="258"/>
            <ac:picMk id="16" creationId="{13255398-4060-DD99-3D7C-5785CC3B7F3D}"/>
          </ac:picMkLst>
        </pc:picChg>
      </pc:sldChg>
      <pc:sldChg chg="addSp delSp modSp mod">
        <pc:chgData name="지우 김" userId="5210e3f53758dd47" providerId="LiveId" clId="{C5FA7E16-7816-4685-B256-583A45CB5343}" dt="2025-04-23T05:30:01.797" v="442" actId="1076"/>
        <pc:sldMkLst>
          <pc:docMk/>
          <pc:sldMk cId="3366858260" sldId="259"/>
        </pc:sldMkLst>
        <pc:spChg chg="mod">
          <ac:chgData name="지우 김" userId="5210e3f53758dd47" providerId="LiveId" clId="{C5FA7E16-7816-4685-B256-583A45CB5343}" dt="2025-04-23T05:14:04.043" v="11" actId="20577"/>
          <ac:spMkLst>
            <pc:docMk/>
            <pc:sldMk cId="3366858260" sldId="259"/>
            <ac:spMk id="2" creationId="{FDEA9173-1B01-AD65-AB2E-0AD114C194EE}"/>
          </ac:spMkLst>
        </pc:spChg>
        <pc:spChg chg="mod">
          <ac:chgData name="지우 김" userId="5210e3f53758dd47" providerId="LiveId" clId="{C5FA7E16-7816-4685-B256-583A45CB5343}" dt="2025-04-23T05:29:02.463" v="427" actId="164"/>
          <ac:spMkLst>
            <pc:docMk/>
            <pc:sldMk cId="3366858260" sldId="259"/>
            <ac:spMk id="15" creationId="{3AAC533F-B1FF-4AB7-D5DD-79D1E3268935}"/>
          </ac:spMkLst>
        </pc:spChg>
        <pc:spChg chg="mod topLvl">
          <ac:chgData name="지우 김" userId="5210e3f53758dd47" providerId="LiveId" clId="{C5FA7E16-7816-4685-B256-583A45CB5343}" dt="2025-04-23T05:30:01.797" v="442" actId="1076"/>
          <ac:spMkLst>
            <pc:docMk/>
            <pc:sldMk cId="3366858260" sldId="259"/>
            <ac:spMk id="29" creationId="{C77B49A4-A12B-9AF2-3C69-EBB4E8ECBF48}"/>
          </ac:spMkLst>
        </pc:spChg>
        <pc:grpChg chg="del">
          <ac:chgData name="지우 김" userId="5210e3f53758dd47" providerId="LiveId" clId="{C5FA7E16-7816-4685-B256-583A45CB5343}" dt="2025-04-23T05:14:06.218" v="12" actId="478"/>
          <ac:grpSpMkLst>
            <pc:docMk/>
            <pc:sldMk cId="3366858260" sldId="259"/>
            <ac:grpSpMk id="14" creationId="{B2399606-F279-D4F6-8361-079652899B54}"/>
          </ac:grpSpMkLst>
        </pc:grpChg>
        <pc:grpChg chg="add mod">
          <ac:chgData name="지우 김" userId="5210e3f53758dd47" providerId="LiveId" clId="{C5FA7E16-7816-4685-B256-583A45CB5343}" dt="2025-04-23T05:28:50.546" v="425" actId="164"/>
          <ac:grpSpMkLst>
            <pc:docMk/>
            <pc:sldMk cId="3366858260" sldId="259"/>
            <ac:grpSpMk id="21" creationId="{585B92D3-6A33-8260-72C6-9D28B09FE662}"/>
          </ac:grpSpMkLst>
        </pc:grpChg>
        <pc:grpChg chg="add mod">
          <ac:chgData name="지우 김" userId="5210e3f53758dd47" providerId="LiveId" clId="{C5FA7E16-7816-4685-B256-583A45CB5343}" dt="2025-04-23T05:29:02.463" v="427" actId="164"/>
          <ac:grpSpMkLst>
            <pc:docMk/>
            <pc:sldMk cId="3366858260" sldId="259"/>
            <ac:grpSpMk id="24" creationId="{5F5F4652-4F26-389F-FC93-9F1F956EE126}"/>
          </ac:grpSpMkLst>
        </pc:grpChg>
        <pc:grpChg chg="add mod">
          <ac:chgData name="지우 김" userId="5210e3f53758dd47" providerId="LiveId" clId="{C5FA7E16-7816-4685-B256-583A45CB5343}" dt="2025-04-23T05:29:04.749" v="428" actId="1076"/>
          <ac:grpSpMkLst>
            <pc:docMk/>
            <pc:sldMk cId="3366858260" sldId="259"/>
            <ac:grpSpMk id="25" creationId="{67079262-A071-FBF0-0B41-E74F8677C449}"/>
          </ac:grpSpMkLst>
        </pc:grpChg>
        <pc:picChg chg="del topLvl">
          <ac:chgData name="지우 김" userId="5210e3f53758dd47" providerId="LiveId" clId="{C5FA7E16-7816-4685-B256-583A45CB5343}" dt="2025-04-23T05:14:06.218" v="12" actId="478"/>
          <ac:picMkLst>
            <pc:docMk/>
            <pc:sldMk cId="3366858260" sldId="259"/>
            <ac:picMk id="8" creationId="{BD03616C-D909-9DD5-05F7-5560F19FA476}"/>
          </ac:picMkLst>
        </pc:picChg>
        <pc:picChg chg="add mod modCrop">
          <ac:chgData name="지우 김" userId="5210e3f53758dd47" providerId="LiveId" clId="{C5FA7E16-7816-4685-B256-583A45CB5343}" dt="2025-04-23T05:28:09.403" v="414" actId="164"/>
          <ac:picMkLst>
            <pc:docMk/>
            <pc:sldMk cId="3366858260" sldId="259"/>
            <ac:picMk id="10" creationId="{C7072D1B-2BD0-1D4D-F5C9-FF731827F209}"/>
          </ac:picMkLst>
        </pc:picChg>
        <pc:picChg chg="del">
          <ac:chgData name="지우 김" userId="5210e3f53758dd47" providerId="LiveId" clId="{C5FA7E16-7816-4685-B256-583A45CB5343}" dt="2025-04-23T05:14:07.024" v="13" actId="478"/>
          <ac:picMkLst>
            <pc:docMk/>
            <pc:sldMk cId="3366858260" sldId="259"/>
            <ac:picMk id="13" creationId="{C46B081F-E870-B10A-4C7E-34F038659204}"/>
          </ac:picMkLst>
        </pc:picChg>
        <pc:picChg chg="add mod modCrop">
          <ac:chgData name="지우 김" userId="5210e3f53758dd47" providerId="LiveId" clId="{C5FA7E16-7816-4685-B256-583A45CB5343}" dt="2025-04-23T05:28:09.403" v="414" actId="164"/>
          <ac:picMkLst>
            <pc:docMk/>
            <pc:sldMk cId="3366858260" sldId="259"/>
            <ac:picMk id="16" creationId="{05317D4B-39DA-C15E-DB29-C2E496FA861D}"/>
          </ac:picMkLst>
        </pc:picChg>
        <pc:picChg chg="add mod modCrop">
          <ac:chgData name="지우 김" userId="5210e3f53758dd47" providerId="LiveId" clId="{C5FA7E16-7816-4685-B256-583A45CB5343}" dt="2025-04-23T05:28:09.403" v="414" actId="164"/>
          <ac:picMkLst>
            <pc:docMk/>
            <pc:sldMk cId="3366858260" sldId="259"/>
            <ac:picMk id="18" creationId="{D5097C86-405D-0E77-BFA0-3045AB029185}"/>
          </ac:picMkLst>
        </pc:picChg>
        <pc:picChg chg="add mod ord modCrop">
          <ac:chgData name="지우 김" userId="5210e3f53758dd47" providerId="LiveId" clId="{C5FA7E16-7816-4685-B256-583A45CB5343}" dt="2025-04-23T05:28:09.403" v="414" actId="164"/>
          <ac:picMkLst>
            <pc:docMk/>
            <pc:sldMk cId="3366858260" sldId="259"/>
            <ac:picMk id="20" creationId="{C8F837EC-1353-096E-CAD6-E694C83CEEC9}"/>
          </ac:picMkLst>
        </pc:picChg>
        <pc:picChg chg="add mod">
          <ac:chgData name="지우 김" userId="5210e3f53758dd47" providerId="LiveId" clId="{C5FA7E16-7816-4685-B256-583A45CB5343}" dt="2025-04-23T05:28:50.546" v="425" actId="164"/>
          <ac:picMkLst>
            <pc:docMk/>
            <pc:sldMk cId="3366858260" sldId="259"/>
            <ac:picMk id="23" creationId="{C6B373AA-D1BF-8283-87FD-E596271F0A24}"/>
          </ac:picMkLst>
        </pc:picChg>
        <pc:picChg chg="add mod">
          <ac:chgData name="지우 김" userId="5210e3f53758dd47" providerId="LiveId" clId="{C5FA7E16-7816-4685-B256-583A45CB5343}" dt="2025-04-23T05:29:59.325" v="441" actId="1076"/>
          <ac:picMkLst>
            <pc:docMk/>
            <pc:sldMk cId="3366858260" sldId="259"/>
            <ac:picMk id="27" creationId="{055C4ADB-3649-8066-4E2D-737D1F1F3F2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A363C-DB3C-8E0A-B1BF-2DE12BEC4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CD8A0F-725A-39D6-AF13-BEF65E899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8DB3F-C1F7-F61B-8437-1C159905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E9A38-4636-7164-B381-475FD43E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E83F1-1FD9-C4F5-7343-DF82C76E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18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2E6CA-BABD-6A24-1ECB-369B5DDC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1D8E2E-F6D0-5FF4-AAC0-22970EE19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86FE4-3F8A-8A56-AEF8-D52D0C03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D4B96-486A-0222-4351-CB3F1372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E4463-AF90-CFD8-0C2B-45427A2A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12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76405D-9872-F92E-B4C8-AAA8D5A56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13F042-FE10-9EEC-40F7-A6C4B7C2E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378C5-8F43-736D-8B2C-7DBC1A0F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7D4C2A-B8E5-41B8-E3E8-FD874B12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65BB0-81AB-BF4B-4351-A49CF188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9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3BC79-64AE-45BF-F7F4-688C32DC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42AAC-1D35-7669-C58E-C4B3B559C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1D185-8362-6F45-AED8-282BC043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E5C04-5F3E-8CE6-A467-1B3496BA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7756D-2A3A-C6B4-81B9-0380B817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35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E2626-8337-E4B8-81AB-335D6E65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EED834-E315-10ED-E949-62CE72683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09C38-6D78-B6A2-C9EE-18CDA51B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5CCD1D-964B-ECA6-BB56-ED610AE6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B09D4-EE2B-984C-F431-777BA2E5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00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2B7D5-7467-1321-0F9A-AB5FC81E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464E1-5E45-618A-90D9-8181CA5DD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FA45C-C4A7-779E-7E09-4F9C79656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C41A47-6068-2CE8-17F8-54403D8C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FB699A-5678-7693-0D8E-2B763FA1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98036-0E84-5E96-1F43-530C64D7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FDE8B-6B86-950E-03C3-815ADA73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D4156B-0D6C-2F96-8B86-5E0B69651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CD5EC5-22F9-A574-BDF7-DC074CD84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729DFB-1BA0-9E07-0C44-3742834B9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280B0D-8072-B218-8167-3AB99B054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8DDBB8-916B-7128-F38F-6BB6212F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62D2DC-5CC5-FDB1-EA5C-F5DA4A61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BD14CD-EE97-A459-2371-517157F9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31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07105-17A9-2D53-33EB-5DD5FE6D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1298B6-0266-69A0-73B4-1C813A50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219184-B6A1-6BF2-9D92-01C8EF27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C84C53-0EE4-6306-7306-5FB44CC4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52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C38379-4F90-36C9-344F-098943AC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AFE9F4-14F1-4EE9-A7B7-76B4DB52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B66962-D105-70DE-3BD6-F9E23BBE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99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85971-26F8-0CDC-6BF6-880D0D42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1197D-7240-993E-DC39-6961D567D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274954-F48D-8CA2-7BC8-46B1BFEB2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ECF6E9-48E1-F7CF-DEF5-84849AC7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4AAC0C-1C5A-CF30-48CB-44208A98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5D531B-5ADA-677C-08AF-F9414CFF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9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215A2-A688-87FE-9EA3-98382AFD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E4037E-47DF-F515-F052-5FBC949EB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F899AA-5A7E-5BAD-2253-17D2036A0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07E469-4705-F9D0-26FA-BEB8E073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C3D155-0C9D-B116-FBE5-1BD6CBF9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06EA4D-FBB9-07B5-BD81-8FFDEE1E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6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79BF9B-AE9F-B62E-DB8A-862FB8D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EDB34-2791-7E16-74E1-FC770292D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33918-086C-6E3B-3B72-1AA187EF6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54C2D9-2FF6-4DA0-B1C1-BBD1B92D90F7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09D78-10C4-B392-0FE9-7BDF0EA8F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AD1F1-C896-C8BB-AFE3-3FB19A5BE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9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146907456">
            <a:extLst>
              <a:ext uri="{FF2B5EF4-FFF2-40B4-BE49-F238E27FC236}">
                <a16:creationId xmlns:a16="http://schemas.microsoft.com/office/drawing/2014/main" id="{AA33C993-C63D-C9A6-7EE6-A485713B0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730" y="2169000"/>
            <a:ext cx="2518537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F0BF4D-ABF5-F447-99A3-D4231FEA6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360035"/>
          </a:xfrm>
          <a:solidFill>
            <a:schemeClr val="tx2">
              <a:lumMod val="90000"/>
              <a:lumOff val="10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400" b="1" dirty="0">
                <a:solidFill>
                  <a:schemeClr val="bg1"/>
                </a:solidFill>
              </a:rPr>
              <a:t>25-1 </a:t>
            </a:r>
            <a:r>
              <a:rPr lang="ko-KR" altLang="en-US" sz="3400" b="1" dirty="0">
                <a:solidFill>
                  <a:schemeClr val="bg1"/>
                </a:solidFill>
              </a:rPr>
              <a:t>파이썬 프로그래밍 </a:t>
            </a:r>
            <a:r>
              <a:rPr lang="en-US" altLang="ko-KR" sz="3400" b="1" dirty="0">
                <a:solidFill>
                  <a:schemeClr val="bg1"/>
                </a:solidFill>
              </a:rPr>
              <a:t>1-5</a:t>
            </a:r>
            <a:r>
              <a:rPr lang="ko-KR" altLang="en-US" sz="3400" b="1" dirty="0">
                <a:solidFill>
                  <a:schemeClr val="bg1"/>
                </a:solidFill>
              </a:rPr>
              <a:t>차 과제</a:t>
            </a:r>
            <a:br>
              <a:rPr lang="en-US" altLang="ko-KR" sz="3400" b="1" dirty="0">
                <a:solidFill>
                  <a:schemeClr val="bg1"/>
                </a:solidFill>
              </a:rPr>
            </a:br>
            <a:r>
              <a:rPr lang="en-US" altLang="ko-KR" sz="3400" b="1" dirty="0">
                <a:solidFill>
                  <a:schemeClr val="bg1"/>
                </a:solidFill>
              </a:rPr>
              <a:t>(7</a:t>
            </a:r>
            <a:r>
              <a:rPr lang="ko-KR" altLang="en-US" sz="3400" b="1" dirty="0">
                <a:solidFill>
                  <a:schemeClr val="bg1"/>
                </a:solidFill>
              </a:rPr>
              <a:t>장 응용 예제 실습</a:t>
            </a:r>
            <a:r>
              <a:rPr lang="en-US" altLang="ko-KR" sz="3400" b="1" dirty="0">
                <a:solidFill>
                  <a:schemeClr val="bg1"/>
                </a:solidFill>
              </a:rPr>
              <a:t>)</a:t>
            </a:r>
            <a:endParaRPr lang="ko-KR" altLang="en-US" sz="3400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357FA5-DE41-3778-4F75-C1D742FF4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093867"/>
            <a:ext cx="9144000" cy="1413825"/>
          </a:xfrm>
        </p:spPr>
        <p:txBody>
          <a:bodyPr anchor="ctr">
            <a:normAutofit/>
          </a:bodyPr>
          <a:lstStyle/>
          <a:p>
            <a:r>
              <a:rPr lang="ko-KR" altLang="en-US" sz="2000" b="1" dirty="0"/>
              <a:t>김지우 </a:t>
            </a:r>
            <a:r>
              <a:rPr lang="en-US" altLang="ko-KR" sz="2000" b="1" dirty="0"/>
              <a:t>/ 2022158067</a:t>
            </a:r>
          </a:p>
          <a:p>
            <a:r>
              <a:rPr lang="ko-KR" altLang="en-US" sz="2000" b="1" dirty="0"/>
              <a:t>컴퓨터공학부 소프트웨어전공 </a:t>
            </a:r>
            <a:r>
              <a:rPr lang="en-US" altLang="ko-KR" sz="2000" b="1" dirty="0"/>
              <a:t>4</a:t>
            </a:r>
            <a:r>
              <a:rPr lang="ko-KR" altLang="en-US" sz="2000" b="1" dirty="0"/>
              <a:t>학년</a:t>
            </a:r>
            <a:endParaRPr lang="en-US" altLang="ko-KR" sz="2000" b="1" dirty="0"/>
          </a:p>
          <a:p>
            <a:r>
              <a:rPr lang="en-US" altLang="ko-KR" sz="2000" b="1" dirty="0"/>
              <a:t>2025. 04. 23 (</a:t>
            </a:r>
            <a:r>
              <a:rPr lang="ko-KR" altLang="en-US" sz="2000" b="1" dirty="0"/>
              <a:t>수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143243-D199-83B1-77BA-484EC3211F27}"/>
              </a:ext>
            </a:extLst>
          </p:cNvPr>
          <p:cNvGrpSpPr/>
          <p:nvPr/>
        </p:nvGrpSpPr>
        <p:grpSpPr>
          <a:xfrm>
            <a:off x="0" y="6620041"/>
            <a:ext cx="12192000" cy="254484"/>
            <a:chOff x="0" y="6620041"/>
            <a:chExt cx="12192000" cy="2544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16CB66-869E-96BE-4B29-5E1C94ABE4BD}"/>
                </a:ext>
              </a:extLst>
            </p:cNvPr>
            <p:cNvSpPr txBox="1"/>
            <p:nvPr/>
          </p:nvSpPr>
          <p:spPr>
            <a:xfrm>
              <a:off x="0" y="6620041"/>
              <a:ext cx="1948688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한국공학대학교 컴퓨터공부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73D2A2-471E-CAF1-4DA8-A1F757254CF2}"/>
                </a:ext>
              </a:extLst>
            </p:cNvPr>
            <p:cNvSpPr txBox="1"/>
            <p:nvPr/>
          </p:nvSpPr>
          <p:spPr>
            <a:xfrm>
              <a:off x="11497733" y="6628304"/>
              <a:ext cx="694267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altLang="ko-KR" sz="1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81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529F8-ABBD-6453-C9FD-F2686E02C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AACEDC2-77A7-1EB8-36D6-B414D7834CB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E48BCB-E230-597A-8EB5-BA42FFF7E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119348"/>
            <a:ext cx="5451750" cy="675704"/>
          </a:xfrm>
        </p:spPr>
        <p:txBody>
          <a:bodyPr>
            <a:normAutofit/>
          </a:bodyPr>
          <a:lstStyle/>
          <a:p>
            <a:pPr algn="ctr"/>
            <a:r>
              <a:rPr lang="en-US" altLang="ko-KR" sz="3400" b="1" dirty="0">
                <a:solidFill>
                  <a:schemeClr val="bg1"/>
                </a:solidFill>
              </a:rPr>
              <a:t>1-5</a:t>
            </a:r>
            <a:r>
              <a:rPr lang="ko-KR" altLang="en-US" sz="3400" b="1" dirty="0">
                <a:solidFill>
                  <a:schemeClr val="bg1"/>
                </a:solidFill>
              </a:rPr>
              <a:t>차 과제 수행 결과 </a:t>
            </a:r>
            <a:r>
              <a:rPr lang="en-US" altLang="ko-KR" sz="3400" b="1" dirty="0">
                <a:solidFill>
                  <a:schemeClr val="bg1"/>
                </a:solidFill>
              </a:rPr>
              <a:t>(1/2)</a:t>
            </a:r>
            <a:endParaRPr lang="ko-KR" altLang="en-US" sz="3400" b="1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7CF2C1F-5617-5C33-BB05-AB11593D0776}"/>
              </a:ext>
            </a:extLst>
          </p:cNvPr>
          <p:cNvGrpSpPr/>
          <p:nvPr/>
        </p:nvGrpSpPr>
        <p:grpSpPr>
          <a:xfrm>
            <a:off x="0" y="6620041"/>
            <a:ext cx="12192000" cy="254484"/>
            <a:chOff x="0" y="6620041"/>
            <a:chExt cx="12192000" cy="2544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CE1BE66-24C7-B5CB-231C-C733753CEF35}"/>
                </a:ext>
              </a:extLst>
            </p:cNvPr>
            <p:cNvGrpSpPr/>
            <p:nvPr/>
          </p:nvGrpSpPr>
          <p:grpSpPr>
            <a:xfrm>
              <a:off x="0" y="6620041"/>
              <a:ext cx="12192000" cy="246221"/>
              <a:chOff x="0" y="6620041"/>
              <a:chExt cx="12192000" cy="24622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2B747DB-DBD3-8707-077B-D8C37230E813}"/>
                  </a:ext>
                </a:extLst>
              </p:cNvPr>
              <p:cNvSpPr/>
              <p:nvPr/>
            </p:nvSpPr>
            <p:spPr>
              <a:xfrm>
                <a:off x="0" y="6628304"/>
                <a:ext cx="12192000" cy="2296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AD4FD6-E999-483E-3001-73FCCFF77FDD}"/>
                  </a:ext>
                </a:extLst>
              </p:cNvPr>
              <p:cNvSpPr txBox="1"/>
              <p:nvPr/>
            </p:nvSpPr>
            <p:spPr>
              <a:xfrm>
                <a:off x="0" y="6620041"/>
                <a:ext cx="1948688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ko-KR" altLang="en-US" sz="100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한국공학대학교 컴퓨터공학부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42A9F0-2056-D02A-C36D-A2FFA9166CAA}"/>
                </a:ext>
              </a:extLst>
            </p:cNvPr>
            <p:cNvSpPr txBox="1"/>
            <p:nvPr/>
          </p:nvSpPr>
          <p:spPr>
            <a:xfrm>
              <a:off x="11497733" y="6628304"/>
              <a:ext cx="694267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Page 02</a:t>
              </a:r>
            </a:p>
          </p:txBody>
        </p:sp>
      </p:grpSp>
      <p:sp>
        <p:nvSpPr>
          <p:cNvPr id="14" name="제목 1">
            <a:extLst>
              <a:ext uri="{FF2B5EF4-FFF2-40B4-BE49-F238E27FC236}">
                <a16:creationId xmlns:a16="http://schemas.microsoft.com/office/drawing/2014/main" id="{2A178ED7-B4C7-940D-A5CF-3958C04C084B}"/>
              </a:ext>
            </a:extLst>
          </p:cNvPr>
          <p:cNvSpPr txBox="1">
            <a:spLocks/>
          </p:cNvSpPr>
          <p:nvPr/>
        </p:nvSpPr>
        <p:spPr>
          <a:xfrm>
            <a:off x="5676396" y="1971701"/>
            <a:ext cx="2182115" cy="511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ko-KR" altLang="en-US" sz="1500" b="1" dirty="0"/>
              <a:t>정렬 전</a:t>
            </a:r>
            <a:r>
              <a:rPr lang="en-US" altLang="ko-KR" sz="1500" b="1" dirty="0"/>
              <a:t>/</a:t>
            </a:r>
            <a:r>
              <a:rPr lang="ko-KR" altLang="en-US" sz="1500" b="1" dirty="0"/>
              <a:t>후 실행 결과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525B4AF-433F-31DD-D115-85749D9C6F74}"/>
              </a:ext>
            </a:extLst>
          </p:cNvPr>
          <p:cNvGrpSpPr/>
          <p:nvPr/>
        </p:nvGrpSpPr>
        <p:grpSpPr>
          <a:xfrm>
            <a:off x="974344" y="1542424"/>
            <a:ext cx="4813897" cy="4813365"/>
            <a:chOff x="974344" y="1542424"/>
            <a:chExt cx="4813897" cy="4813365"/>
          </a:xfrm>
        </p:grpSpPr>
        <p:sp>
          <p:nvSpPr>
            <p:cNvPr id="18" name="제목 1">
              <a:extLst>
                <a:ext uri="{FF2B5EF4-FFF2-40B4-BE49-F238E27FC236}">
                  <a16:creationId xmlns:a16="http://schemas.microsoft.com/office/drawing/2014/main" id="{B92DFB1F-7C37-B6A4-235B-28D45D4C9F1B}"/>
                </a:ext>
              </a:extLst>
            </p:cNvPr>
            <p:cNvSpPr txBox="1">
              <a:spLocks/>
            </p:cNvSpPr>
            <p:nvPr/>
          </p:nvSpPr>
          <p:spPr>
            <a:xfrm>
              <a:off x="974344" y="1542424"/>
              <a:ext cx="4482864" cy="5113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5000" lnSpcReduction="1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altLang="ko-KR" sz="1800" b="1" dirty="0"/>
                <a:t>16</a:t>
              </a:r>
              <a:r>
                <a:rPr lang="ko-KR" altLang="en-US" sz="1800" b="1" dirty="0"/>
                <a:t>진수가 저장된 리스트를 정렬하는 프로그램</a:t>
              </a: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7DBBF0A-7A12-8FBA-4FAF-46B605550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3532" y="2009070"/>
              <a:ext cx="4594709" cy="4346719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13255398-4060-DD99-3D7C-5785CC3B7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722" y="2445633"/>
            <a:ext cx="7477851" cy="41182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2601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1D475-0F76-7849-16DA-0F7685175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9141F20-78AC-2701-57FE-4806F5254A43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EA9173-1B01-AD65-AB2E-0AD114C1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119348"/>
            <a:ext cx="5451750" cy="675704"/>
          </a:xfrm>
        </p:spPr>
        <p:txBody>
          <a:bodyPr>
            <a:normAutofit/>
          </a:bodyPr>
          <a:lstStyle/>
          <a:p>
            <a:pPr algn="ctr"/>
            <a:r>
              <a:rPr lang="en-US" altLang="ko-KR" sz="3400" b="1" dirty="0">
                <a:solidFill>
                  <a:schemeClr val="bg1"/>
                </a:solidFill>
              </a:rPr>
              <a:t>1-5</a:t>
            </a:r>
            <a:r>
              <a:rPr lang="ko-KR" altLang="en-US" sz="3400" b="1" dirty="0">
                <a:solidFill>
                  <a:schemeClr val="bg1"/>
                </a:solidFill>
              </a:rPr>
              <a:t>차 과제 수행 결과 </a:t>
            </a:r>
            <a:r>
              <a:rPr lang="en-US" altLang="ko-KR" sz="3400" b="1" dirty="0">
                <a:solidFill>
                  <a:schemeClr val="bg1"/>
                </a:solidFill>
              </a:rPr>
              <a:t>(2/2)</a:t>
            </a:r>
            <a:endParaRPr lang="ko-KR" altLang="en-US" sz="3400" b="1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F8D1AA-7A85-CF8A-DE1F-7CDED2A2A8D4}"/>
              </a:ext>
            </a:extLst>
          </p:cNvPr>
          <p:cNvGrpSpPr/>
          <p:nvPr/>
        </p:nvGrpSpPr>
        <p:grpSpPr>
          <a:xfrm>
            <a:off x="0" y="6620041"/>
            <a:ext cx="12192000" cy="254484"/>
            <a:chOff x="0" y="6620041"/>
            <a:chExt cx="12192000" cy="2544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F9DD90A-DCC3-0C00-1C71-F602E42A6C86}"/>
                </a:ext>
              </a:extLst>
            </p:cNvPr>
            <p:cNvGrpSpPr/>
            <p:nvPr/>
          </p:nvGrpSpPr>
          <p:grpSpPr>
            <a:xfrm>
              <a:off x="0" y="6620041"/>
              <a:ext cx="12192000" cy="246221"/>
              <a:chOff x="0" y="6620041"/>
              <a:chExt cx="12192000" cy="24622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4626C81-52CD-9251-C2BC-5512159187C1}"/>
                  </a:ext>
                </a:extLst>
              </p:cNvPr>
              <p:cNvSpPr/>
              <p:nvPr/>
            </p:nvSpPr>
            <p:spPr>
              <a:xfrm>
                <a:off x="0" y="6628304"/>
                <a:ext cx="12192000" cy="2296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04849A-2FF2-5560-55F2-F4EA33158F3C}"/>
                  </a:ext>
                </a:extLst>
              </p:cNvPr>
              <p:cNvSpPr txBox="1"/>
              <p:nvPr/>
            </p:nvSpPr>
            <p:spPr>
              <a:xfrm>
                <a:off x="0" y="6620041"/>
                <a:ext cx="1948688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ko-KR" altLang="en-US" sz="100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한국공학대학교 컴퓨터공학부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82F06F-EAF2-87D5-C4F1-DB722596EE34}"/>
                </a:ext>
              </a:extLst>
            </p:cNvPr>
            <p:cNvSpPr txBox="1"/>
            <p:nvPr/>
          </p:nvSpPr>
          <p:spPr>
            <a:xfrm>
              <a:off x="11497733" y="6628304"/>
              <a:ext cx="694267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Page 03</a:t>
              </a:r>
            </a:p>
          </p:txBody>
        </p:sp>
      </p:grpSp>
      <p:sp>
        <p:nvSpPr>
          <p:cNvPr id="29" name="제목 1">
            <a:extLst>
              <a:ext uri="{FF2B5EF4-FFF2-40B4-BE49-F238E27FC236}">
                <a16:creationId xmlns:a16="http://schemas.microsoft.com/office/drawing/2014/main" id="{C77B49A4-A12B-9AF2-3C69-EBB4E8ECBF48}"/>
              </a:ext>
            </a:extLst>
          </p:cNvPr>
          <p:cNvSpPr txBox="1">
            <a:spLocks/>
          </p:cNvSpPr>
          <p:nvPr/>
        </p:nvSpPr>
        <p:spPr>
          <a:xfrm>
            <a:off x="146304" y="1026767"/>
            <a:ext cx="4618018" cy="71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ko-KR" altLang="en-US" sz="1500" b="1" dirty="0"/>
              <a:t>물건을 수송하는 기차 여러 대의 </a:t>
            </a:r>
            <a:br>
              <a:rPr lang="en-US" altLang="ko-KR" sz="1500" b="1" dirty="0"/>
            </a:br>
            <a:r>
              <a:rPr lang="ko-KR" altLang="en-US" sz="1500" b="1" dirty="0"/>
              <a:t>수송량을 합산해 순위를 매기는 프로그램</a:t>
            </a:r>
            <a:endParaRPr lang="en-US" altLang="ko-KR" sz="1500" b="1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7079262-A071-FBF0-0B41-E74F8677C449}"/>
              </a:ext>
            </a:extLst>
          </p:cNvPr>
          <p:cNvGrpSpPr/>
          <p:nvPr/>
        </p:nvGrpSpPr>
        <p:grpSpPr>
          <a:xfrm>
            <a:off x="5416207" y="2861439"/>
            <a:ext cx="6235103" cy="2903239"/>
            <a:chOff x="5377706" y="1898912"/>
            <a:chExt cx="6235103" cy="2903239"/>
          </a:xfrm>
        </p:grpSpPr>
        <p:sp>
          <p:nvSpPr>
            <p:cNvPr id="15" name="제목 1">
              <a:extLst>
                <a:ext uri="{FF2B5EF4-FFF2-40B4-BE49-F238E27FC236}">
                  <a16:creationId xmlns:a16="http://schemas.microsoft.com/office/drawing/2014/main" id="{3AAC533F-B1FF-4AB7-D5DD-79D1E3268935}"/>
                </a:ext>
              </a:extLst>
            </p:cNvPr>
            <p:cNvSpPr txBox="1">
              <a:spLocks/>
            </p:cNvSpPr>
            <p:nvPr/>
          </p:nvSpPr>
          <p:spPr>
            <a:xfrm>
              <a:off x="5377706" y="1898912"/>
              <a:ext cx="2182115" cy="5113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ko-KR" altLang="en-US" sz="1500" b="1" dirty="0"/>
                <a:t>코드 실행 결과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F5F4652-4F26-389F-FC93-9F1F956EE126}"/>
                </a:ext>
              </a:extLst>
            </p:cNvPr>
            <p:cNvGrpSpPr/>
            <p:nvPr/>
          </p:nvGrpSpPr>
          <p:grpSpPr>
            <a:xfrm>
              <a:off x="5801851" y="2319135"/>
              <a:ext cx="5810958" cy="2483016"/>
              <a:chOff x="5801851" y="2319135"/>
              <a:chExt cx="5810958" cy="2483016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585B92D3-6A33-8260-72C6-9D28B09FE662}"/>
                  </a:ext>
                </a:extLst>
              </p:cNvPr>
              <p:cNvGrpSpPr/>
              <p:nvPr/>
            </p:nvGrpSpPr>
            <p:grpSpPr>
              <a:xfrm>
                <a:off x="5801851" y="2319135"/>
                <a:ext cx="5810958" cy="783507"/>
                <a:chOff x="5801851" y="2319135"/>
                <a:chExt cx="5810958" cy="783507"/>
              </a:xfrm>
            </p:grpSpPr>
            <p:pic>
              <p:nvPicPr>
                <p:cNvPr id="20" name="그림 19">
                  <a:extLst>
                    <a:ext uri="{FF2B5EF4-FFF2-40B4-BE49-F238E27FC236}">
                      <a16:creationId xmlns:a16="http://schemas.microsoft.com/office/drawing/2014/main" id="{C8F837EC-1353-096E-CAD6-E694C83CEE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t="34904" r="90605" b="-10610"/>
                <a:stretch/>
              </p:blipFill>
              <p:spPr>
                <a:xfrm>
                  <a:off x="6801595" y="2752687"/>
                  <a:ext cx="1145406" cy="349955"/>
                </a:xfrm>
                <a:prstGeom prst="rect">
                  <a:avLst/>
                </a:prstGeom>
              </p:spPr>
            </p:pic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C7072D1B-2BD0-1D4D-F5C9-FF731827F2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r="55884" b="46735"/>
                <a:stretch/>
              </p:blipFill>
              <p:spPr>
                <a:xfrm>
                  <a:off x="5805959" y="2319135"/>
                  <a:ext cx="5378597" cy="246221"/>
                </a:xfrm>
                <a:prstGeom prst="rect">
                  <a:avLst/>
                </a:prstGeom>
              </p:spPr>
            </p:pic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05317D4B-39DA-C15E-DB29-C2E496FA86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44106" t="-10604" r="8265" b="49997"/>
                <a:stretch/>
              </p:blipFill>
              <p:spPr>
                <a:xfrm>
                  <a:off x="5805959" y="2515991"/>
                  <a:ext cx="5806850" cy="280172"/>
                </a:xfrm>
                <a:prstGeom prst="rect">
                  <a:avLst/>
                </a:prstGeom>
              </p:spPr>
            </p:pic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D5097C86-405D-0E77-BFA0-3045AB0291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91800" t="-1476" b="41739"/>
                <a:stretch/>
              </p:blipFill>
              <p:spPr>
                <a:xfrm>
                  <a:off x="5801851" y="2776912"/>
                  <a:ext cx="999744" cy="276137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C6B373AA-D1BF-8283-87FD-E596271F0A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95554" y="2850049"/>
                <a:ext cx="2638646" cy="1952102"/>
              </a:xfrm>
              <a:prstGeom prst="rect">
                <a:avLst/>
              </a:prstGeom>
            </p:spPr>
          </p:pic>
        </p:grp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055C4ADB-3649-8066-4E2D-737D1F1F3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46" y="1705085"/>
            <a:ext cx="5034884" cy="480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5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81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25-1 파이썬 프로그래밍 1-5차 과제 (7장 응용 예제 실습)</vt:lpstr>
      <vt:lpstr>1-5차 과제 수행 결과 (1/2)</vt:lpstr>
      <vt:lpstr>1-5차 과제 수행 결과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김지우(2022158067)</dc:creator>
  <cp:lastModifiedBy>지우 김</cp:lastModifiedBy>
  <cp:revision>42</cp:revision>
  <dcterms:created xsi:type="dcterms:W3CDTF">2024-10-09T18:01:32Z</dcterms:created>
  <dcterms:modified xsi:type="dcterms:W3CDTF">2025-04-23T05:30:25Z</dcterms:modified>
</cp:coreProperties>
</file>