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394" r:id="rId4"/>
    <p:sldId id="393" r:id="rId5"/>
    <p:sldId id="395" r:id="rId6"/>
    <p:sldId id="39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1807-B775-462C-A7D7-AA98FDBC1735}" v="64" dt="2025-04-21T06:48:31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29091807-B775-462C-A7D7-AA98FDBC1735}"/>
    <pc:docChg chg="undo custSel addSld delSld modSld">
      <pc:chgData name="지우 김" userId="5210e3f53758dd47" providerId="LiveId" clId="{29091807-B775-462C-A7D7-AA98FDBC1735}" dt="2025-04-21T06:51:53.430" v="5992" actId="1076"/>
      <pc:docMkLst>
        <pc:docMk/>
      </pc:docMkLst>
      <pc:sldChg chg="modSp mod">
        <pc:chgData name="지우 김" userId="5210e3f53758dd47" providerId="LiveId" clId="{29091807-B775-462C-A7D7-AA98FDBC1735}" dt="2025-04-21T04:23:09.362" v="65" actId="20577"/>
        <pc:sldMkLst>
          <pc:docMk/>
          <pc:sldMk cId="3157810657" sldId="256"/>
        </pc:sldMkLst>
        <pc:spChg chg="mod">
          <ac:chgData name="지우 김" userId="5210e3f53758dd47" providerId="LiveId" clId="{29091807-B775-462C-A7D7-AA98FDBC1735}" dt="2025-04-21T04:23:01.140" v="52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29091807-B775-462C-A7D7-AA98FDBC1735}" dt="2025-04-21T04:23:09.362" v="65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delSp modSp del mod">
        <pc:chgData name="지우 김" userId="5210e3f53758dd47" providerId="LiveId" clId="{29091807-B775-462C-A7D7-AA98FDBC1735}" dt="2025-04-21T04:37:09.818" v="447" actId="47"/>
        <pc:sldMkLst>
          <pc:docMk/>
          <pc:sldMk cId="1726016807" sldId="258"/>
        </pc:sldMkLst>
        <pc:spChg chg="mod">
          <ac:chgData name="지우 김" userId="5210e3f53758dd47" providerId="LiveId" clId="{29091807-B775-462C-A7D7-AA98FDBC1735}" dt="2025-04-21T04:26:52.541" v="128" actId="20577"/>
          <ac:spMkLst>
            <pc:docMk/>
            <pc:sldMk cId="1726016807" sldId="258"/>
            <ac:spMk id="2" creationId="{A8E48BCB-E230-597A-8EB5-BA42FFF7EDCD}"/>
          </ac:spMkLst>
        </pc:spChg>
        <pc:grpChg chg="del">
          <ac:chgData name="지우 김" userId="5210e3f53758dd47" providerId="LiveId" clId="{29091807-B775-462C-A7D7-AA98FDBC1735}" dt="2025-04-21T04:26:36.180" v="66" actId="478"/>
          <ac:grpSpMkLst>
            <pc:docMk/>
            <pc:sldMk cId="1726016807" sldId="258"/>
            <ac:grpSpMk id="17" creationId="{65D1B6CA-F1B5-4D57-F930-528E8AD99179}"/>
          </ac:grpSpMkLst>
        </pc:grpChg>
        <pc:grpChg chg="del">
          <ac:chgData name="지우 김" userId="5210e3f53758dd47" providerId="LiveId" clId="{29091807-B775-462C-A7D7-AA98FDBC1735}" dt="2025-04-21T04:26:37.540" v="67" actId="478"/>
          <ac:grpSpMkLst>
            <pc:docMk/>
            <pc:sldMk cId="1726016807" sldId="258"/>
            <ac:grpSpMk id="19" creationId="{349AFA53-196E-0F4A-F3B9-94E197D870D5}"/>
          </ac:grpSpMkLst>
        </pc:grpChg>
      </pc:sldChg>
      <pc:sldChg chg="add del">
        <pc:chgData name="지우 김" userId="5210e3f53758dd47" providerId="LiveId" clId="{29091807-B775-462C-A7D7-AA98FDBC1735}" dt="2025-04-21T04:46:36.629" v="565" actId="47"/>
        <pc:sldMkLst>
          <pc:docMk/>
          <pc:sldMk cId="3366858260" sldId="259"/>
        </pc:sldMkLst>
      </pc:sldChg>
      <pc:sldChg chg="new del">
        <pc:chgData name="지우 김" userId="5210e3f53758dd47" providerId="LiveId" clId="{29091807-B775-462C-A7D7-AA98FDBC1735}" dt="2025-04-21T04:27:37.547" v="130" actId="47"/>
        <pc:sldMkLst>
          <pc:docMk/>
          <pc:sldMk cId="3247937741" sldId="260"/>
        </pc:sldMkLst>
      </pc:sldChg>
      <pc:sldChg chg="addSp delSp modSp add mod setBg">
        <pc:chgData name="지우 김" userId="5210e3f53758dd47" providerId="LiveId" clId="{29091807-B775-462C-A7D7-AA98FDBC1735}" dt="2025-04-21T06:27:54.125" v="4453" actId="255"/>
        <pc:sldMkLst>
          <pc:docMk/>
          <pc:sldMk cId="3562614747" sldId="269"/>
        </pc:sldMkLst>
        <pc:spChg chg="mod">
          <ac:chgData name="지우 김" userId="5210e3f53758dd47" providerId="LiveId" clId="{29091807-B775-462C-A7D7-AA98FDBC1735}" dt="2025-04-21T04:35:22.962" v="441" actId="255"/>
          <ac:spMkLst>
            <pc:docMk/>
            <pc:sldMk cId="3562614747" sldId="269"/>
            <ac:spMk id="16" creationId="{8FF01709-304B-F320-ED90-11E7FD0BAD01}"/>
          </ac:spMkLst>
        </pc:spChg>
        <pc:spChg chg="mod">
          <ac:chgData name="지우 김" userId="5210e3f53758dd47" providerId="LiveId" clId="{29091807-B775-462C-A7D7-AA98FDBC1735}" dt="2025-04-21T04:29:50.226" v="224" actId="255"/>
          <ac:spMkLst>
            <pc:docMk/>
            <pc:sldMk cId="3562614747" sldId="269"/>
            <ac:spMk id="19" creationId="{4F542729-95D2-7DE6-454E-F20BA8A31D84}"/>
          </ac:spMkLst>
        </pc:spChg>
        <pc:spChg chg="mod">
          <ac:chgData name="지우 김" userId="5210e3f53758dd47" providerId="LiveId" clId="{29091807-B775-462C-A7D7-AA98FDBC1735}" dt="2025-04-21T04:31:25.772" v="307"/>
          <ac:spMkLst>
            <pc:docMk/>
            <pc:sldMk cId="3562614747" sldId="269"/>
            <ac:spMk id="21" creationId="{B9C2C26B-BDF7-043E-50B6-41D18420D0D9}"/>
          </ac:spMkLst>
        </pc:spChg>
        <pc:spChg chg="mod">
          <ac:chgData name="지우 김" userId="5210e3f53758dd47" providerId="LiveId" clId="{29091807-B775-462C-A7D7-AA98FDBC1735}" dt="2025-04-21T04:31:37.004" v="359" actId="20577"/>
          <ac:spMkLst>
            <pc:docMk/>
            <pc:sldMk cId="3562614747" sldId="269"/>
            <ac:spMk id="22" creationId="{767E6CB6-49CF-D582-56A9-9198690FDE11}"/>
          </ac:spMkLst>
        </pc:spChg>
        <pc:spChg chg="mod">
          <ac:chgData name="지우 김" userId="5210e3f53758dd47" providerId="LiveId" clId="{29091807-B775-462C-A7D7-AA98FDBC1735}" dt="2025-04-21T04:35:28.537" v="442" actId="255"/>
          <ac:spMkLst>
            <pc:docMk/>
            <pc:sldMk cId="3562614747" sldId="269"/>
            <ac:spMk id="75" creationId="{0CF9E700-144B-4B4C-4519-F0CCE1103D35}"/>
          </ac:spMkLst>
        </pc:spChg>
        <pc:spChg chg="mod">
          <ac:chgData name="지우 김" userId="5210e3f53758dd47" providerId="LiveId" clId="{29091807-B775-462C-A7D7-AA98FDBC1735}" dt="2025-04-21T04:35:14.016" v="439" actId="255"/>
          <ac:spMkLst>
            <pc:docMk/>
            <pc:sldMk cId="3562614747" sldId="269"/>
            <ac:spMk id="76" creationId="{EC40EAD5-8E46-6F9C-5880-E341CFF1D146}"/>
          </ac:spMkLst>
        </pc:spChg>
        <pc:spChg chg="mod">
          <ac:chgData name="지우 김" userId="5210e3f53758dd47" providerId="LiveId" clId="{29091807-B775-462C-A7D7-AA98FDBC1735}" dt="2025-04-21T04:35:34.654" v="445" actId="255"/>
          <ac:spMkLst>
            <pc:docMk/>
            <pc:sldMk cId="3562614747" sldId="269"/>
            <ac:spMk id="85" creationId="{3CD333B0-935C-F50C-1ECE-77E66CB868FC}"/>
          </ac:spMkLst>
        </pc:spChg>
        <pc:spChg chg="mod">
          <ac:chgData name="지우 김" userId="5210e3f53758dd47" providerId="LiveId" clId="{29091807-B775-462C-A7D7-AA98FDBC1735}" dt="2025-04-21T06:27:54.125" v="4453" actId="255"/>
          <ac:spMkLst>
            <pc:docMk/>
            <pc:sldMk cId="3562614747" sldId="269"/>
            <ac:spMk id="86" creationId="{AA2AD330-E95D-8F63-E32E-DDA33E6ED495}"/>
          </ac:spMkLst>
        </pc:spChg>
        <pc:spChg chg="mod">
          <ac:chgData name="지우 김" userId="5210e3f53758dd47" providerId="LiveId" clId="{29091807-B775-462C-A7D7-AA98FDBC1735}" dt="2025-04-21T04:35:39.440" v="446" actId="255"/>
          <ac:spMkLst>
            <pc:docMk/>
            <pc:sldMk cId="3562614747" sldId="269"/>
            <ac:spMk id="90" creationId="{07B6D5BE-4BB2-7566-19BC-30116A0F9DC8}"/>
          </ac:spMkLst>
        </pc:spChg>
        <pc:spChg chg="mod">
          <ac:chgData name="지우 김" userId="5210e3f53758dd47" providerId="LiveId" clId="{29091807-B775-462C-A7D7-AA98FDBC1735}" dt="2025-04-21T06:27:09.492" v="4408" actId="20577"/>
          <ac:spMkLst>
            <pc:docMk/>
            <pc:sldMk cId="3562614747" sldId="269"/>
            <ac:spMk id="91" creationId="{5D9AB447-5F96-EB49-DB92-11249AF922C3}"/>
          </ac:spMkLst>
        </pc:spChg>
        <pc:grpChg chg="add del mod">
          <ac:chgData name="지우 김" userId="5210e3f53758dd47" providerId="LiveId" clId="{29091807-B775-462C-A7D7-AA98FDBC1735}" dt="2025-04-21T04:33:17.143" v="427" actId="478"/>
          <ac:grpSpMkLst>
            <pc:docMk/>
            <pc:sldMk cId="3562614747" sldId="269"/>
            <ac:grpSpMk id="5" creationId="{F1A3BCE5-BC26-28C7-D057-408259E6A4C5}"/>
          </ac:grpSpMkLst>
        </pc:grpChg>
        <pc:grpChg chg="mod">
          <ac:chgData name="지우 김" userId="5210e3f53758dd47" providerId="LiveId" clId="{29091807-B775-462C-A7D7-AA98FDBC1735}" dt="2025-04-21T04:31:25.772" v="307"/>
          <ac:grpSpMkLst>
            <pc:docMk/>
            <pc:sldMk cId="3562614747" sldId="269"/>
            <ac:grpSpMk id="6" creationId="{65BA768C-0234-B987-1D06-BADF5692BD2E}"/>
          </ac:grpSpMkLst>
        </pc:grpChg>
        <pc:grpChg chg="del">
          <ac:chgData name="지우 김" userId="5210e3f53758dd47" providerId="LiveId" clId="{29091807-B775-462C-A7D7-AA98FDBC1735}" dt="2025-04-21T04:30:41.270" v="282" actId="478"/>
          <ac:grpSpMkLst>
            <pc:docMk/>
            <pc:sldMk cId="3562614747" sldId="269"/>
            <ac:grpSpMk id="15" creationId="{7624AA19-FE3D-1FC8-61ED-5A0711071046}"/>
          </ac:grpSpMkLst>
        </pc:grpChg>
        <pc:grpChg chg="add mod">
          <ac:chgData name="지우 김" userId="5210e3f53758dd47" providerId="LiveId" clId="{29091807-B775-462C-A7D7-AA98FDBC1735}" dt="2025-04-21T04:35:03.960" v="436" actId="1076"/>
          <ac:grpSpMkLst>
            <pc:docMk/>
            <pc:sldMk cId="3562614747" sldId="269"/>
            <ac:grpSpMk id="23" creationId="{B529EE10-8B0D-5A3B-9834-9F5E4BE07BE3}"/>
          </ac:grpSpMkLst>
        </pc:grpChg>
        <pc:grpChg chg="mod">
          <ac:chgData name="지우 김" userId="5210e3f53758dd47" providerId="LiveId" clId="{29091807-B775-462C-A7D7-AA98FDBC1735}" dt="2025-04-21T04:34:56.016" v="435" actId="164"/>
          <ac:grpSpMkLst>
            <pc:docMk/>
            <pc:sldMk cId="3562614747" sldId="269"/>
            <ac:grpSpMk id="64" creationId="{6B48A7EA-F470-0CCC-761B-02DCBE7970C1}"/>
          </ac:grpSpMkLst>
        </pc:grpChg>
        <pc:grpChg chg="mod">
          <ac:chgData name="지우 김" userId="5210e3f53758dd47" providerId="LiveId" clId="{29091807-B775-462C-A7D7-AA98FDBC1735}" dt="2025-04-21T04:34:56.016" v="435" actId="164"/>
          <ac:grpSpMkLst>
            <pc:docMk/>
            <pc:sldMk cId="3562614747" sldId="269"/>
            <ac:grpSpMk id="72" creationId="{1C22CE01-A8A2-586C-01D8-07F3B3FC8B2C}"/>
          </ac:grpSpMkLst>
        </pc:grpChg>
        <pc:grpChg chg="mod">
          <ac:chgData name="지우 김" userId="5210e3f53758dd47" providerId="LiveId" clId="{29091807-B775-462C-A7D7-AA98FDBC1735}" dt="2025-04-21T04:34:56.016" v="435" actId="164"/>
          <ac:grpSpMkLst>
            <pc:docMk/>
            <pc:sldMk cId="3562614747" sldId="269"/>
            <ac:grpSpMk id="82" creationId="{55CD386C-E8DA-B91B-CC1C-6EE91250E850}"/>
          </ac:grpSpMkLst>
        </pc:grpChg>
        <pc:grpChg chg="mod">
          <ac:chgData name="지우 김" userId="5210e3f53758dd47" providerId="LiveId" clId="{29091807-B775-462C-A7D7-AA98FDBC1735}" dt="2025-04-21T04:34:56.016" v="435" actId="164"/>
          <ac:grpSpMkLst>
            <pc:docMk/>
            <pc:sldMk cId="3562614747" sldId="269"/>
            <ac:grpSpMk id="87" creationId="{EFF084E6-B9B4-67D1-CBD3-A3FE6AC78C25}"/>
          </ac:grpSpMkLst>
        </pc:grpChg>
        <pc:grpChg chg="del">
          <ac:chgData name="지우 김" userId="5210e3f53758dd47" providerId="LiveId" clId="{29091807-B775-462C-A7D7-AA98FDBC1735}" dt="2025-04-21T04:29:08.984" v="214" actId="478"/>
          <ac:grpSpMkLst>
            <pc:docMk/>
            <pc:sldMk cId="3562614747" sldId="269"/>
            <ac:grpSpMk id="92" creationId="{14478649-9E85-9C18-BABC-F2CD802F6A63}"/>
          </ac:grpSpMkLst>
        </pc:grpChg>
        <pc:grpChg chg="del">
          <ac:chgData name="지우 김" userId="5210e3f53758dd47" providerId="LiveId" clId="{29091807-B775-462C-A7D7-AA98FDBC1735}" dt="2025-04-21T04:29:10.323" v="215" actId="478"/>
          <ac:grpSpMkLst>
            <pc:docMk/>
            <pc:sldMk cId="3562614747" sldId="269"/>
            <ac:grpSpMk id="104" creationId="{E1C2CF82-D1E4-B902-46DE-0128548A48C6}"/>
          </ac:grpSpMkLst>
        </pc:grpChg>
        <pc:grpChg chg="del">
          <ac:chgData name="지우 김" userId="5210e3f53758dd47" providerId="LiveId" clId="{29091807-B775-462C-A7D7-AA98FDBC1735}" dt="2025-04-21T04:29:13.162" v="216" actId="478"/>
          <ac:grpSpMkLst>
            <pc:docMk/>
            <pc:sldMk cId="3562614747" sldId="269"/>
            <ac:grpSpMk id="109" creationId="{3B2D1AB6-F62B-0E7B-299B-03785A91135D}"/>
          </ac:grpSpMkLst>
        </pc:grpChg>
        <pc:grpChg chg="del">
          <ac:chgData name="지우 김" userId="5210e3f53758dd47" providerId="LiveId" clId="{29091807-B775-462C-A7D7-AA98FDBC1735}" dt="2025-04-21T04:29:13.162" v="216" actId="478"/>
          <ac:grpSpMkLst>
            <pc:docMk/>
            <pc:sldMk cId="3562614747" sldId="269"/>
            <ac:grpSpMk id="114" creationId="{8BA6EFF9-EB25-F057-D15E-B61C7D5F73A6}"/>
          </ac:grpSpMkLst>
        </pc:grpChg>
        <pc:grpChg chg="del">
          <ac:chgData name="지우 김" userId="5210e3f53758dd47" providerId="LiveId" clId="{29091807-B775-462C-A7D7-AA98FDBC1735}" dt="2025-04-21T04:29:13.162" v="216" actId="478"/>
          <ac:grpSpMkLst>
            <pc:docMk/>
            <pc:sldMk cId="3562614747" sldId="269"/>
            <ac:grpSpMk id="119" creationId="{FD3E1DC2-A2B8-571D-103A-3CF913A61ABD}"/>
          </ac:grpSpMkLst>
        </pc:grpChg>
        <pc:grpChg chg="del">
          <ac:chgData name="지우 김" userId="5210e3f53758dd47" providerId="LiveId" clId="{29091807-B775-462C-A7D7-AA98FDBC1735}" dt="2025-04-21T04:29:13.162" v="216" actId="478"/>
          <ac:grpSpMkLst>
            <pc:docMk/>
            <pc:sldMk cId="3562614747" sldId="269"/>
            <ac:grpSpMk id="124" creationId="{534A6D61-A450-79AD-85B2-821B3431BA7C}"/>
          </ac:grpSpMkLst>
        </pc:grpChg>
        <pc:grpChg chg="del">
          <ac:chgData name="지우 김" userId="5210e3f53758dd47" providerId="LiveId" clId="{29091807-B775-462C-A7D7-AA98FDBC1735}" dt="2025-04-21T04:29:13.162" v="216" actId="478"/>
          <ac:grpSpMkLst>
            <pc:docMk/>
            <pc:sldMk cId="3562614747" sldId="269"/>
            <ac:grpSpMk id="129" creationId="{FDCE32DE-B726-60B8-50A2-B877B33E06D5}"/>
          </ac:grpSpMkLst>
        </pc:grpChg>
        <pc:picChg chg="del">
          <ac:chgData name="지우 김" userId="5210e3f53758dd47" providerId="LiveId" clId="{29091807-B775-462C-A7D7-AA98FDBC1735}" dt="2025-04-21T04:30:41.270" v="282" actId="478"/>
          <ac:picMkLst>
            <pc:docMk/>
            <pc:sldMk cId="3562614747" sldId="269"/>
            <ac:picMk id="18" creationId="{40409E7F-430D-F008-0CC0-1CC2EC09B73F}"/>
          </ac:picMkLst>
        </pc:picChg>
        <pc:cxnChg chg="mod">
          <ac:chgData name="지우 김" userId="5210e3f53758dd47" providerId="LiveId" clId="{29091807-B775-462C-A7D7-AA98FDBC1735}" dt="2025-04-21T04:31:25.772" v="307"/>
          <ac:cxnSpMkLst>
            <pc:docMk/>
            <pc:sldMk cId="3562614747" sldId="269"/>
            <ac:cxnSpMk id="7" creationId="{6FA22B1B-97C3-51B3-D3CC-A3E045BDAE3A}"/>
          </ac:cxnSpMkLst>
        </pc:cxnChg>
      </pc:sldChg>
      <pc:sldChg chg="addSp delSp modSp add del mod setBg">
        <pc:chgData name="지우 김" userId="5210e3f53758dd47" providerId="LiveId" clId="{29091807-B775-462C-A7D7-AA98FDBC1735}" dt="2025-04-21T06:03:24.563" v="2841" actId="1076"/>
        <pc:sldMkLst>
          <pc:docMk/>
          <pc:sldMk cId="1864180067" sldId="393"/>
        </pc:sldMkLst>
        <pc:spChg chg="del mod topLvl">
          <ac:chgData name="지우 김" userId="5210e3f53758dd47" providerId="LiveId" clId="{29091807-B775-462C-A7D7-AA98FDBC1735}" dt="2025-04-21T06:02:45.846" v="2836" actId="478"/>
          <ac:spMkLst>
            <pc:docMk/>
            <pc:sldMk cId="1864180067" sldId="393"/>
            <ac:spMk id="4" creationId="{7E412816-6180-F8F7-4F47-75A86ED2C44C}"/>
          </ac:spMkLst>
        </pc:spChg>
        <pc:spChg chg="del">
          <ac:chgData name="지우 김" userId="5210e3f53758dd47" providerId="LiveId" clId="{29091807-B775-462C-A7D7-AA98FDBC1735}" dt="2025-04-21T05:07:29.407" v="2652" actId="478"/>
          <ac:spMkLst>
            <pc:docMk/>
            <pc:sldMk cId="1864180067" sldId="393"/>
            <ac:spMk id="5" creationId="{CE6989E2-4E0C-B12C-5384-B66DCBDF225F}"/>
          </ac:spMkLst>
        </pc:spChg>
        <pc:spChg chg="del topLvl">
          <ac:chgData name="지우 김" userId="5210e3f53758dd47" providerId="LiveId" clId="{29091807-B775-462C-A7D7-AA98FDBC1735}" dt="2025-04-21T05:07:31.023" v="2653" actId="478"/>
          <ac:spMkLst>
            <pc:docMk/>
            <pc:sldMk cId="1864180067" sldId="393"/>
            <ac:spMk id="14" creationId="{4D131CD4-2823-1827-AED1-7A2B50F514EA}"/>
          </ac:spMkLst>
        </pc:spChg>
        <pc:spChg chg="add del">
          <ac:chgData name="지우 김" userId="5210e3f53758dd47" providerId="LiveId" clId="{29091807-B775-462C-A7D7-AA98FDBC1735}" dt="2025-04-21T05:44:51.501" v="2673" actId="22"/>
          <ac:spMkLst>
            <pc:docMk/>
            <pc:sldMk cId="1864180067" sldId="393"/>
            <ac:spMk id="16" creationId="{09AAA4A0-03E6-8D4D-A6DF-92AB353D3998}"/>
          </ac:spMkLst>
        </pc:spChg>
        <pc:spChg chg="mod">
          <ac:chgData name="지우 김" userId="5210e3f53758dd47" providerId="LiveId" clId="{29091807-B775-462C-A7D7-AA98FDBC1735}" dt="2025-04-21T04:37:57.820" v="527" actId="20577"/>
          <ac:spMkLst>
            <pc:docMk/>
            <pc:sldMk cId="1864180067" sldId="393"/>
            <ac:spMk id="19" creationId="{80F029CD-309A-B3B0-70E1-440A2503A5F8}"/>
          </ac:spMkLst>
        </pc:spChg>
        <pc:spChg chg="mod">
          <ac:chgData name="지우 김" userId="5210e3f53758dd47" providerId="LiveId" clId="{29091807-B775-462C-A7D7-AA98FDBC1735}" dt="2025-04-21T05:07:39.440" v="2656" actId="20577"/>
          <ac:spMkLst>
            <pc:docMk/>
            <pc:sldMk cId="1864180067" sldId="393"/>
            <ac:spMk id="20" creationId="{51843848-BE5C-4FB3-FA33-A9E0867AA00A}"/>
          </ac:spMkLst>
        </pc:spChg>
        <pc:spChg chg="add mod">
          <ac:chgData name="지우 김" userId="5210e3f53758dd47" providerId="LiveId" clId="{29091807-B775-462C-A7D7-AA98FDBC1735}" dt="2025-04-21T06:03:24.563" v="2841" actId="1076"/>
          <ac:spMkLst>
            <pc:docMk/>
            <pc:sldMk cId="1864180067" sldId="393"/>
            <ac:spMk id="21" creationId="{3B4CE18A-206C-5991-D588-C1CB8FCD2941}"/>
          </ac:spMkLst>
        </pc:spChg>
        <pc:spChg chg="add mod">
          <ac:chgData name="지우 김" userId="5210e3f53758dd47" providerId="LiveId" clId="{29091807-B775-462C-A7D7-AA98FDBC1735}" dt="2025-04-21T06:03:24.563" v="2841" actId="1076"/>
          <ac:spMkLst>
            <pc:docMk/>
            <pc:sldMk cId="1864180067" sldId="393"/>
            <ac:spMk id="23" creationId="{94356C53-5762-C059-22C5-A07B997BB6C6}"/>
          </ac:spMkLst>
        </pc:spChg>
        <pc:grpChg chg="del">
          <ac:chgData name="지우 김" userId="5210e3f53758dd47" providerId="LiveId" clId="{29091807-B775-462C-A7D7-AA98FDBC1735}" dt="2025-04-21T05:07:47.856" v="2660" actId="478"/>
          <ac:grpSpMkLst>
            <pc:docMk/>
            <pc:sldMk cId="1864180067" sldId="393"/>
            <ac:grpSpMk id="10" creationId="{F9837919-8C2A-29A2-F039-FF96C47B3F3F}"/>
          </ac:grpSpMkLst>
        </pc:grpChg>
        <pc:grpChg chg="del">
          <ac:chgData name="지우 김" userId="5210e3f53758dd47" providerId="LiveId" clId="{29091807-B775-462C-A7D7-AA98FDBC1735}" dt="2025-04-21T05:07:31.023" v="2653" actId="478"/>
          <ac:grpSpMkLst>
            <pc:docMk/>
            <pc:sldMk cId="1864180067" sldId="393"/>
            <ac:grpSpMk id="15" creationId="{CCBE3B75-AE8F-1B88-CED5-0D0310CDF7F6}"/>
          </ac:grpSpMkLst>
        </pc:grpChg>
        <pc:grpChg chg="add mod">
          <ac:chgData name="지우 김" userId="5210e3f53758dd47" providerId="LiveId" clId="{29091807-B775-462C-A7D7-AA98FDBC1735}" dt="2025-04-21T06:03:24.563" v="2841" actId="1076"/>
          <ac:grpSpMkLst>
            <pc:docMk/>
            <pc:sldMk cId="1864180067" sldId="393"/>
            <ac:grpSpMk id="22" creationId="{9770853D-726B-4658-0AB7-BCDB2ABD01AB}"/>
          </ac:grpSpMkLst>
        </pc:grpChg>
        <pc:grpChg chg="add mod">
          <ac:chgData name="지우 김" userId="5210e3f53758dd47" providerId="LiveId" clId="{29091807-B775-462C-A7D7-AA98FDBC1735}" dt="2025-04-21T06:03:24.563" v="2841" actId="1076"/>
          <ac:grpSpMkLst>
            <pc:docMk/>
            <pc:sldMk cId="1864180067" sldId="393"/>
            <ac:grpSpMk id="24" creationId="{3721C8A0-E3F4-714B-734E-05427CD936FB}"/>
          </ac:grpSpMkLst>
        </pc:grpChg>
        <pc:picChg chg="del">
          <ac:chgData name="지우 김" userId="5210e3f53758dd47" providerId="LiveId" clId="{29091807-B775-462C-A7D7-AA98FDBC1735}" dt="2025-04-21T05:07:47.856" v="2660" actId="478"/>
          <ac:picMkLst>
            <pc:docMk/>
            <pc:sldMk cId="1864180067" sldId="393"/>
            <ac:picMk id="12" creationId="{C8729A08-53E5-0318-36E1-175E93E98662}"/>
          </ac:picMkLst>
        </pc:picChg>
        <pc:picChg chg="add mod">
          <ac:chgData name="지우 김" userId="5210e3f53758dd47" providerId="LiveId" clId="{29091807-B775-462C-A7D7-AA98FDBC1735}" dt="2025-04-21T06:03:24.563" v="2841" actId="1076"/>
          <ac:picMkLst>
            <pc:docMk/>
            <pc:sldMk cId="1864180067" sldId="393"/>
            <ac:picMk id="1026" creationId="{9A7D759C-E568-A378-2012-A10576E96C8B}"/>
          </ac:picMkLst>
        </pc:picChg>
        <pc:picChg chg="add mod">
          <ac:chgData name="지우 김" userId="5210e3f53758dd47" providerId="LiveId" clId="{29091807-B775-462C-A7D7-AA98FDBC1735}" dt="2025-04-21T06:03:24.563" v="2841" actId="1076"/>
          <ac:picMkLst>
            <pc:docMk/>
            <pc:sldMk cId="1864180067" sldId="393"/>
            <ac:picMk id="1028" creationId="{D2AB0B44-3252-1D2D-4EB6-AD0CC4EF745C}"/>
          </ac:picMkLst>
        </pc:picChg>
        <pc:cxnChg chg="mod">
          <ac:chgData name="지우 김" userId="5210e3f53758dd47" providerId="LiveId" clId="{29091807-B775-462C-A7D7-AA98FDBC1735}" dt="2025-04-21T06:03:10.075" v="2838" actId="1076"/>
          <ac:cxnSpMkLst>
            <pc:docMk/>
            <pc:sldMk cId="1864180067" sldId="393"/>
            <ac:cxnSpMk id="6" creationId="{FF7C9666-50DA-F1CD-8898-2434EDD34110}"/>
          </ac:cxnSpMkLst>
        </pc:cxnChg>
      </pc:sldChg>
      <pc:sldChg chg="addSp delSp modSp add mod setBg">
        <pc:chgData name="지우 김" userId="5210e3f53758dd47" providerId="LiveId" clId="{29091807-B775-462C-A7D7-AA98FDBC1735}" dt="2025-04-21T06:23:56.121" v="4349" actId="20577"/>
        <pc:sldMkLst>
          <pc:docMk/>
          <pc:sldMk cId="3145604767" sldId="394"/>
        </pc:sldMkLst>
        <pc:spChg chg="add mod">
          <ac:chgData name="지우 김" userId="5210e3f53758dd47" providerId="LiveId" clId="{29091807-B775-462C-A7D7-AA98FDBC1735}" dt="2025-04-21T05:06:42.759" v="2650" actId="164"/>
          <ac:spMkLst>
            <pc:docMk/>
            <pc:sldMk cId="3145604767" sldId="394"/>
            <ac:spMk id="3" creationId="{DEC7C2EB-6C11-DDE2-7AD2-F71A4D26AF72}"/>
          </ac:spMkLst>
        </pc:spChg>
        <pc:spChg chg="add mod">
          <ac:chgData name="지우 김" userId="5210e3f53758dd47" providerId="LiveId" clId="{29091807-B775-462C-A7D7-AA98FDBC1735}" dt="2025-04-21T06:23:56.121" v="4349" actId="20577"/>
          <ac:spMkLst>
            <pc:docMk/>
            <pc:sldMk cId="3145604767" sldId="394"/>
            <ac:spMk id="5" creationId="{5DFA6033-8B26-D8EF-0BF0-9D1EA65B7643}"/>
          </ac:spMkLst>
        </pc:spChg>
        <pc:spChg chg="del">
          <ac:chgData name="지우 김" userId="5210e3f53758dd47" providerId="LiveId" clId="{29091807-B775-462C-A7D7-AA98FDBC1735}" dt="2025-04-21T04:52:59.512" v="1205" actId="478"/>
          <ac:spMkLst>
            <pc:docMk/>
            <pc:sldMk cId="3145604767" sldId="394"/>
            <ac:spMk id="10" creationId="{9CE3E4FF-ABCC-D865-160A-7252E93A2247}"/>
          </ac:spMkLst>
        </pc:spChg>
        <pc:spChg chg="mod">
          <ac:chgData name="지우 김" userId="5210e3f53758dd47" providerId="LiveId" clId="{29091807-B775-462C-A7D7-AA98FDBC1735}" dt="2025-04-21T04:37:27.963" v="493" actId="20577"/>
          <ac:spMkLst>
            <pc:docMk/>
            <pc:sldMk cId="3145604767" sldId="394"/>
            <ac:spMk id="19" creationId="{08207C75-A27C-E04B-26DD-2ABF76174018}"/>
          </ac:spMkLst>
        </pc:spChg>
        <pc:spChg chg="mod">
          <ac:chgData name="지우 김" userId="5210e3f53758dd47" providerId="LiveId" clId="{29091807-B775-462C-A7D7-AA98FDBC1735}" dt="2025-04-21T05:06:42.759" v="2650" actId="164"/>
          <ac:spMkLst>
            <pc:docMk/>
            <pc:sldMk cId="3145604767" sldId="394"/>
            <ac:spMk id="31" creationId="{E1458E84-48F7-29BC-BC09-0F833FE5598E}"/>
          </ac:spMkLst>
        </pc:spChg>
        <pc:grpChg chg="add mod">
          <ac:chgData name="지우 김" userId="5210e3f53758dd47" providerId="LiveId" clId="{29091807-B775-462C-A7D7-AA98FDBC1735}" dt="2025-04-21T05:06:48.036" v="2651" actId="1076"/>
          <ac:grpSpMkLst>
            <pc:docMk/>
            <pc:sldMk cId="3145604767" sldId="394"/>
            <ac:grpSpMk id="6" creationId="{8184122A-3F12-57A4-BC93-148572E1C76F}"/>
          </ac:grpSpMkLst>
        </pc:grpChg>
        <pc:grpChg chg="del">
          <ac:chgData name="지우 김" userId="5210e3f53758dd47" providerId="LiveId" clId="{29091807-B775-462C-A7D7-AA98FDBC1735}" dt="2025-04-21T04:53:04.458" v="1207" actId="478"/>
          <ac:grpSpMkLst>
            <pc:docMk/>
            <pc:sldMk cId="3145604767" sldId="394"/>
            <ac:grpSpMk id="27" creationId="{43FE15DC-6F6B-4F9A-3CBC-C74CDA98ED9E}"/>
          </ac:grpSpMkLst>
        </pc:grpChg>
        <pc:picChg chg="del">
          <ac:chgData name="지우 김" userId="5210e3f53758dd47" providerId="LiveId" clId="{29091807-B775-462C-A7D7-AA98FDBC1735}" dt="2025-04-21T04:53:04.458" v="1207" actId="478"/>
          <ac:picMkLst>
            <pc:docMk/>
            <pc:sldMk cId="3145604767" sldId="394"/>
            <ac:picMk id="29" creationId="{05663888-D37C-C3E1-B288-2EE1BFEFD05F}"/>
          </ac:picMkLst>
        </pc:picChg>
      </pc:sldChg>
      <pc:sldChg chg="add del">
        <pc:chgData name="지우 김" userId="5210e3f53758dd47" providerId="LiveId" clId="{29091807-B775-462C-A7D7-AA98FDBC1735}" dt="2025-04-21T04:46:13.393" v="531"/>
        <pc:sldMkLst>
          <pc:docMk/>
          <pc:sldMk cId="566984409" sldId="395"/>
        </pc:sldMkLst>
      </pc:sldChg>
      <pc:sldChg chg="new del">
        <pc:chgData name="지우 김" userId="5210e3f53758dd47" providerId="LiveId" clId="{29091807-B775-462C-A7D7-AA98FDBC1735}" dt="2025-04-21T04:37:45.732" v="503" actId="680"/>
        <pc:sldMkLst>
          <pc:docMk/>
          <pc:sldMk cId="2151680325" sldId="395"/>
        </pc:sldMkLst>
      </pc:sldChg>
      <pc:sldChg chg="new del">
        <pc:chgData name="지우 김" userId="5210e3f53758dd47" providerId="LiveId" clId="{29091807-B775-462C-A7D7-AA98FDBC1735}" dt="2025-04-21T04:46:09.985" v="529" actId="47"/>
        <pc:sldMkLst>
          <pc:docMk/>
          <pc:sldMk cId="3085496142" sldId="395"/>
        </pc:sldMkLst>
      </pc:sldChg>
      <pc:sldChg chg="addSp delSp modSp add mod">
        <pc:chgData name="지우 김" userId="5210e3f53758dd47" providerId="LiveId" clId="{29091807-B775-462C-A7D7-AA98FDBC1735}" dt="2025-04-21T06:27:45.845" v="4430" actId="20577"/>
        <pc:sldMkLst>
          <pc:docMk/>
          <pc:sldMk cId="3606852992" sldId="395"/>
        </pc:sldMkLst>
        <pc:spChg chg="del topLvl">
          <ac:chgData name="지우 김" userId="5210e3f53758dd47" providerId="LiveId" clId="{29091807-B775-462C-A7D7-AA98FDBC1735}" dt="2025-04-21T06:07:12.490" v="2844" actId="478"/>
          <ac:spMkLst>
            <pc:docMk/>
            <pc:sldMk cId="3606852992" sldId="395"/>
            <ac:spMk id="4" creationId="{F31211EE-573A-18BB-D45E-39DBE71BE7D9}"/>
          </ac:spMkLst>
        </pc:spChg>
        <pc:spChg chg="del">
          <ac:chgData name="지우 김" userId="5210e3f53758dd47" providerId="LiveId" clId="{29091807-B775-462C-A7D7-AA98FDBC1735}" dt="2025-04-21T06:06:09.475" v="2842" actId="478"/>
          <ac:spMkLst>
            <pc:docMk/>
            <pc:sldMk cId="3606852992" sldId="395"/>
            <ac:spMk id="5" creationId="{EB84EEB9-DDE9-99EF-2EDC-C083A8618ED7}"/>
          </ac:spMkLst>
        </pc:spChg>
        <pc:spChg chg="mod">
          <ac:chgData name="지우 김" userId="5210e3f53758dd47" providerId="LiveId" clId="{29091807-B775-462C-A7D7-AA98FDBC1735}" dt="2025-04-21T05:07:55.918" v="2662" actId="20577"/>
          <ac:spMkLst>
            <pc:docMk/>
            <pc:sldMk cId="3606852992" sldId="395"/>
            <ac:spMk id="9" creationId="{68D48434-F516-6CAC-8552-B8C0E591E762}"/>
          </ac:spMkLst>
        </pc:spChg>
        <pc:spChg chg="del topLvl">
          <ac:chgData name="지우 김" userId="5210e3f53758dd47" providerId="LiveId" clId="{29091807-B775-462C-A7D7-AA98FDBC1735}" dt="2025-04-21T06:06:11.221" v="2843" actId="478"/>
          <ac:spMkLst>
            <pc:docMk/>
            <pc:sldMk cId="3606852992" sldId="395"/>
            <ac:spMk id="14" creationId="{11DC8B7A-06BC-4B98-72D5-FE16D99A57B2}"/>
          </ac:spMkLst>
        </pc:spChg>
        <pc:spChg chg="mod">
          <ac:chgData name="지우 김" userId="5210e3f53758dd47" providerId="LiveId" clId="{29091807-B775-462C-A7D7-AA98FDBC1735}" dt="2025-04-21T06:27:45.845" v="4430" actId="20577"/>
          <ac:spMkLst>
            <pc:docMk/>
            <pc:sldMk cId="3606852992" sldId="395"/>
            <ac:spMk id="19" creationId="{C0033908-8905-D615-4186-4D7678F170EE}"/>
          </ac:spMkLst>
        </pc:spChg>
        <pc:spChg chg="mod">
          <ac:chgData name="지우 김" userId="5210e3f53758dd47" providerId="LiveId" clId="{29091807-B775-462C-A7D7-AA98FDBC1735}" dt="2025-04-21T05:08:04.788" v="2666" actId="20577"/>
          <ac:spMkLst>
            <pc:docMk/>
            <pc:sldMk cId="3606852992" sldId="395"/>
            <ac:spMk id="20" creationId="{17333608-BB73-C19C-235D-1A38497037B5}"/>
          </ac:spMkLst>
        </pc:spChg>
        <pc:grpChg chg="del">
          <ac:chgData name="지우 김" userId="5210e3f53758dd47" providerId="LiveId" clId="{29091807-B775-462C-A7D7-AA98FDBC1735}" dt="2025-04-21T05:07:45.351" v="2659" actId="478"/>
          <ac:grpSpMkLst>
            <pc:docMk/>
            <pc:sldMk cId="3606852992" sldId="395"/>
            <ac:grpSpMk id="10" creationId="{EEDD81B2-656E-7F15-0685-82F188F6071F}"/>
          </ac:grpSpMkLst>
        </pc:grpChg>
        <pc:grpChg chg="del">
          <ac:chgData name="지우 김" userId="5210e3f53758dd47" providerId="LiveId" clId="{29091807-B775-462C-A7D7-AA98FDBC1735}" dt="2025-04-21T06:06:11.221" v="2843" actId="478"/>
          <ac:grpSpMkLst>
            <pc:docMk/>
            <pc:sldMk cId="3606852992" sldId="395"/>
            <ac:grpSpMk id="15" creationId="{7D4B8265-EACD-F83E-9FCD-B03C3E31A0E6}"/>
          </ac:grpSpMkLst>
        </pc:grpChg>
        <pc:graphicFrameChg chg="add mod modGraphic">
          <ac:chgData name="지우 김" userId="5210e3f53758dd47" providerId="LiveId" clId="{29091807-B775-462C-A7D7-AA98FDBC1735}" dt="2025-04-21T06:23:46.768" v="4316" actId="20577"/>
          <ac:graphicFrameMkLst>
            <pc:docMk/>
            <pc:sldMk cId="3606852992" sldId="395"/>
            <ac:graphicFrameMk id="7" creationId="{ADC0C642-CF06-FCB9-5529-797674C8F5A1}"/>
          </ac:graphicFrameMkLst>
        </pc:graphicFrameChg>
        <pc:graphicFrameChg chg="add mod">
          <ac:chgData name="지우 김" userId="5210e3f53758dd47" providerId="LiveId" clId="{29091807-B775-462C-A7D7-AA98FDBC1735}" dt="2025-04-21T06:12:21.503" v="3055"/>
          <ac:graphicFrameMkLst>
            <pc:docMk/>
            <pc:sldMk cId="3606852992" sldId="395"/>
            <ac:graphicFrameMk id="16" creationId="{59602DF5-4136-03C4-02A0-3C029A8E712F}"/>
          </ac:graphicFrameMkLst>
        </pc:graphicFrameChg>
        <pc:picChg chg="del">
          <ac:chgData name="지우 김" userId="5210e3f53758dd47" providerId="LiveId" clId="{29091807-B775-462C-A7D7-AA98FDBC1735}" dt="2025-04-21T05:07:45.351" v="2659" actId="478"/>
          <ac:picMkLst>
            <pc:docMk/>
            <pc:sldMk cId="3606852992" sldId="395"/>
            <ac:picMk id="12" creationId="{53798AC4-713C-B02D-5659-B349727869B5}"/>
          </ac:picMkLst>
        </pc:picChg>
      </pc:sldChg>
      <pc:sldChg chg="addSp delSp modSp add mod">
        <pc:chgData name="지우 김" userId="5210e3f53758dd47" providerId="LiveId" clId="{29091807-B775-462C-A7D7-AA98FDBC1735}" dt="2025-04-21T06:51:53.430" v="5992" actId="1076"/>
        <pc:sldMkLst>
          <pc:docMk/>
          <pc:sldMk cId="2920999417" sldId="396"/>
        </pc:sldMkLst>
        <pc:spChg chg="mod">
          <ac:chgData name="지우 김" userId="5210e3f53758dd47" providerId="LiveId" clId="{29091807-B775-462C-A7D7-AA98FDBC1735}" dt="2025-04-21T05:08:10.669" v="2670" actId="20577"/>
          <ac:spMkLst>
            <pc:docMk/>
            <pc:sldMk cId="2920999417" sldId="396"/>
            <ac:spMk id="9" creationId="{5BE7CBFD-8305-428A-2EC4-41B94E94D19A}"/>
          </ac:spMkLst>
        </pc:spChg>
        <pc:spChg chg="add mod">
          <ac:chgData name="지우 김" userId="5210e3f53758dd47" providerId="LiveId" clId="{29091807-B775-462C-A7D7-AA98FDBC1735}" dt="2025-04-21T06:45:20.809" v="5473" actId="1076"/>
          <ac:spMkLst>
            <pc:docMk/>
            <pc:sldMk cId="2920999417" sldId="396"/>
            <ac:spMk id="16" creationId="{3F4F0839-9571-8592-81BE-524A29B0F493}"/>
          </ac:spMkLst>
        </pc:spChg>
        <pc:spChg chg="mod">
          <ac:chgData name="지우 김" userId="5210e3f53758dd47" providerId="LiveId" clId="{29091807-B775-462C-A7D7-AA98FDBC1735}" dt="2025-04-21T06:27:01.434" v="4381" actId="20577"/>
          <ac:spMkLst>
            <pc:docMk/>
            <pc:sldMk cId="2920999417" sldId="396"/>
            <ac:spMk id="19" creationId="{1A0FE801-4C3B-AD09-9CA1-8CB3F72C7B58}"/>
          </ac:spMkLst>
        </pc:spChg>
        <pc:spChg chg="mod">
          <ac:chgData name="지우 김" userId="5210e3f53758dd47" providerId="LiveId" clId="{29091807-B775-462C-A7D7-AA98FDBC1735}" dt="2025-04-21T05:08:07.866" v="2668" actId="20577"/>
          <ac:spMkLst>
            <pc:docMk/>
            <pc:sldMk cId="2920999417" sldId="396"/>
            <ac:spMk id="20" creationId="{BF403D92-26E4-1487-CFB1-5CCAFC584D77}"/>
          </ac:spMkLst>
        </pc:spChg>
        <pc:grpChg chg="del">
          <ac:chgData name="지우 김" userId="5210e3f53758dd47" providerId="LiveId" clId="{29091807-B775-462C-A7D7-AA98FDBC1735}" dt="2025-04-21T05:08:12.759" v="2671" actId="478"/>
          <ac:grpSpMkLst>
            <pc:docMk/>
            <pc:sldMk cId="2920999417" sldId="396"/>
            <ac:grpSpMk id="10" creationId="{53FA5B4A-818A-7E25-020D-A9BE3D4348F2}"/>
          </ac:grpSpMkLst>
        </pc:grpChg>
        <pc:grpChg chg="del">
          <ac:chgData name="지우 김" userId="5210e3f53758dd47" providerId="LiveId" clId="{29091807-B775-462C-A7D7-AA98FDBC1735}" dt="2025-04-21T06:29:55.139" v="4454" actId="478"/>
          <ac:grpSpMkLst>
            <pc:docMk/>
            <pc:sldMk cId="2920999417" sldId="396"/>
            <ac:grpSpMk id="15" creationId="{3851CE5B-4D8D-34A0-2525-9DF3A54A8D65}"/>
          </ac:grpSpMkLst>
        </pc:grpChg>
        <pc:graphicFrameChg chg="add mod modGraphic">
          <ac:chgData name="지우 김" userId="5210e3f53758dd47" providerId="LiveId" clId="{29091807-B775-462C-A7D7-AA98FDBC1735}" dt="2025-04-21T06:41:23.444" v="5374" actId="14734"/>
          <ac:graphicFrameMkLst>
            <pc:docMk/>
            <pc:sldMk cId="2920999417" sldId="396"/>
            <ac:graphicFrameMk id="7" creationId="{6747DD02-5DAE-2192-9E66-BDF8D76B707D}"/>
          </ac:graphicFrameMkLst>
        </pc:graphicFrameChg>
        <pc:graphicFrameChg chg="add del mod modGraphic">
          <ac:chgData name="지우 김" userId="5210e3f53758dd47" providerId="LiveId" clId="{29091807-B775-462C-A7D7-AA98FDBC1735}" dt="2025-04-21T06:51:53.430" v="5992" actId="1076"/>
          <ac:graphicFrameMkLst>
            <pc:docMk/>
            <pc:sldMk cId="2920999417" sldId="396"/>
            <ac:graphicFrameMk id="21" creationId="{2BBCA5FD-BF59-E907-2D25-20B664A4F3AB}"/>
          </ac:graphicFrameMkLst>
        </pc:graphicFrameChg>
        <pc:picChg chg="del">
          <ac:chgData name="지우 김" userId="5210e3f53758dd47" providerId="LiveId" clId="{29091807-B775-462C-A7D7-AA98FDBC1735}" dt="2025-04-21T05:08:12.759" v="2671" actId="478"/>
          <ac:picMkLst>
            <pc:docMk/>
            <pc:sldMk cId="2920999417" sldId="396"/>
            <ac:picMk id="12" creationId="{C3E23B77-FA80-1B5F-5A0E-CEE557C3B900}"/>
          </ac:picMkLst>
        </pc:pic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94D476-8D6D-080C-725B-C0512F4C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2" y="2116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2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</a:t>
            </a:r>
            <a:r>
              <a:rPr lang="ko-KR" altLang="en-US" sz="3400" b="1" dirty="0">
                <a:solidFill>
                  <a:schemeClr val="bg1"/>
                </a:solidFill>
              </a:rPr>
              <a:t>캔음료 자판기 설계 결과서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04. 21 (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43243-D199-83B1-77BA-484EC3211F27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16CB66-869E-96BE-4B29-5E1C94ABE4BD}"/>
                </a:ext>
              </a:extLst>
            </p:cNvPr>
            <p:cNvSpPr txBox="1"/>
            <p:nvPr/>
          </p:nvSpPr>
          <p:spPr>
            <a:xfrm>
              <a:off x="0" y="6620041"/>
              <a:ext cx="1948688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한국공학대학교 컴퓨터공부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73D2A2-471E-CAF1-4DA8-A1F757254CF2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</a:rPr>
              <a:t>&gt;&gt;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목차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688026-F9B6-317D-5A4C-48541C7EAA7F}"/>
              </a:ext>
            </a:extLst>
          </p:cNvPr>
          <p:cNvSpPr/>
          <p:nvPr/>
        </p:nvSpPr>
        <p:spPr>
          <a:xfrm>
            <a:off x="9975273" y="6629400"/>
            <a:ext cx="2216727" cy="228600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979D98-01B5-5752-D038-6D2DA4452A2B}"/>
              </a:ext>
            </a:extLst>
          </p:cNvPr>
          <p:cNvCxnSpPr/>
          <p:nvPr/>
        </p:nvCxnSpPr>
        <p:spPr>
          <a:xfrm>
            <a:off x="267629" y="1017303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29EE10-8B0D-5A3B-9834-9F5E4BE07BE3}"/>
              </a:ext>
            </a:extLst>
          </p:cNvPr>
          <p:cNvGrpSpPr/>
          <p:nvPr/>
        </p:nvGrpSpPr>
        <p:grpSpPr>
          <a:xfrm>
            <a:off x="2791950" y="2126846"/>
            <a:ext cx="6608099" cy="3046170"/>
            <a:chOff x="2625762" y="2209142"/>
            <a:chExt cx="6608099" cy="304617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B48A7EA-F470-0CCC-761B-02DCBE7970C1}"/>
                </a:ext>
              </a:extLst>
            </p:cNvPr>
            <p:cNvGrpSpPr/>
            <p:nvPr/>
          </p:nvGrpSpPr>
          <p:grpSpPr>
            <a:xfrm>
              <a:off x="2625762" y="2210830"/>
              <a:ext cx="3354536" cy="1064020"/>
              <a:chOff x="587004" y="1454021"/>
              <a:chExt cx="4163670" cy="106402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9E90342-3FC1-C63D-D901-0B1F1F5F3C31}"/>
                  </a:ext>
                </a:extLst>
              </p:cNvPr>
              <p:cNvGrpSpPr/>
              <p:nvPr/>
            </p:nvGrpSpPr>
            <p:grpSpPr>
              <a:xfrm>
                <a:off x="587004" y="1454021"/>
                <a:ext cx="4163670" cy="859277"/>
                <a:chOff x="3598126" y="1884555"/>
                <a:chExt cx="4163670" cy="859277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FF01709-304B-F320-ED90-11E7FD0BAD01}"/>
                    </a:ext>
                  </a:extLst>
                </p:cNvPr>
                <p:cNvSpPr txBox="1"/>
                <p:nvPr/>
              </p:nvSpPr>
              <p:spPr>
                <a:xfrm>
                  <a:off x="3598126" y="1884555"/>
                  <a:ext cx="10593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bg1"/>
                      </a:solidFill>
                    </a:rPr>
                    <a:t>01</a:t>
                  </a:r>
                  <a:endParaRPr lang="ko-KR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542729-95D2-7DE6-454E-F20BA8A31D84}"/>
                    </a:ext>
                  </a:extLst>
                </p:cNvPr>
                <p:cNvSpPr txBox="1"/>
                <p:nvPr/>
              </p:nvSpPr>
              <p:spPr>
                <a:xfrm>
                  <a:off x="3598126" y="2405278"/>
                  <a:ext cx="4163670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ko-KR" altLang="en-US" sz="1600" b="1" dirty="0">
                      <a:solidFill>
                        <a:schemeClr val="bg1"/>
                      </a:solidFill>
                    </a:rPr>
                    <a:t>과제 개요 및 요구조건 요약 </a:t>
                  </a: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1DBE9B69-3C97-4112-4E42-C1AB88E4F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63" y="2518041"/>
                <a:ext cx="32871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C22CE01-A8A2-586C-01D8-07F3B3FC8B2C}"/>
                </a:ext>
              </a:extLst>
            </p:cNvPr>
            <p:cNvGrpSpPr/>
            <p:nvPr/>
          </p:nvGrpSpPr>
          <p:grpSpPr>
            <a:xfrm>
              <a:off x="6391865" y="2209142"/>
              <a:ext cx="2841996" cy="1064020"/>
              <a:chOff x="587004" y="1454021"/>
              <a:chExt cx="3527502" cy="106402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2C02F5E-CE6E-5F3F-72CF-1BDF1C801278}"/>
                  </a:ext>
                </a:extLst>
              </p:cNvPr>
              <p:cNvGrpSpPr/>
              <p:nvPr/>
            </p:nvGrpSpPr>
            <p:grpSpPr>
              <a:xfrm>
                <a:off x="587004" y="1454021"/>
                <a:ext cx="3527502" cy="859277"/>
                <a:chOff x="3598126" y="1884555"/>
                <a:chExt cx="3527502" cy="859277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CF9E700-144B-4B4C-4519-F0CCE1103D35}"/>
                    </a:ext>
                  </a:extLst>
                </p:cNvPr>
                <p:cNvSpPr txBox="1"/>
                <p:nvPr/>
              </p:nvSpPr>
              <p:spPr>
                <a:xfrm>
                  <a:off x="3598126" y="1884555"/>
                  <a:ext cx="10593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bg1"/>
                      </a:solidFill>
                    </a:rPr>
                    <a:t>02</a:t>
                  </a:r>
                  <a:endParaRPr lang="ko-KR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C40EAD5-8E46-6F9C-5880-E341CFF1D146}"/>
                    </a:ext>
                  </a:extLst>
                </p:cNvPr>
                <p:cNvSpPr txBox="1"/>
                <p:nvPr/>
              </p:nvSpPr>
              <p:spPr>
                <a:xfrm>
                  <a:off x="3598126" y="2405278"/>
                  <a:ext cx="3527502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ko-KR" altLang="en-US" sz="1600" b="1" dirty="0">
                      <a:solidFill>
                        <a:schemeClr val="bg1"/>
                      </a:solidFill>
                    </a:rPr>
                    <a:t>시스템 흐름도</a:t>
                  </a:r>
                </a:p>
              </p:txBody>
            </p:sp>
          </p:grp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8E623706-72BE-E25C-2D36-0A8DFB8C5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63" y="2518041"/>
                <a:ext cx="32871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5CD386C-E8DA-B91B-CC1C-6EE91250E850}"/>
                </a:ext>
              </a:extLst>
            </p:cNvPr>
            <p:cNvGrpSpPr/>
            <p:nvPr/>
          </p:nvGrpSpPr>
          <p:grpSpPr>
            <a:xfrm>
              <a:off x="2625762" y="4184561"/>
              <a:ext cx="2841994" cy="1064020"/>
              <a:chOff x="587004" y="1454021"/>
              <a:chExt cx="3527500" cy="1064020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4072DDA-BC3F-B7E3-C090-05728910A836}"/>
                  </a:ext>
                </a:extLst>
              </p:cNvPr>
              <p:cNvGrpSpPr/>
              <p:nvPr/>
            </p:nvGrpSpPr>
            <p:grpSpPr>
              <a:xfrm>
                <a:off x="587004" y="1454021"/>
                <a:ext cx="3527500" cy="843888"/>
                <a:chOff x="3598126" y="1884555"/>
                <a:chExt cx="3527500" cy="843888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CD333B0-935C-F50C-1ECE-77E66CB868FC}"/>
                    </a:ext>
                  </a:extLst>
                </p:cNvPr>
                <p:cNvSpPr txBox="1"/>
                <p:nvPr/>
              </p:nvSpPr>
              <p:spPr>
                <a:xfrm>
                  <a:off x="3598126" y="1884555"/>
                  <a:ext cx="10593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bg1"/>
                      </a:solidFill>
                    </a:rPr>
                    <a:t>03</a:t>
                  </a:r>
                  <a:endParaRPr lang="ko-KR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A2AD330-E95D-8F63-E32E-DDA33E6ED495}"/>
                    </a:ext>
                  </a:extLst>
                </p:cNvPr>
                <p:cNvSpPr txBox="1"/>
                <p:nvPr/>
              </p:nvSpPr>
              <p:spPr>
                <a:xfrm>
                  <a:off x="3598126" y="2405278"/>
                  <a:ext cx="3527500" cy="3231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ko-KR" altLang="en-US" sz="1500" b="1" dirty="0">
                      <a:solidFill>
                        <a:schemeClr val="bg1"/>
                      </a:solidFill>
                    </a:rPr>
                    <a:t>구현 기능 설계 및 함수 구조</a:t>
                  </a:r>
                </a:p>
              </p:txBody>
            </p:sp>
          </p:grp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C49FE411-746F-BA33-2A65-F73AF897E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63" y="2518041"/>
                <a:ext cx="32871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FF084E6-B9B4-67D1-CBD3-A3FE6AC78C25}"/>
                </a:ext>
              </a:extLst>
            </p:cNvPr>
            <p:cNvGrpSpPr/>
            <p:nvPr/>
          </p:nvGrpSpPr>
          <p:grpSpPr>
            <a:xfrm>
              <a:off x="6391865" y="4191292"/>
              <a:ext cx="2841996" cy="1064020"/>
              <a:chOff x="587004" y="1454021"/>
              <a:chExt cx="3527502" cy="106402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096889B-B23A-CB59-9029-050A153720C3}"/>
                  </a:ext>
                </a:extLst>
              </p:cNvPr>
              <p:cNvGrpSpPr/>
              <p:nvPr/>
            </p:nvGrpSpPr>
            <p:grpSpPr>
              <a:xfrm>
                <a:off x="587004" y="1454021"/>
                <a:ext cx="3527502" cy="843888"/>
                <a:chOff x="3598126" y="1884555"/>
                <a:chExt cx="3527502" cy="843888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7B6D5BE-4BB2-7566-19BC-30116A0F9DC8}"/>
                    </a:ext>
                  </a:extLst>
                </p:cNvPr>
                <p:cNvSpPr txBox="1"/>
                <p:nvPr/>
              </p:nvSpPr>
              <p:spPr>
                <a:xfrm>
                  <a:off x="3598126" y="1884555"/>
                  <a:ext cx="10593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bg1"/>
                      </a:solidFill>
                    </a:rPr>
                    <a:t>04</a:t>
                  </a:r>
                  <a:endParaRPr lang="ko-KR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9AB447-5F96-EB49-DB92-11249AF922C3}"/>
                    </a:ext>
                  </a:extLst>
                </p:cNvPr>
                <p:cNvSpPr txBox="1"/>
                <p:nvPr/>
              </p:nvSpPr>
              <p:spPr>
                <a:xfrm>
                  <a:off x="3598126" y="2405278"/>
                  <a:ext cx="3527502" cy="3231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ko-KR" altLang="en-US" sz="1500" b="1" dirty="0">
                      <a:solidFill>
                        <a:schemeClr val="bg1"/>
                      </a:solidFill>
                    </a:rPr>
                    <a:t>객체지향 설계 및 </a:t>
                  </a:r>
                  <a:r>
                    <a:rPr lang="en-US" altLang="ko-KR" sz="1500" b="1" dirty="0">
                      <a:solidFill>
                        <a:schemeClr val="bg1"/>
                      </a:solidFill>
                    </a:rPr>
                    <a:t>DB </a:t>
                  </a:r>
                  <a:r>
                    <a:rPr lang="ko-KR" altLang="en-US" sz="1500" b="1" dirty="0">
                      <a:solidFill>
                        <a:schemeClr val="bg1"/>
                      </a:solidFill>
                    </a:rPr>
                    <a:t>연동</a:t>
                  </a:r>
                </a:p>
              </p:txBody>
            </p:sp>
          </p:grp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A5CD6BCD-802F-C7AA-B7D7-CDFDCB0E4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63" y="2518041"/>
                <a:ext cx="32871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33BF79-DD25-C8CE-5BB4-9F23BC96D565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F6B34EB-BD38-9D3E-62B3-BE069E8F615A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8EE2449-8AE2-F4C5-F1B4-0CCFE9B4EA85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2BD56-1169-A097-7D9C-9794D112482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B1D5CF-DA6B-C64B-CAB7-9418951FCD40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D375-481E-ACF1-5B86-095DF59C9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1B872D-9A4F-5F17-5069-7A1156BC04B9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05DEE5-53EF-12D1-1C63-3FEBCF26ACCD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07C75-A27C-E04B-26DD-2ABF76174018}"/>
              </a:ext>
            </a:extLst>
          </p:cNvPr>
          <p:cNvSpPr txBox="1"/>
          <p:nvPr/>
        </p:nvSpPr>
        <p:spPr>
          <a:xfrm>
            <a:off x="1779156" y="423744"/>
            <a:ext cx="542007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과제 개요 및 요구조건 요약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6DAC5-39B0-B1B1-A63A-8B5C7B38143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7A20A5-56B4-ED6C-F398-B4420339DC05}"/>
              </a:ext>
            </a:extLst>
          </p:cNvPr>
          <p:cNvSpPr/>
          <p:nvPr/>
        </p:nvSpPr>
        <p:spPr>
          <a:xfrm>
            <a:off x="9975273" y="6629400"/>
            <a:ext cx="2216727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3EFEA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0F06569-809C-1DBB-FCBF-8F18D81DFC3A}"/>
              </a:ext>
            </a:extLst>
          </p:cNvPr>
          <p:cNvCxnSpPr/>
          <p:nvPr/>
        </p:nvCxnSpPr>
        <p:spPr>
          <a:xfrm>
            <a:off x="267628" y="1008519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E3203BF-6FBE-62C7-53DB-709AE071A411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4D1CD2-303E-39FD-2F37-B3CB757843B3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3F72694-D258-0C67-3840-3D65BF63460B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5E2DCF-A963-858C-8B84-482FC9A53730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765E28-26D5-BFC7-E606-22C29B9C65D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84122A-3F12-57A4-BC93-148572E1C76F}"/>
              </a:ext>
            </a:extLst>
          </p:cNvPr>
          <p:cNvGrpSpPr/>
          <p:nvPr/>
        </p:nvGrpSpPr>
        <p:grpSpPr>
          <a:xfrm>
            <a:off x="187306" y="1980733"/>
            <a:ext cx="11817388" cy="3559372"/>
            <a:chOff x="165932" y="2240379"/>
            <a:chExt cx="11817388" cy="35593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458E84-48F7-29BC-BC09-0F833FE5598E}"/>
                </a:ext>
              </a:extLst>
            </p:cNvPr>
            <p:cNvSpPr txBox="1"/>
            <p:nvPr/>
          </p:nvSpPr>
          <p:spPr>
            <a:xfrm>
              <a:off x="4401186" y="2260333"/>
              <a:ext cx="3657253" cy="34208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</a:t>
              </a:r>
              <a:r>
                <a:rPr lang="ko-KR" altLang="en-US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역할자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정의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)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관리자 </a:t>
              </a:r>
              <a:b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</a:br>
              <a:r>
                <a:rPr lang="ko-KR" altLang="en-US" sz="1300" b="1" dirty="0">
                  <a:latin typeface="Malgun Gothic"/>
                  <a:ea typeface="Malgun Gothic"/>
                </a:rPr>
                <a:t>-</a:t>
              </a:r>
              <a:r>
                <a:rPr lang="ko-KR" altLang="en-US" sz="1400" b="1" dirty="0">
                  <a:latin typeface="Malgun Gothic"/>
                  <a:ea typeface="Malgun Gothic"/>
                </a:rPr>
                <a:t> 자판기 상태 모니터링</a:t>
              </a:r>
              <a:br>
                <a:rPr lang="en-US" altLang="ko-KR" sz="1400" b="1" dirty="0">
                  <a:latin typeface="Malgun Gothic"/>
                  <a:ea typeface="Malgun Gothic"/>
                </a:rPr>
              </a:br>
              <a:r>
                <a:rPr lang="en-US" altLang="ko-KR" sz="1400" b="1" dirty="0">
                  <a:latin typeface="Malgun Gothic"/>
                  <a:ea typeface="Malgun Gothic"/>
                </a:rPr>
                <a:t>-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음료</a:t>
              </a:r>
              <a:r>
                <a:rPr lang="en-US" altLang="ko-KR" sz="1400" b="1" dirty="0">
                  <a:latin typeface="Malgun Gothic"/>
                  <a:ea typeface="Malgun Gothic"/>
                </a:rPr>
                <a:t>/</a:t>
              </a:r>
              <a:r>
                <a:rPr lang="ko-KR" altLang="en-US" sz="1400" b="1" dirty="0">
                  <a:latin typeface="Malgun Gothic"/>
                  <a:ea typeface="Malgun Gothic"/>
                </a:rPr>
                <a:t>현금 재고 실시간 확인 및 보충</a:t>
              </a:r>
              <a:br>
                <a:rPr lang="en-US" altLang="ko-KR" sz="1400" b="1" dirty="0">
                  <a:latin typeface="Malgun Gothic"/>
                  <a:ea typeface="Malgun Gothic"/>
                </a:rPr>
              </a:br>
              <a:r>
                <a:rPr lang="en-US" altLang="ko-KR" sz="1400" b="1" dirty="0">
                  <a:latin typeface="Malgun Gothic"/>
                  <a:ea typeface="Malgun Gothic"/>
                </a:rPr>
                <a:t>-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입출금 이력을 파일로 저장 후 확인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사용자 </a:t>
              </a:r>
              <a:b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</a:br>
              <a:r>
                <a:rPr lang="ko-KR" altLang="en-US" sz="1300" b="1" dirty="0">
                  <a:latin typeface="Malgun Gothic"/>
                  <a:ea typeface="Malgun Gothic"/>
                </a:rPr>
                <a:t>-</a:t>
              </a:r>
              <a:r>
                <a:rPr lang="ko-KR" altLang="en-US" sz="1400" b="1" dirty="0">
                  <a:latin typeface="Malgun Gothic"/>
                  <a:ea typeface="Malgun Gothic"/>
                </a:rPr>
                <a:t> </a:t>
              </a:r>
              <a:r>
                <a:rPr lang="en-US" altLang="ko-KR" sz="1400" b="1" dirty="0">
                  <a:latin typeface="Malgun Gothic"/>
                  <a:ea typeface="Malgun Gothic"/>
                </a:rPr>
                <a:t>GUI </a:t>
              </a:r>
              <a:r>
                <a:rPr lang="ko-KR" altLang="en-US" sz="1400" b="1" dirty="0">
                  <a:latin typeface="Malgun Gothic"/>
                  <a:ea typeface="Malgun Gothic"/>
                </a:rPr>
                <a:t>버튼을 통해 음료를 선택</a:t>
              </a:r>
              <a:br>
                <a:rPr lang="en-US" altLang="ko-KR" sz="1400" b="1" dirty="0">
                  <a:latin typeface="Malgun Gothic"/>
                  <a:ea typeface="Malgun Gothic"/>
                </a:rPr>
              </a:br>
              <a:r>
                <a:rPr lang="en-US" altLang="ko-KR" sz="1400" b="1" dirty="0">
                  <a:latin typeface="Malgun Gothic"/>
                  <a:ea typeface="Malgun Gothic"/>
                </a:rPr>
                <a:t>-</a:t>
              </a:r>
              <a:r>
                <a:rPr lang="ko-KR" altLang="en-US" sz="1400" b="1" dirty="0">
                  <a:latin typeface="Malgun Gothic"/>
                  <a:ea typeface="Malgun Gothic"/>
                </a:rPr>
                <a:t> 화폐 버튼으로 금액을 입력</a:t>
              </a:r>
              <a:br>
                <a:rPr lang="en-US" altLang="ko-KR" sz="1400" b="1" dirty="0">
                  <a:latin typeface="Malgun Gothic"/>
                  <a:ea typeface="Malgun Gothic"/>
                </a:rPr>
              </a:br>
              <a:r>
                <a:rPr lang="en-US" altLang="ko-KR" sz="1400" b="1" dirty="0">
                  <a:latin typeface="Malgun Gothic"/>
                  <a:ea typeface="Malgun Gothic"/>
                </a:rPr>
                <a:t>-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잔액 계산 후 음료 수령 및 잔돈 반환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C7C2EB-6C11-DDE2-7AD2-F71A4D26AF72}"/>
                </a:ext>
              </a:extLst>
            </p:cNvPr>
            <p:cNvSpPr txBox="1"/>
            <p:nvPr/>
          </p:nvSpPr>
          <p:spPr>
            <a:xfrm>
              <a:off x="165932" y="2260333"/>
              <a:ext cx="4323261" cy="323915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과제 개요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)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구현 방식 </a:t>
              </a:r>
              <a:b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</a:br>
              <a:r>
                <a:rPr lang="ko-KR" altLang="en-US" sz="1300" b="1" dirty="0">
                  <a:latin typeface="Malgun Gothic"/>
                  <a:ea typeface="Malgun Gothic"/>
                </a:rPr>
                <a:t>- 파이썬 기반의 </a:t>
              </a:r>
              <a:r>
                <a:rPr lang="en-US" altLang="ko-KR" sz="1300" b="1" dirty="0">
                  <a:latin typeface="Malgun Gothic"/>
                  <a:ea typeface="Malgun Gothic"/>
                </a:rPr>
                <a:t>‘</a:t>
              </a:r>
              <a:r>
                <a:rPr lang="en-US" altLang="ko-KR" sz="1300" b="1" u="sng" dirty="0" err="1">
                  <a:latin typeface="Malgun Gothic"/>
                  <a:ea typeface="Malgun Gothic"/>
                </a:rPr>
                <a:t>tkinter</a:t>
              </a:r>
              <a:r>
                <a:rPr lang="en-US" altLang="ko-KR" sz="1300" b="1" dirty="0">
                  <a:latin typeface="Malgun Gothic"/>
                  <a:ea typeface="Malgun Gothic"/>
                </a:rPr>
                <a:t>’ </a:t>
              </a:r>
              <a:br>
                <a:rPr lang="en-US" altLang="ko-KR" sz="1300" b="1" dirty="0">
                  <a:latin typeface="Malgun Gothic"/>
                  <a:ea typeface="Malgun Gothic"/>
                </a:rPr>
              </a:br>
              <a:r>
                <a:rPr lang="ko-KR" altLang="en-US" sz="1300" b="1" dirty="0">
                  <a:latin typeface="Malgun Gothic"/>
                  <a:ea typeface="Malgun Gothic"/>
                </a:rPr>
                <a:t>라이브러리를 활용한 </a:t>
              </a:r>
              <a:r>
                <a:rPr lang="en-US" altLang="ko-KR" sz="1300" b="1" dirty="0">
                  <a:latin typeface="Malgun Gothic"/>
                  <a:ea typeface="Malgun Gothic"/>
                </a:rPr>
                <a:t>GUI </a:t>
              </a:r>
              <a:r>
                <a:rPr lang="ko-KR" altLang="en-US" sz="1300" b="1" dirty="0">
                  <a:latin typeface="Malgun Gothic"/>
                  <a:ea typeface="Malgun Gothic"/>
                </a:rPr>
                <a:t>방식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벤치마킹 포인트</a:t>
              </a:r>
              <a:r>
                <a:rPr lang="ko-KR" altLang="en-US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 </a:t>
              </a:r>
              <a:b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</a:br>
              <a:r>
                <a:rPr lang="ko-KR" altLang="en-US" sz="1300" b="1" dirty="0">
                  <a:latin typeface="Malgun Gothic"/>
                  <a:ea typeface="Malgun Gothic"/>
                </a:rPr>
                <a:t>- 실제 자판기의 동작 흐름 </a:t>
              </a:r>
              <a:r>
                <a:rPr lang="en-US" altLang="ko-KR" sz="1300" b="1" dirty="0">
                  <a:latin typeface="Malgun Gothic"/>
                  <a:ea typeface="Malgun Gothic"/>
                </a:rPr>
                <a:t>: </a:t>
              </a:r>
              <a:br>
                <a:rPr lang="en-US" altLang="ko-KR" sz="1300" b="1" dirty="0">
                  <a:latin typeface="Malgun Gothic"/>
                  <a:ea typeface="Malgun Gothic"/>
                </a:rPr>
              </a:br>
              <a:r>
                <a:rPr lang="ko-KR" altLang="en-US" sz="1300" b="1" dirty="0">
                  <a:latin typeface="Malgun Gothic"/>
                  <a:ea typeface="Malgun Gothic"/>
                </a:rPr>
                <a:t>음료 선택 </a:t>
              </a:r>
              <a:r>
                <a:rPr lang="en-US" altLang="ko-KR" sz="1300" b="1" dirty="0">
                  <a:latin typeface="Malgun Gothic"/>
                  <a:ea typeface="Malgun Gothic"/>
                </a:rPr>
                <a:t>-&gt; </a:t>
              </a:r>
              <a:r>
                <a:rPr lang="ko-KR" altLang="en-US" sz="1300" b="1" dirty="0">
                  <a:latin typeface="Malgun Gothic"/>
                  <a:ea typeface="Malgun Gothic"/>
                </a:rPr>
                <a:t>금액 투입 </a:t>
              </a:r>
              <a:r>
                <a:rPr lang="en-US" altLang="ko-KR" sz="1300" b="1" dirty="0">
                  <a:latin typeface="Malgun Gothic"/>
                  <a:ea typeface="Malgun Gothic"/>
                </a:rPr>
                <a:t>-&gt; </a:t>
              </a:r>
              <a:r>
                <a:rPr lang="ko-KR" altLang="en-US" sz="1300" b="1" dirty="0">
                  <a:latin typeface="Malgun Gothic"/>
                  <a:ea typeface="Malgun Gothic"/>
                </a:rPr>
                <a:t>음료 배출 </a:t>
              </a:r>
              <a:r>
                <a:rPr lang="en-US" altLang="ko-KR" sz="1300" b="1" dirty="0">
                  <a:latin typeface="Malgun Gothic"/>
                  <a:ea typeface="Malgun Gothic"/>
                </a:rPr>
                <a:t>-&gt; </a:t>
              </a:r>
              <a:r>
                <a:rPr lang="ko-KR" altLang="en-US" sz="1300" b="1" dirty="0">
                  <a:latin typeface="Malgun Gothic"/>
                  <a:ea typeface="Malgun Gothic"/>
                </a:rPr>
                <a:t>잔돈 반환</a:t>
              </a:r>
              <a:br>
                <a:rPr lang="en-US" altLang="ko-KR" sz="1400" b="1" dirty="0">
                  <a:latin typeface="Malgun Gothic"/>
                  <a:ea typeface="Malgun Gothic"/>
                </a:rPr>
              </a:br>
              <a:r>
                <a:rPr lang="en-US" altLang="ko-KR" sz="1300" b="1" dirty="0">
                  <a:latin typeface="Malgun Gothic"/>
                  <a:ea typeface="Malgun Gothic"/>
                </a:rPr>
                <a:t>- </a:t>
              </a:r>
              <a:r>
                <a:rPr lang="ko-KR" altLang="en-US" sz="1300" b="1" dirty="0">
                  <a:latin typeface="Malgun Gothic"/>
                  <a:ea typeface="Malgun Gothic"/>
                </a:rPr>
                <a:t>관리자는 수시로 재고 및 현금 시재를 확인하며 </a:t>
              </a:r>
              <a:br>
                <a:rPr lang="en-US" altLang="ko-KR" sz="1300" b="1" dirty="0">
                  <a:latin typeface="Malgun Gothic"/>
                  <a:ea typeface="Malgun Gothic"/>
                </a:rPr>
              </a:br>
              <a:r>
                <a:rPr lang="ko-KR" altLang="en-US" sz="1300" b="1" dirty="0">
                  <a:latin typeface="Malgun Gothic"/>
                  <a:ea typeface="Malgun Gothic"/>
                </a:rPr>
                <a:t>캔음료 재고를 채우고 기계의 결함이 없는지 점검</a:t>
              </a:r>
              <a:endParaRPr lang="en-US" altLang="ko-KR" sz="1300" b="1" dirty="0">
                <a:latin typeface="Malgun Gothic"/>
                <a:ea typeface="Malgun Gothic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A6033-8B26-D8EF-0BF0-9D1EA65B7643}"/>
                </a:ext>
              </a:extLst>
            </p:cNvPr>
            <p:cNvSpPr txBox="1"/>
            <p:nvPr/>
          </p:nvSpPr>
          <p:spPr>
            <a:xfrm>
              <a:off x="8058439" y="2240379"/>
              <a:ext cx="3924881" cy="355937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요건 정리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)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음료 종류 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: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최대 </a:t>
              </a:r>
              <a:r>
                <a:rPr lang="en-US" altLang="ko-KR" sz="1400" b="1" dirty="0">
                  <a:latin typeface="Malgun Gothic"/>
                  <a:ea typeface="Malgun Gothic"/>
                </a:rPr>
                <a:t>10</a:t>
              </a:r>
              <a:r>
                <a:rPr lang="ko-KR" altLang="en-US" sz="1400" b="1" dirty="0">
                  <a:latin typeface="Malgun Gothic"/>
                  <a:ea typeface="Malgun Gothic"/>
                </a:rPr>
                <a:t>종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음료 재고 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: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ko-KR" altLang="en-US" sz="1400" b="1" dirty="0">
                  <a:latin typeface="Malgun Gothic"/>
                  <a:ea typeface="Malgun Gothic"/>
                </a:rPr>
                <a:t>각 음료 당 </a:t>
              </a:r>
              <a:r>
                <a:rPr lang="en-US" altLang="ko-KR" sz="1400" b="1" dirty="0">
                  <a:latin typeface="Malgun Gothic"/>
                  <a:ea typeface="Malgun Gothic"/>
                </a:rPr>
                <a:t>10</a:t>
              </a:r>
              <a:r>
                <a:rPr lang="ko-KR" altLang="en-US" sz="1400" b="1" dirty="0">
                  <a:latin typeface="Malgun Gothic"/>
                  <a:ea typeface="Malgun Gothic"/>
                </a:rPr>
                <a:t>까지 보관 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화폐 종류 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:</a:t>
              </a:r>
              <a:r>
                <a:rPr lang="en-US" altLang="ko-KR" sz="1400" b="1" dirty="0">
                  <a:latin typeface="Malgun Gothic"/>
                  <a:ea typeface="Malgun Gothic"/>
                </a:rPr>
                <a:t> 1000, 500, 100, 50 (</a:t>
              </a:r>
              <a:r>
                <a:rPr lang="ko-KR" altLang="en-US" sz="1400" b="1" dirty="0">
                  <a:latin typeface="Malgun Gothic"/>
                  <a:ea typeface="Malgun Gothic"/>
                </a:rPr>
                <a:t>원</a:t>
              </a:r>
              <a:r>
                <a:rPr lang="en-US" altLang="ko-KR" sz="1400" b="1" dirty="0">
                  <a:latin typeface="Malgun Gothic"/>
                  <a:ea typeface="Malgun Gothic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화폐 재고 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: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ko-KR" altLang="en-US" sz="1400" b="1" dirty="0">
                  <a:latin typeface="Malgun Gothic"/>
                  <a:ea typeface="Malgun Gothic"/>
                </a:rPr>
                <a:t>각 단위 별 최대 </a:t>
              </a:r>
              <a:r>
                <a:rPr lang="en-US" altLang="ko-KR" sz="1400" b="1" dirty="0">
                  <a:latin typeface="Malgun Gothic"/>
                  <a:ea typeface="Malgun Gothic"/>
                </a:rPr>
                <a:t>10</a:t>
              </a:r>
              <a:r>
                <a:rPr lang="ko-KR" altLang="en-US" sz="1400" b="1" dirty="0">
                  <a:latin typeface="Malgun Gothic"/>
                  <a:ea typeface="Malgun Gothic"/>
                </a:rPr>
                <a:t>개 보관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이력 관리 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: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입출금 기록은 파일로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저장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인터페이스 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: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en-US" altLang="ko-KR" sz="1400" b="1" dirty="0" err="1">
                  <a:latin typeface="Malgun Gothic"/>
                  <a:ea typeface="Malgun Gothic"/>
                </a:rPr>
                <a:t>tkinter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ko-KR" altLang="en-US" sz="1400" b="1" dirty="0">
                  <a:latin typeface="Malgun Gothic"/>
                  <a:ea typeface="Malgun Gothic"/>
                </a:rPr>
                <a:t>기반 </a:t>
              </a:r>
              <a:r>
                <a:rPr lang="en-US" altLang="ko-KR" sz="1400" b="1" dirty="0">
                  <a:latin typeface="Malgun Gothic"/>
                  <a:ea typeface="Malgun Gothic"/>
                </a:rPr>
                <a:t>GUI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설계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예외 처리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 :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재고</a:t>
              </a:r>
              <a:r>
                <a:rPr lang="en-US" altLang="ko-KR" sz="1400" b="1" dirty="0">
                  <a:latin typeface="Malgun Gothic"/>
                  <a:ea typeface="Malgun Gothic"/>
                </a:rPr>
                <a:t>/</a:t>
              </a:r>
              <a:r>
                <a:rPr lang="ko-KR" altLang="en-US" sz="1400" b="1" dirty="0">
                  <a:latin typeface="Malgun Gothic"/>
                  <a:ea typeface="Malgun Gothic"/>
                </a:rPr>
                <a:t>잔액</a:t>
              </a:r>
              <a:r>
                <a:rPr lang="en-US" altLang="ko-KR" sz="1400" b="1" dirty="0">
                  <a:latin typeface="Malgun Gothic"/>
                  <a:ea typeface="Malgun Gothic"/>
                </a:rPr>
                <a:t>/</a:t>
              </a:r>
              <a:r>
                <a:rPr lang="ko-KR" altLang="en-US" sz="1400" b="1" dirty="0">
                  <a:latin typeface="Malgun Gothic"/>
                  <a:ea typeface="Malgun Gothic"/>
                </a:rPr>
                <a:t>금액 부족 등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흐름도 </a:t>
              </a:r>
              <a:r>
                <a:rPr lang="en-US" altLang="ko-KR" sz="1400" b="1" dirty="0">
                  <a:solidFill>
                    <a:srgbClr val="0000FF"/>
                  </a:solidFill>
                  <a:latin typeface="Malgun Gothic"/>
                  <a:ea typeface="Malgun Gothic"/>
                </a:rPr>
                <a:t>:</a:t>
              </a:r>
              <a:r>
                <a:rPr lang="en-US" altLang="ko-KR" sz="1400" b="1" dirty="0">
                  <a:latin typeface="Malgun Gothic"/>
                  <a:ea typeface="Malgun Gothic"/>
                </a:rPr>
                <a:t> </a:t>
              </a:r>
              <a:r>
                <a:rPr lang="ko-KR" altLang="en-US" sz="1400" b="1" dirty="0">
                  <a:latin typeface="Malgun Gothic"/>
                  <a:ea typeface="Malgun Gothic"/>
                </a:rPr>
                <a:t>전체 시스템 동작 </a:t>
              </a:r>
              <a:r>
                <a:rPr lang="en-US" altLang="ko-KR" sz="1400" b="1" dirty="0">
                  <a:latin typeface="Malgun Gothic"/>
                  <a:ea typeface="Malgun Gothic"/>
                </a:rPr>
                <a:t>Flowchart </a:t>
              </a:r>
              <a:r>
                <a:rPr lang="ko-KR" altLang="en-US" sz="1400" b="1" dirty="0">
                  <a:latin typeface="Malgun Gothic"/>
                  <a:ea typeface="Malgun Gothic"/>
                </a:rPr>
                <a:t>포함</a:t>
              </a:r>
              <a:br>
                <a:rPr lang="en-US" altLang="ko-KR" sz="1400" b="1" dirty="0">
                  <a:latin typeface="Malgun Gothic"/>
                  <a:ea typeface="Malgun Gothic"/>
                </a:rPr>
              </a:br>
              <a:endParaRPr lang="ko-KR" altLang="en-US" sz="1400" b="1" dirty="0">
                <a:latin typeface="Malgun Gothic"/>
                <a:ea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0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1EBF-4123-B1F8-2D20-7EDAEDBB0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556A4C3-EA1B-9F02-DCBC-A1E245F1F954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B4633-60D4-7DE8-51C4-48AAC2B419D1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029CD-309A-B3B0-70E1-440A2503A5F8}"/>
              </a:ext>
            </a:extLst>
          </p:cNvPr>
          <p:cNvSpPr txBox="1"/>
          <p:nvPr/>
        </p:nvSpPr>
        <p:spPr>
          <a:xfrm>
            <a:off x="1779156" y="423744"/>
            <a:ext cx="279114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시스템 흐름도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843848-BE5C-4FB3-FA33-A9E0867AA00A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0876E5-06CD-D808-22D4-2276DD706625}"/>
              </a:ext>
            </a:extLst>
          </p:cNvPr>
          <p:cNvSpPr/>
          <p:nvPr/>
        </p:nvSpPr>
        <p:spPr>
          <a:xfrm>
            <a:off x="9975273" y="6629400"/>
            <a:ext cx="2216727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3EFEA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7C9666-50DA-F1CD-8898-2434EDD34110}"/>
              </a:ext>
            </a:extLst>
          </p:cNvPr>
          <p:cNvCxnSpPr/>
          <p:nvPr/>
        </p:nvCxnSpPr>
        <p:spPr>
          <a:xfrm>
            <a:off x="267628" y="1008519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8CA73D-17F5-C419-E3B1-38E902D758F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A754BBA-96CE-148B-73CE-67998F8A0388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A6D8CE9-050E-4C1F-95CF-0DCA66BFE934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17821-BC48-D34A-EC82-337A7319D238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6C2B91-FBDA-4DBE-B902-85292F86DB36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21C8A0-E3F4-714B-734E-05427CD936FB}"/>
              </a:ext>
            </a:extLst>
          </p:cNvPr>
          <p:cNvGrpSpPr/>
          <p:nvPr/>
        </p:nvGrpSpPr>
        <p:grpSpPr>
          <a:xfrm>
            <a:off x="1932496" y="1159956"/>
            <a:ext cx="8327008" cy="5443560"/>
            <a:chOff x="1948688" y="1130302"/>
            <a:chExt cx="8327008" cy="544356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770853D-726B-4658-0AB7-BCDB2ABD01AB}"/>
                </a:ext>
              </a:extLst>
            </p:cNvPr>
            <p:cNvGrpSpPr/>
            <p:nvPr/>
          </p:nvGrpSpPr>
          <p:grpSpPr>
            <a:xfrm>
              <a:off x="1948688" y="1269908"/>
              <a:ext cx="3521564" cy="5164348"/>
              <a:chOff x="2616554" y="1269908"/>
              <a:chExt cx="3521564" cy="516434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A7D759C-E568-A378-2012-A10576E96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6554" y="1269909"/>
                <a:ext cx="3117735" cy="5164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4CE18A-206C-5991-D588-C1CB8FCD2941}"/>
                  </a:ext>
                </a:extLst>
              </p:cNvPr>
              <p:cNvSpPr txBox="1"/>
              <p:nvPr/>
            </p:nvSpPr>
            <p:spPr>
              <a:xfrm>
                <a:off x="4189431" y="1269908"/>
                <a:ext cx="1948687" cy="365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관리자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Flowchart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2AB0B44-3252-1D2D-4EB6-AD0CC4EF7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130302"/>
              <a:ext cx="4179696" cy="544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356C53-5762-C059-22C5-A07B997BB6C6}"/>
                </a:ext>
              </a:extLst>
            </p:cNvPr>
            <p:cNvSpPr txBox="1"/>
            <p:nvPr/>
          </p:nvSpPr>
          <p:spPr>
            <a:xfrm>
              <a:off x="8026586" y="1130302"/>
              <a:ext cx="1948687" cy="3651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Flowchart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18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2631-65E0-6D3A-B0F7-D28438E25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5D44C6D-9E27-BCF5-51DA-F16FA468B4AA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E1D28A-23E5-0A07-6A75-97E4F85A48E3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33908-8905-D615-4186-4D7678F170EE}"/>
              </a:ext>
            </a:extLst>
          </p:cNvPr>
          <p:cNvSpPr txBox="1"/>
          <p:nvPr/>
        </p:nvSpPr>
        <p:spPr>
          <a:xfrm>
            <a:off x="1779156" y="423744"/>
            <a:ext cx="556434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구현 기능 설계 및 함수 구조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33608-BB73-C19C-235D-1A38497037B5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B2C268-007C-1E8B-79C7-5501266634BE}"/>
              </a:ext>
            </a:extLst>
          </p:cNvPr>
          <p:cNvSpPr/>
          <p:nvPr/>
        </p:nvSpPr>
        <p:spPr>
          <a:xfrm>
            <a:off x="9975273" y="6629400"/>
            <a:ext cx="2216727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3EFEA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4AE3A5-95F7-1255-677B-EF0897CCEC6B}"/>
              </a:ext>
            </a:extLst>
          </p:cNvPr>
          <p:cNvCxnSpPr/>
          <p:nvPr/>
        </p:nvCxnSpPr>
        <p:spPr>
          <a:xfrm>
            <a:off x="267628" y="1008519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57560-8C73-19EA-162A-AE872B3C7ECF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21F3718-3BFE-4C2F-EFE3-BE9BF36A34FB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87AC993-CE68-4749-2A20-1AB5CBA0CF1D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5B9E1E-BF5D-B403-69E3-F584CF9E2DE2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D48434-F516-6CAC-8552-B8C0E591E762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C0C642-CF06-FCB9-5529-797674C8F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88816"/>
              </p:ext>
            </p:extLst>
          </p:nvPr>
        </p:nvGraphicFramePr>
        <p:xfrm>
          <a:off x="2032000" y="1487416"/>
          <a:ext cx="8127999" cy="4820920"/>
        </p:xfrm>
        <a:graphic>
          <a:graphicData uri="http://schemas.openxmlformats.org/drawingml/2006/table">
            <a:tbl>
              <a:tblPr firstRow="1" bandRow="1"/>
              <a:tblGrid>
                <a:gridCol w="1939918">
                  <a:extLst>
                    <a:ext uri="{9D8B030D-6E8A-4147-A177-3AD203B41FA5}">
                      <a16:colId xmlns:a16="http://schemas.microsoft.com/office/drawing/2014/main" val="3810450993"/>
                    </a:ext>
                  </a:extLst>
                </a:gridCol>
                <a:gridCol w="2695074">
                  <a:extLst>
                    <a:ext uri="{9D8B030D-6E8A-4147-A177-3AD203B41FA5}">
                      <a16:colId xmlns:a16="http://schemas.microsoft.com/office/drawing/2014/main" val="1443947448"/>
                    </a:ext>
                  </a:extLst>
                </a:gridCol>
                <a:gridCol w="3493007">
                  <a:extLst>
                    <a:ext uri="{9D8B030D-6E8A-4147-A177-3AD203B41FA5}">
                      <a16:colId xmlns:a16="http://schemas.microsoft.com/office/drawing/2014/main" val="102976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함수명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840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인터페이스</a:t>
                      </a:r>
                      <a:endParaRPr lang="en-US" altLang="ko-KR" sz="1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음료 선택 </a:t>
                      </a:r>
                      <a:r>
                        <a:rPr lang="en-US" altLang="ko-KR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 </a:t>
                      </a:r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show_drink_selection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318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금액 입력 </a:t>
                      </a:r>
                      <a:r>
                        <a:rPr lang="en-US" altLang="ko-KR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 </a:t>
                      </a:r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show_insert_money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42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금액 처리</a:t>
                      </a:r>
                      <a:endParaRPr lang="en-US" altLang="ko-KR" sz="1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금액 누적 및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is_money_enough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(price, inserted)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017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잔돈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잔돈 반환 기능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can_return_change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(inserted, price)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047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잔돈 반환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return_change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0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음료 재고 확인 및 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dispense_drink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drink_name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9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</a:t>
                      </a:r>
                      <a:r>
                        <a:rPr lang="en-US" altLang="ko-KR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I/O</a:t>
                      </a:r>
                      <a:endParaRPr lang="ko-KR" altLang="en-US" sz="1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입금</a:t>
                      </a:r>
                      <a:r>
                        <a:rPr lang="en-US" altLang="ko-KR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출금 로그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log_transaction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72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인터페이스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로그인 </a:t>
                      </a:r>
                      <a:r>
                        <a:rPr lang="en-US" altLang="ko-KR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endParaRPr lang="ko-KR" altLang="en-US" sz="1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show_admin_login_screen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369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check_inventory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 보충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refill_inventory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75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예외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금액 부족 </a:t>
                      </a:r>
                      <a:r>
                        <a:rPr lang="ko-KR" altLang="en-US" sz="15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메세지</a:t>
                      </a:r>
                      <a:endParaRPr lang="ko-KR" altLang="en-US" sz="1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notify_insufficient_funds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13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잔돈 부족 </a:t>
                      </a:r>
                      <a:r>
                        <a:rPr lang="ko-KR" altLang="en-US" sz="15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메세지</a:t>
                      </a:r>
                      <a:endParaRPr lang="ko-KR" altLang="en-US" sz="1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notify_change_unavailable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5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52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5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9831-35B2-1D6D-7C32-C5A4DB288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6ADC07-5D9E-D3B2-FECE-6CCB8DC04097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69C0DB-661E-EAC8-5853-C9325A8D0ACF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FE801-4C3B-AD09-9CA1-8CB3F72C7B58}"/>
              </a:ext>
            </a:extLst>
          </p:cNvPr>
          <p:cNvSpPr txBox="1"/>
          <p:nvPr/>
        </p:nvSpPr>
        <p:spPr>
          <a:xfrm>
            <a:off x="1779156" y="423744"/>
            <a:ext cx="516679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객체지향 설계 및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DB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연동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403D92-26E4-1487-CFB1-5CCAFC584D7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A30A0C-FFF0-E506-507B-750D99F5FE67}"/>
              </a:ext>
            </a:extLst>
          </p:cNvPr>
          <p:cNvSpPr/>
          <p:nvPr/>
        </p:nvSpPr>
        <p:spPr>
          <a:xfrm>
            <a:off x="9975273" y="6629400"/>
            <a:ext cx="2216727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3EFEA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2FC417-3847-5812-78BC-6ED510D06F56}"/>
              </a:ext>
            </a:extLst>
          </p:cNvPr>
          <p:cNvCxnSpPr/>
          <p:nvPr/>
        </p:nvCxnSpPr>
        <p:spPr>
          <a:xfrm>
            <a:off x="267628" y="1008519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D772FB-49C2-4D01-6892-D721D601D3DE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3956071-0F83-857F-6484-7F44C10E56F1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4D47AB-B1E6-191D-4FDA-E8CFE526B1E9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48DCB7-6B1E-9A84-1AEC-5F0782E402D5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E7CBFD-8305-428A-2EC4-41B94E94D19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06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47DD02-5DAE-2192-9E66-BDF8D76B7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88431"/>
              </p:ext>
            </p:extLst>
          </p:nvPr>
        </p:nvGraphicFramePr>
        <p:xfrm>
          <a:off x="264364" y="2147386"/>
          <a:ext cx="6403340" cy="3795784"/>
        </p:xfrm>
        <a:graphic>
          <a:graphicData uri="http://schemas.openxmlformats.org/drawingml/2006/table">
            <a:tbl>
              <a:tblPr firstRow="1" bandRow="1"/>
              <a:tblGrid>
                <a:gridCol w="1586230">
                  <a:extLst>
                    <a:ext uri="{9D8B030D-6E8A-4147-A177-3AD203B41FA5}">
                      <a16:colId xmlns:a16="http://schemas.microsoft.com/office/drawing/2014/main" val="3810450993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443947448"/>
                    </a:ext>
                  </a:extLst>
                </a:gridCol>
                <a:gridCol w="2653030">
                  <a:extLst>
                    <a:ext uri="{9D8B030D-6E8A-4147-A177-3AD203B41FA5}">
                      <a16:colId xmlns:a16="http://schemas.microsoft.com/office/drawing/2014/main" val="102976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 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84037"/>
                  </a:ext>
                </a:extLst>
              </a:tr>
              <a:tr h="63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음료 정보 관리 </a:t>
                      </a:r>
                      <a:b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가격</a:t>
                      </a:r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</a:t>
                      </a:r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get_price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decrease_stock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3187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CashManager</a:t>
                      </a:r>
                      <a:endParaRPr lang="en-US" altLang="ko-KR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화폐 단위별 금액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insert_cash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b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can_return_change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b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return_change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01763"/>
                  </a:ext>
                </a:extLst>
              </a:tr>
              <a:tr h="86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동작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select_drink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</a:p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input_money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</a:p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request_purchase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0475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Admin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기능 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login(), </a:t>
                      </a:r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check_inventory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b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refill_stock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0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VendingMachine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자판기 전체 제어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run_user_mode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b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400" b="1" dirty="0" err="1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reun_admin_mode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988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4F0839-9571-8592-81BE-524A29B0F493}"/>
              </a:ext>
            </a:extLst>
          </p:cNvPr>
          <p:cNvSpPr txBox="1"/>
          <p:nvPr/>
        </p:nvSpPr>
        <p:spPr>
          <a:xfrm>
            <a:off x="0" y="1721198"/>
            <a:ext cx="6758814" cy="365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객체지향 설계 개념 적용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GUI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버튼은 각 클래스의 메서드와 연결되어 동작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BBCA5FD-BF59-E907-2D25-20B664A4F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44114"/>
              </p:ext>
            </p:extLst>
          </p:nvPr>
        </p:nvGraphicFramePr>
        <p:xfrm>
          <a:off x="6872003" y="3275146"/>
          <a:ext cx="5085624" cy="2668024"/>
        </p:xfrm>
        <a:graphic>
          <a:graphicData uri="http://schemas.openxmlformats.org/drawingml/2006/table">
            <a:tbl>
              <a:tblPr firstRow="1" bandRow="1"/>
              <a:tblGrid>
                <a:gridCol w="1360805">
                  <a:extLst>
                    <a:ext uri="{9D8B030D-6E8A-4147-A177-3AD203B41FA5}">
                      <a16:colId xmlns:a16="http://schemas.microsoft.com/office/drawing/2014/main" val="3810450993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1443947448"/>
                    </a:ext>
                  </a:extLst>
                </a:gridCol>
                <a:gridCol w="2186214">
                  <a:extLst>
                    <a:ext uri="{9D8B030D-6E8A-4147-A177-3AD203B41FA5}">
                      <a16:colId xmlns:a16="http://schemas.microsoft.com/office/drawing/2014/main" val="249475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연동된 테이블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연동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5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84037"/>
                  </a:ext>
                </a:extLst>
              </a:tr>
              <a:tr h="63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inventory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음료 구매 시 수량 감소</a:t>
                      </a:r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b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보충 시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3187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CashManager</a:t>
                      </a:r>
                      <a:endParaRPr lang="en-US" altLang="ko-KR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cash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돈 투입 및 잔돈 반환 시 </a:t>
                      </a:r>
                      <a:b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화폐 수량을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01763"/>
                  </a:ext>
                </a:extLst>
              </a:tr>
              <a:tr h="86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Admin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거래 기록을 </a:t>
                      </a:r>
                      <a:b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불러와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047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4F9819-3C05-1077-5E95-3556F73FB548}"/>
              </a:ext>
            </a:extLst>
          </p:cNvPr>
          <p:cNvSpPr txBox="1"/>
          <p:nvPr/>
        </p:nvSpPr>
        <p:spPr>
          <a:xfrm>
            <a:off x="6694108" y="2879175"/>
            <a:ext cx="5085624" cy="3457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각 클래스는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테이블과 연동되어 실시간 데이터 갱신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조회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99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593</Words>
  <Application>Microsoft Office PowerPoint</Application>
  <PresentationFormat>와이드스크린</PresentationFormat>
  <Paragraphs>126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맑은 고딕</vt:lpstr>
      <vt:lpstr>Arial</vt:lpstr>
      <vt:lpstr>Wingdings</vt:lpstr>
      <vt:lpstr>Office 테마</vt:lpstr>
      <vt:lpstr>25-1 파이썬 프로그래밍 2차 과제 (캔음료 자판기 설계 결과서)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46</cp:revision>
  <dcterms:created xsi:type="dcterms:W3CDTF">2024-10-09T18:01:32Z</dcterms:created>
  <dcterms:modified xsi:type="dcterms:W3CDTF">2025-04-21T07:01:52Z</dcterms:modified>
</cp:coreProperties>
</file>