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DFD1F-037E-48EB-9B39-F72A693A5DC6}" v="5" dt="2025-03-28T00:46:2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ECEDFD1F-037E-48EB-9B39-F72A693A5DC6}" dt="2025-03-28T00:44:15.876" v="90" actId="164"/>
          <ac:spMkLst>
            <pc:docMk/>
            <pc:sldMk cId="1726016807" sldId="258"/>
            <ac:spMk id="18" creationId="{B92DFB1F-7C37-B6A4-235B-28D45D4C9F1B}"/>
          </ac:spMkLst>
        </pc:spChg>
        <pc:spChg chg="add del mod topLvl">
          <ac:chgData name="지우 김" userId="5210e3f53758dd47" providerId="LiveId" clId="{ECEDFD1F-037E-48EB-9B39-F72A693A5DC6}" dt="2025-03-28T00:46:13.271" v="162" actId="164"/>
          <ac:spMkLst>
            <pc:docMk/>
            <pc:sldMk cId="1726016807" sldId="258"/>
            <ac:spMk id="20" creationId="{6C2ABE16-9A33-9689-51B9-135C724419A5}"/>
          </ac:spMkLst>
        </pc:spChg>
        <pc:spChg chg="add mod">
          <ac:chgData name="지우 김" userId="5210e3f53758dd47" providerId="LiveId" clId="{ECEDFD1F-037E-48EB-9B39-F72A693A5DC6}" dt="2025-03-28T00:46:13.271" v="162" actId="164"/>
          <ac:spMkLst>
            <pc:docMk/>
            <pc:sldMk cId="1726016807" sldId="258"/>
            <ac:spMk id="22" creationId="{053BB997-58B4-AC69-0B3A-A07162196A9A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25" creationId="{B9570229-CD57-0609-46EF-BF00006F6EA1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28" creationId="{54192EBA-A588-7676-E7DE-21B095A8A044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31" creationId="{621B6B6D-8DB1-1BE1-B84E-7E429DCAACA6}"/>
          </ac:spMkLst>
        </pc:spChg>
        <pc:grpChg chg="add mod">
          <ac:chgData name="지우 김" userId="5210e3f53758dd47" providerId="LiveId" clId="{ECEDFD1F-037E-48EB-9B39-F72A693A5DC6}" dt="2025-03-28T00:46:27.070" v="170" actId="1076"/>
          <ac:grpSpMkLst>
            <pc:docMk/>
            <pc:sldMk cId="1726016807" sldId="258"/>
            <ac:grpSpMk id="10" creationId="{37104D8C-2CFA-EDAA-D3F3-8A6053FF0C9E}"/>
          </ac:grpSpMkLst>
        </pc:grpChg>
        <pc:grpChg chg="del">
          <ac:chgData name="지우 김" userId="5210e3f53758dd47" providerId="LiveId" clId="{ECEDFD1F-037E-48EB-9B39-F72A693A5DC6}" dt="2025-03-28T00:43:22.077" v="0" actId="478"/>
          <ac:grpSpMkLst>
            <pc:docMk/>
            <pc:sldMk cId="1726016807" sldId="258"/>
            <ac:grpSpMk id="19" creationId="{061CCFE6-DEF4-38EC-6D2F-BFE0CFC7909C}"/>
          </ac:grpSpMkLst>
        </pc:grpChg>
        <pc:grpChg chg="del">
          <ac:chgData name="지우 김" userId="5210e3f53758dd47" providerId="LiveId" clId="{ECEDFD1F-037E-48EB-9B39-F72A693A5DC6}" dt="2025-03-28T00:43:23.197" v="1" actId="478"/>
          <ac:grpSpMkLst>
            <pc:docMk/>
            <pc:sldMk cId="1726016807" sldId="258"/>
            <ac:grpSpMk id="21" creationId="{E7645DD9-ADAC-AC66-7C82-7DDD1ED3B55A}"/>
          </ac:grpSpMkLst>
        </pc:grpChg>
        <pc:grpChg chg="add mod">
          <ac:chgData name="지우 김" userId="5210e3f53758dd47" providerId="LiveId" clId="{ECEDFD1F-037E-48EB-9B39-F72A693A5DC6}" dt="2025-03-28T00:46:27.070" v="170" actId="1076"/>
          <ac:grpSpMkLst>
            <pc:docMk/>
            <pc:sldMk cId="1726016807" sldId="258"/>
            <ac:grpSpMk id="23" creationId="{69AC8DEC-AF46-1752-FEB9-B20F537398C5}"/>
          </ac:grpSpMkLst>
        </pc:grpChg>
        <pc:grpChg chg="add mod">
          <ac:chgData name="지우 김" userId="5210e3f53758dd47" providerId="LiveId" clId="{ECEDFD1F-037E-48EB-9B39-F72A693A5DC6}" dt="2025-03-28T00:46:20.667" v="169" actId="571"/>
          <ac:grpSpMkLst>
            <pc:docMk/>
            <pc:sldMk cId="1726016807" sldId="258"/>
            <ac:grpSpMk id="24" creationId="{359E9F1E-3938-F3A5-D961-F46E8FB5011A}"/>
          </ac:grpSpMkLst>
        </pc:grpChg>
        <pc:grpChg chg="add mod">
          <ac:chgData name="지우 김" userId="5210e3f53758dd47" providerId="LiveId" clId="{ECEDFD1F-037E-48EB-9B39-F72A693A5DC6}" dt="2025-03-28T00:46:20.667" v="169" actId="571"/>
          <ac:grpSpMkLst>
            <pc:docMk/>
            <pc:sldMk cId="1726016807" sldId="258"/>
            <ac:grpSpMk id="27" creationId="{686136F4-E435-0471-1F97-AE7AF66E02E7}"/>
          </ac:grpSpMkLst>
        </pc:grpChg>
        <pc:picChg chg="add mod">
          <ac:chgData name="지우 김" userId="5210e3f53758dd47" providerId="LiveId" clId="{ECEDFD1F-037E-48EB-9B39-F72A693A5DC6}" dt="2025-03-28T00:44:15.876" v="90" actId="164"/>
          <ac:picMkLst>
            <pc:docMk/>
            <pc:sldMk cId="1726016807" sldId="258"/>
            <ac:picMk id="8" creationId="{6A1D898A-466E-CA8D-E6A2-F4454E3A94A3}"/>
          </ac:picMkLst>
        </pc:picChg>
        <pc:picChg chg="add mod">
          <ac:chgData name="지우 김" userId="5210e3f53758dd47" providerId="LiveId" clId="{ECEDFD1F-037E-48EB-9B39-F72A693A5DC6}" dt="2025-03-28T00:46:13.271" v="162" actId="164"/>
          <ac:picMkLst>
            <pc:docMk/>
            <pc:sldMk cId="1726016807" sldId="258"/>
            <ac:picMk id="13" creationId="{DEAF9152-4F43-2D80-259F-B78A6A812EE2}"/>
          </ac:picMkLst>
        </pc:picChg>
        <pc:picChg chg="del topLvl">
          <ac:chgData name="지우 김" userId="5210e3f53758dd47" providerId="LiveId" clId="{ECEDFD1F-037E-48EB-9B39-F72A693A5DC6}" dt="2025-03-28T00:43:22.077" v="0" actId="478"/>
          <ac:picMkLst>
            <pc:docMk/>
            <pc:sldMk cId="1726016807" sldId="258"/>
            <ac:picMk id="14" creationId="{A60BDB55-61AE-AC44-7C1D-8CC26796BF85}"/>
          </ac:picMkLst>
        </pc:picChg>
        <pc:picChg chg="del topLvl">
          <ac:chgData name="지우 김" userId="5210e3f53758dd47" providerId="LiveId" clId="{ECEDFD1F-037E-48EB-9B39-F72A693A5DC6}" dt="2025-03-28T00:43:23.197" v="1" actId="478"/>
          <ac:picMkLst>
            <pc:docMk/>
            <pc:sldMk cId="1726016807" sldId="258"/>
            <ac:picMk id="16" creationId="{12C74AAA-B785-5A51-2381-B878C5EB3C62}"/>
          </ac:picMkLst>
        </pc:picChg>
        <pc:picChg chg="add mod">
          <ac:chgData name="지우 김" userId="5210e3f53758dd47" providerId="LiveId" clId="{ECEDFD1F-037E-48EB-9B39-F72A693A5DC6}" dt="2025-03-28T00:46:13.271" v="162" actId="164"/>
          <ac:picMkLst>
            <pc:docMk/>
            <pc:sldMk cId="1726016807" sldId="258"/>
            <ac:picMk id="17" creationId="{73C27C9F-0D67-10E1-9C5B-57BF780E0A01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26" creationId="{157B18AB-FD91-8700-D0F2-ACB05E3BDA93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29" creationId="{B6D312E7-63D6-C910-7E7D-1D057BA12EA5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30" creationId="{9AC734FB-8B63-608F-C010-1F1629D054C8}"/>
          </ac:picMkLst>
        </pc:pic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  <pc:grpChg chg="del">
          <ac:chgData name="지우 김" userId="5210e3f53758dd47" providerId="LiveId" clId="{ECEDFD1F-037E-48EB-9B39-F72A693A5DC6}" dt="2025-03-28T00:47:07.426" v="187" actId="478"/>
          <ac:grpSpMkLst>
            <pc:docMk/>
            <pc:sldMk cId="3366858260" sldId="259"/>
            <ac:grpSpMk id="14" creationId="{66D382B5-7F31-D1D7-3F7D-373450FD3A4B}"/>
          </ac:grpSpMkLst>
        </pc:grpChg>
        <pc:picChg chg="del topLvl">
          <ac:chgData name="지우 김" userId="5210e3f53758dd47" providerId="LiveId" clId="{ECEDFD1F-037E-48EB-9B39-F72A693A5DC6}" dt="2025-03-28T00:47:08.494" v="188" actId="478"/>
          <ac:picMkLst>
            <pc:docMk/>
            <pc:sldMk cId="3366858260" sldId="259"/>
            <ac:picMk id="8" creationId="{F00295D4-8847-8FD1-1A41-2B8AB4D26654}"/>
          </ac:picMkLst>
        </pc:picChg>
        <pc:picChg chg="del topLvl">
          <ac:chgData name="지우 김" userId="5210e3f53758dd47" providerId="LiveId" clId="{ECEDFD1F-037E-48EB-9B39-F72A693A5DC6}" dt="2025-03-28T00:47:07.426" v="187" actId="478"/>
          <ac:picMkLst>
            <pc:docMk/>
            <pc:sldMk cId="3366858260" sldId="259"/>
            <ac:picMk id="12" creationId="{1EEEE4DD-BBF6-BD1E-B1B6-69DB339D9807}"/>
          </ac:picMkLst>
        </pc:pic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  <pc:spChg chg="add mod">
          <ac:chgData name="지우 김" userId="5210e3f53758dd47" providerId="LiveId" clId="{675087F9-B33B-4920-B877-6472392D7591}" dt="2025-03-25T23:29:21.715" v="93" actId="164"/>
          <ac:spMkLst>
            <pc:docMk/>
            <pc:sldMk cId="1726016807" sldId="258"/>
            <ac:spMk id="18" creationId="{B92DFB1F-7C37-B6A4-235B-28D45D4C9F1B}"/>
          </ac:spMkLst>
        </pc:spChg>
        <pc:spChg chg="add mod">
          <ac:chgData name="지우 김" userId="5210e3f53758dd47" providerId="LiveId" clId="{675087F9-B33B-4920-B877-6472392D7591}" dt="2025-03-25T23:29:56.788" v="120" actId="164"/>
          <ac:spMkLst>
            <pc:docMk/>
            <pc:sldMk cId="1726016807" sldId="258"/>
            <ac:spMk id="20" creationId="{6C2ABE16-9A33-9689-51B9-135C724419A5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  <pc:spChg chg="add mod">
          <ac:chgData name="지우 김" userId="5210e3f53758dd47" providerId="LiveId" clId="{675087F9-B33B-4920-B877-6472392D7591}" dt="2025-03-25T23:38:00.520" v="135" actId="1076"/>
          <ac:spMkLst>
            <pc:docMk/>
            <pc:sldMk cId="3366858260" sldId="259"/>
            <ac:spMk id="15" creationId="{BE878254-06B3-FA50-FE92-042A9A27BC50}"/>
          </ac:spMkLst>
        </pc:spChg>
        <pc:spChg chg="add mod">
          <ac:chgData name="지우 김" userId="5210e3f53758dd47" providerId="LiveId" clId="{675087F9-B33B-4920-B877-6472392D7591}" dt="2025-03-25T23:38:43.635" v="209" actId="20577"/>
          <ac:spMkLst>
            <pc:docMk/>
            <pc:sldMk cId="3366858260" sldId="259"/>
            <ac:spMk id="16" creationId="{F34FFD0C-FD67-3ABA-311E-3C9FA5749577}"/>
          </ac:spMkLst>
        </pc:spChg>
        <pc:grpChg chg="add mod">
          <ac:chgData name="지우 김" userId="5210e3f53758dd47" providerId="LiveId" clId="{675087F9-B33B-4920-B877-6472392D7591}" dt="2025-03-25T23:37:40.909" v="133" actId="1076"/>
          <ac:grpSpMkLst>
            <pc:docMk/>
            <pc:sldMk cId="3366858260" sldId="259"/>
            <ac:grpSpMk id="14" creationId="{66D382B5-7F31-D1D7-3F7D-373450FD3A4B}"/>
          </ac:grpSpMkLst>
        </pc:grp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8" creationId="{F00295D4-8847-8FD1-1A41-2B8AB4D26654}"/>
          </ac:picMkLst>
        </pc:pic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12" creationId="{1EEEE4DD-BBF6-BD1E-B1B6-69DB339D98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94D476-8D6D-080C-725B-C0512F4C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2" y="2116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1-3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(5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04. 09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43243-D199-83B1-77BA-484EC3211F27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16CB66-869E-96BE-4B29-5E1C94ABE4BD}"/>
                </a:ext>
              </a:extLst>
            </p:cNvPr>
            <p:cNvSpPr txBox="1"/>
            <p:nvPr/>
          </p:nvSpPr>
          <p:spPr>
            <a:xfrm>
              <a:off x="0" y="6620041"/>
              <a:ext cx="1948688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한국공학대학교 컴퓨터공부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73D2A2-471E-CAF1-4DA8-A1F757254CF2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1-3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EB1F6C-21E5-ADA5-6C0F-63B7EEBCB684}"/>
              </a:ext>
            </a:extLst>
          </p:cNvPr>
          <p:cNvGrpSpPr/>
          <p:nvPr/>
        </p:nvGrpSpPr>
        <p:grpSpPr>
          <a:xfrm>
            <a:off x="628633" y="1375267"/>
            <a:ext cx="5167343" cy="4945105"/>
            <a:chOff x="616204" y="1484133"/>
            <a:chExt cx="5167343" cy="494510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DE66440-4C48-30C1-E4AC-38A4A946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456" y="2011959"/>
              <a:ext cx="5076091" cy="441727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B92DFB1F-7C37-B6A4-235B-28D45D4C9F1B}"/>
                </a:ext>
              </a:extLst>
            </p:cNvPr>
            <p:cNvSpPr txBox="1">
              <a:spLocks/>
            </p:cNvSpPr>
            <p:nvPr/>
          </p:nvSpPr>
          <p:spPr>
            <a:xfrm>
              <a:off x="616204" y="1484133"/>
              <a:ext cx="2895092" cy="51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ko-KR" sz="1800" b="1" dirty="0"/>
                <a:t>6</a:t>
              </a:r>
              <a:r>
                <a:rPr lang="ko-KR" altLang="en-US" sz="1800" b="1" dirty="0"/>
                <a:t>개의 주사위가 모두 같은 숫자가 </a:t>
              </a:r>
              <a:br>
                <a:rPr lang="en-US" altLang="ko-KR" sz="1800" b="1" dirty="0"/>
              </a:br>
              <a:r>
                <a:rPr lang="ko-KR" altLang="en-US" sz="1800" b="1" dirty="0"/>
                <a:t>될 때까지 반복하는 실습 코드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4D6EF3B-BA9B-4120-B262-778B8CFDECA6}"/>
              </a:ext>
            </a:extLst>
          </p:cNvPr>
          <p:cNvGrpSpPr/>
          <p:nvPr/>
        </p:nvGrpSpPr>
        <p:grpSpPr>
          <a:xfrm>
            <a:off x="6070586" y="2474615"/>
            <a:ext cx="5621880" cy="2793171"/>
            <a:chOff x="6222987" y="2906415"/>
            <a:chExt cx="5621880" cy="2793171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C2ABE16-9A33-9689-51B9-135C724419A5}"/>
                </a:ext>
              </a:extLst>
            </p:cNvPr>
            <p:cNvSpPr txBox="1">
              <a:spLocks/>
            </p:cNvSpPr>
            <p:nvPr/>
          </p:nvSpPr>
          <p:spPr>
            <a:xfrm>
              <a:off x="6222987" y="2906415"/>
              <a:ext cx="5076091" cy="6667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40000"/>
                </a:lnSpc>
              </a:pPr>
              <a:r>
                <a:rPr lang="ko-KR" altLang="en-US" sz="1200" b="1" dirty="0"/>
                <a:t>실행 결과</a:t>
              </a:r>
              <a:r>
                <a:rPr lang="en-US" altLang="ko-KR" sz="1200" b="1" dirty="0"/>
                <a:t> (random </a:t>
              </a:r>
              <a:r>
                <a:rPr lang="ko-KR" altLang="en-US" sz="1200" b="1" dirty="0"/>
                <a:t>라이브러리 사용으로 인해 매번 실행 결과가 상이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0FAC327-103B-19FC-307F-6413853B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3216" y="3418366"/>
              <a:ext cx="5581650" cy="66675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5AF8DB1-D689-D674-14B3-A85D3133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3217" y="4249405"/>
              <a:ext cx="5581650" cy="66675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A9AB866-447E-D2F7-1C7B-4DE66FDD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3216" y="5080444"/>
              <a:ext cx="5581649" cy="61914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1-3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E4D91B-A39E-160F-B89E-18196504809C}"/>
              </a:ext>
            </a:extLst>
          </p:cNvPr>
          <p:cNvGrpSpPr/>
          <p:nvPr/>
        </p:nvGrpSpPr>
        <p:grpSpPr>
          <a:xfrm>
            <a:off x="1121769" y="1370166"/>
            <a:ext cx="9948462" cy="5062325"/>
            <a:chOff x="1439205" y="1395566"/>
            <a:chExt cx="9948462" cy="50623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BE43F1-8A8E-25FA-A070-532CA9637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5139" y="1395566"/>
              <a:ext cx="4972528" cy="50623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F9C503E-359F-3ABD-232E-07EBFC34C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205" y="1726514"/>
              <a:ext cx="4306274" cy="131561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C77B49A4-A12B-9AF2-3C69-EBB4E8ECBF48}"/>
              </a:ext>
            </a:extLst>
          </p:cNvPr>
          <p:cNvSpPr txBox="1">
            <a:spLocks/>
          </p:cNvSpPr>
          <p:nvPr/>
        </p:nvSpPr>
        <p:spPr>
          <a:xfrm>
            <a:off x="1121769" y="1144490"/>
            <a:ext cx="2895092" cy="51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800" b="1" dirty="0"/>
              <a:t>세 마리의 거북이가 </a:t>
            </a:r>
            <a:r>
              <a:rPr lang="ko-KR" altLang="en-US" sz="1800" b="1" dirty="0" err="1"/>
              <a:t>랜덤한</a:t>
            </a:r>
            <a:r>
              <a:rPr lang="ko-KR" altLang="en-US" sz="1800" b="1" dirty="0"/>
              <a:t> 방향 및 거리로 계속 움직이는 실습 코드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AB0009-0212-53B8-2B5A-35F053A1D644}"/>
              </a:ext>
            </a:extLst>
          </p:cNvPr>
          <p:cNvGrpSpPr/>
          <p:nvPr/>
        </p:nvGrpSpPr>
        <p:grpSpPr>
          <a:xfrm>
            <a:off x="2569315" y="3509771"/>
            <a:ext cx="2838242" cy="2922720"/>
            <a:chOff x="974344" y="3509771"/>
            <a:chExt cx="2838242" cy="292272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A021205-F8BD-04D5-2313-F2CC4A9A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769" y="3509771"/>
              <a:ext cx="2689524" cy="2922720"/>
            </a:xfrm>
            <a:prstGeom prst="rect">
              <a:avLst/>
            </a:prstGeom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4B93668D-B423-17AD-460B-C79AD153E728}"/>
                </a:ext>
              </a:extLst>
            </p:cNvPr>
            <p:cNvSpPr txBox="1">
              <a:spLocks/>
            </p:cNvSpPr>
            <p:nvPr/>
          </p:nvSpPr>
          <p:spPr>
            <a:xfrm>
              <a:off x="974344" y="3805491"/>
              <a:ext cx="2571665" cy="6011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5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1800" b="1" dirty="0"/>
                <a:t>서로 간의 거리가 </a:t>
              </a:r>
              <a:r>
                <a:rPr lang="en-US" altLang="ko-KR" sz="1800" b="1" dirty="0"/>
                <a:t>20 </a:t>
              </a:r>
              <a:r>
                <a:rPr lang="ko-KR" altLang="en-US" sz="1800" b="1" dirty="0"/>
                <a:t>이하가 될 경우 </a:t>
              </a:r>
              <a:br>
                <a:rPr lang="en-US" altLang="ko-KR" sz="1800" b="1" dirty="0"/>
              </a:br>
              <a:r>
                <a:rPr lang="ko-KR" altLang="en-US" sz="1800" b="1" dirty="0"/>
                <a:t>거북이의 크기를 </a:t>
              </a:r>
              <a:r>
                <a:rPr lang="en-US" altLang="ko-KR" sz="1800" b="1" dirty="0"/>
                <a:t>3</a:t>
              </a:r>
              <a:r>
                <a:rPr lang="ko-KR" altLang="en-US" sz="1800" b="1" dirty="0"/>
                <a:t>으로 키우고 </a:t>
              </a:r>
              <a:br>
                <a:rPr lang="en-US" altLang="ko-KR" sz="1800" b="1" dirty="0"/>
              </a:br>
              <a:r>
                <a:rPr lang="en-US" altLang="ko-KR" sz="1800" b="1" dirty="0"/>
                <a:t>while </a:t>
              </a:r>
              <a:r>
                <a:rPr lang="ko-KR" altLang="en-US" sz="1800" b="1" dirty="0"/>
                <a:t>루프를 종료</a:t>
              </a: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C0D735F2-72DF-27B0-13BD-4C95E0AC27E8}"/>
                </a:ext>
              </a:extLst>
            </p:cNvPr>
            <p:cNvSpPr txBox="1">
              <a:spLocks/>
            </p:cNvSpPr>
            <p:nvPr/>
          </p:nvSpPr>
          <p:spPr>
            <a:xfrm>
              <a:off x="1789054" y="5870759"/>
              <a:ext cx="2023532" cy="5022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1800" b="1" dirty="0"/>
                <a:t>루프 종료 시 </a:t>
              </a:r>
              <a:r>
                <a:rPr lang="en-US" altLang="ko-KR" sz="1800" b="1" dirty="0" err="1"/>
                <a:t>turtle.done</a:t>
              </a:r>
              <a:r>
                <a:rPr lang="en-US" altLang="ko-KR" sz="1800" b="1" dirty="0"/>
                <a:t>() </a:t>
              </a:r>
              <a:br>
                <a:rPr lang="en-US" altLang="ko-KR" sz="1800" b="1" dirty="0"/>
              </a:br>
              <a:r>
                <a:rPr lang="ko-KR" altLang="en-US" sz="1800" b="1" dirty="0"/>
                <a:t>실행하여 프로그램 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118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1-3차 과제 (5장 응용 예제 실습)</vt:lpstr>
      <vt:lpstr>1-3차 과제 수행 결과 (1/2)</vt:lpstr>
      <vt:lpstr>1-3차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34</cp:revision>
  <dcterms:created xsi:type="dcterms:W3CDTF">2024-10-09T18:01:32Z</dcterms:created>
  <dcterms:modified xsi:type="dcterms:W3CDTF">2025-04-05T07:55:36Z</dcterms:modified>
</cp:coreProperties>
</file>