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7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73" r:id="rId17"/>
    <p:sldId id="274" r:id="rId18"/>
    <p:sldId id="284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63FF-C858-4DE7-872F-80D5E67B1CCE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743B9-4E06-4BF3-B840-1192EC5D72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1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743B9-4E06-4BF3-B840-1192EC5D721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743B9-4E06-4BF3-B840-1192EC5D721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1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743B9-4E06-4BF3-B840-1192EC5D721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5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743B9-4E06-4BF3-B840-1192EC5D721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0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B6A5-0DDD-459C-B5FA-89B7C4F4A52C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D3BA-337B-49ED-90C8-EEA881FC354A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6ED4-CA5B-49DC-929F-D2C9A6D40D0D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1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14F-756E-43DF-A6C8-7928132B5846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B04E-C6B9-446C-9582-874DE876BFB7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95A-D5D1-47E0-9F9A-4CD83D6128F2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3650-E9A1-43A4-99E4-0656EE126E88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7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812-CA05-429D-A3B8-948B5792B41B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E6DF-9B7C-483C-A62E-1815F59360E6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560A-CB3B-440C-B69B-60C1AB7BEF10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6116-EFCF-4337-BE5C-34848B341E7D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2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D1B9-3AAC-4A46-889C-2D52F24B561A}" type="datetime1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054-B2D2-4685-B01B-67C126A891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900" dirty="0">
                <a:latin typeface="Times New Roman" pitchFamily="18" charset="0"/>
                <a:cs typeface="Times New Roman" pitchFamily="18" charset="0"/>
              </a:rPr>
            </a:b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900" dirty="0">
                <a:latin typeface="Times New Roman" pitchFamily="18" charset="0"/>
                <a:cs typeface="Times New Roman" pitchFamily="18" charset="0"/>
              </a:rPr>
              <a:t>ISAP seminar on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900" b="1" dirty="0">
                <a:latin typeface="Times New Roman" pitchFamily="18" charset="0"/>
                <a:cs typeface="Times New Roman" pitchFamily="18" charset="0"/>
              </a:rPr>
              <a:t>JAVA RING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9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4670" y="5229200"/>
            <a:ext cx="7920880" cy="141508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Name   : MOHAMMAD ZEEYAN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USN     :1SU17CS019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			Branch: Computer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 and Engineering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00808"/>
            <a:ext cx="4464496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DOT RECEPTOR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Blue dot receptor is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reader that provides a connection between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to pc communication.</a:t>
            </a:r>
          </a:p>
          <a:p>
            <a:pPr algn="just">
              <a:lnSpc>
                <a:spcPct val="17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Transformation of information is done by momentary touch.</a:t>
            </a:r>
          </a:p>
          <a:p>
            <a:pPr algn="just">
              <a:lnSpc>
                <a:spcPct val="170000"/>
              </a:lnSpc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/>
              <a:pPr/>
              <a:t>10</a:t>
            </a:fld>
            <a:endParaRPr lang="en-I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581128"/>
            <a:ext cx="410445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42852"/>
            <a:ext cx="8363272" cy="100013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lang="en-IN" sz="3600" b="1" u="sng" dirty="0" smtClean="0"/>
              <a:t/>
            </a:r>
            <a:br>
              <a:rPr lang="en-IN" sz="3600" b="1" u="sng" dirty="0" smtClean="0"/>
            </a:b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ring is programmed with the applets according to our  application.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Applets are the small application that is designed to run on the another application system.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simply presses the signet of the java ring against the blue dot receptor and system connected to the receptor performs the required task.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/>
              <a:pPr/>
              <a:t>11</a:t>
            </a:fld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Information is transferred between your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utton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a PC with a momentary contact at up to 142kbs.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12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936104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7995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arrier substrate and the triple-layer metal construction techniques employed in the silicon fabrication effectively deny access to the data stored in the NVRAM.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any attempt is made to penetrate these barriers,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NVRAM data is immediately erased.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rings are authorized through personal identification numbers (PINs) so that no one can steal a person’s ring and use that ring.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13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110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very easy and convenient way for users.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than using passwords.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authentication to users which is crucial for many applications.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for administrator to maintain the security infrastructure.</a:t>
            </a:r>
          </a:p>
          <a:p>
            <a:pPr algn="just">
              <a:lnSpc>
                <a:spcPct val="150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14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implementing the system is high.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a high level tools and method in order to program application efficiently, reliability, security.</a:t>
            </a:r>
          </a:p>
          <a:p>
            <a:pPr algn="just"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iButton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limited processor capacity and memory, which means an individual might need to carry more than one java ring.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15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Providing security.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Personalized services.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Access control.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Time and attendance.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Gaming systems.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16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ring is highly durable because of its secure stainless packing. It is used in personal computing.</a:t>
            </a:r>
          </a:p>
          <a:p>
            <a:pPr algn="just">
              <a:lnSpc>
                <a:spcPct val="160000"/>
              </a:lnSpc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ibutton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factor permits attachment to a wide variety of personal accessories that includes rings, watchbands, key fobs and wallets so the user can select variation that suits his or her lifestyle.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17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www.Wikipedia.org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www.javaworld.com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www.google.com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37313"/>
            <a:ext cx="2228850" cy="484164"/>
          </a:xfrm>
        </p:spPr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18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1257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19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643998" cy="58642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RING COMPONENTS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2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60990"/>
            <a:ext cx="804389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57364"/>
            <a:ext cx="7972452" cy="4268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java ring is a finger ring that contains a small microprocessor with built-in capabilities for the user.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java Ring is a stainless-steel ring, 16-millimetres (0.6 inches) in diameter, that houses a 1-million-transistor processor, called an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3326"/>
            <a:ext cx="2133600" cy="365125"/>
          </a:xfrm>
        </p:spPr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3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RING COMPONENTS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Virtual Machine(JVM).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RAM.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ROM.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Real-time clock.</a:t>
            </a:r>
          </a:p>
          <a:p>
            <a:pPr algn="just"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Blue dot receptor.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4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91666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8046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java virtual machine is the piece of software that recognizes the 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 and translate byte code.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byte code transmitted to system which is connected to the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Java ring via blue dot receptor.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virtual machine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5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47248" cy="936104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 ring contains 134Kb of non-volatile random access memory.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non-volatile random access memory offers high read/write speed.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NVRAM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 can be erased or rewritten.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6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91264" cy="100811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u="sng" dirty="0" smtClean="0"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492896"/>
            <a:ext cx="8643998" cy="360040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7400" dirty="0" smtClean="0">
                <a:latin typeface="Times New Roman" pitchFamily="18" charset="0"/>
                <a:cs typeface="Times New Roman" pitchFamily="18" charset="0"/>
              </a:rPr>
              <a:t>The java ring contains 32Kb of ROM.</a:t>
            </a:r>
          </a:p>
          <a:p>
            <a:pPr algn="just">
              <a:lnSpc>
                <a:spcPct val="170000"/>
              </a:lnSpc>
            </a:pPr>
            <a:r>
              <a:rPr lang="en-IN" sz="7400" dirty="0" smtClean="0">
                <a:latin typeface="Times New Roman" pitchFamily="18" charset="0"/>
                <a:cs typeface="Times New Roman" pitchFamily="18" charset="0"/>
              </a:rPr>
              <a:t>A special kind of operating system called E-commerce operating system which is based on java.</a:t>
            </a:r>
          </a:p>
          <a:p>
            <a:pPr algn="just">
              <a:lnSpc>
                <a:spcPct val="170000"/>
              </a:lnSpc>
            </a:pPr>
            <a:r>
              <a:rPr lang="en-IN" sz="7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7400" dirty="0" smtClean="0">
                <a:latin typeface="Times New Roman" pitchFamily="18" charset="0"/>
                <a:cs typeface="Times New Roman" pitchFamily="18" charset="0"/>
              </a:rPr>
              <a:t>his operating system handles all the operation which is happening in the </a:t>
            </a:r>
            <a:r>
              <a:rPr lang="en-IN" sz="74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7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7400" dirty="0" smtClean="0"/>
              <a:t>		</a:t>
            </a:r>
            <a:endParaRPr lang="en-IN" sz="7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7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1"/>
            <a:ext cx="7886700" cy="1224136"/>
          </a:xfrm>
        </p:spPr>
        <p:txBody>
          <a:bodyPr/>
          <a:lstStyle/>
          <a:p>
            <a:pPr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CLOCK 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java ring real time clock gives the exact time of the day.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real time clock continuously run up to more than 10 year by the energy provided the lithium backup.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addition, the frequency of the processor clock is not constant ranges from 10 to20MHz.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aspect prohibits hackers in obtaining the information from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8</a:t>
            </a:fld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iBUTTON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is a mechanical packaging standard they places a one wire component inside a stainless steel button.</a:t>
            </a:r>
          </a:p>
          <a:p>
            <a:pPr algn="just">
              <a:lnSpc>
                <a:spcPct val="160000"/>
              </a:lnSpc>
            </a:pP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consists of one million transistors.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ibutton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has a unique and unalterable address.</a:t>
            </a:r>
          </a:p>
          <a:p>
            <a:pPr algn="just">
              <a:lnSpc>
                <a:spcPct val="16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054-B2D2-4685-B01B-67C126A891E7}" type="slidenum">
              <a:rPr lang="en-IN" sz="1000" smtClean="0">
                <a:solidFill>
                  <a:schemeClr val="tx1"/>
                </a:solidFill>
              </a:rPr>
              <a:pPr/>
              <a:t>9</a:t>
            </a:fld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05064"/>
            <a:ext cx="3888432" cy="234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659</Words>
  <Application>Microsoft Office PowerPoint</Application>
  <PresentationFormat>On-screen Show (4:3)</PresentationFormat>
  <Paragraphs>113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     ISAP seminar on  JAVA RING </vt:lpstr>
      <vt:lpstr>INDEX</vt:lpstr>
      <vt:lpstr>INTRODUCTION</vt:lpstr>
      <vt:lpstr>JAVA RING COMPONENTS</vt:lpstr>
      <vt:lpstr>JAVA VIRTUAL MACHINE</vt:lpstr>
      <vt:lpstr>RAM</vt:lpstr>
      <vt:lpstr> ROM </vt:lpstr>
      <vt:lpstr>REAL TIME CLOCK </vt:lpstr>
      <vt:lpstr>iBUTTON</vt:lpstr>
      <vt:lpstr>BLUE DOT RECEPTOR </vt:lpstr>
      <vt:lpstr> WORKING  </vt:lpstr>
      <vt:lpstr>CONTINUED…</vt:lpstr>
      <vt:lpstr>SECURITY </vt:lpstr>
      <vt:lpstr>ADVANTAGES</vt:lpstr>
      <vt:lpstr>DISADVANTAGES </vt:lpstr>
      <vt:lpstr>APPLICATION </vt:lpstr>
      <vt:lpstr>CONCLUSION</vt:lpstr>
      <vt:lpstr>REFERENCES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JET MACHINING</dc:title>
  <dc:creator>Sulatha</dc:creator>
  <cp:lastModifiedBy>yaseen raza</cp:lastModifiedBy>
  <cp:revision>179</cp:revision>
  <dcterms:created xsi:type="dcterms:W3CDTF">2018-01-28T09:25:59Z</dcterms:created>
  <dcterms:modified xsi:type="dcterms:W3CDTF">2018-10-06T02:15:57Z</dcterms:modified>
</cp:coreProperties>
</file>