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1C7A6-5984-414B-A3D0-0CC5A6D8C1A9}" v="2" dt="2021-04-19T19:25:27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 Zee Yang" userId="648548d5a77df48e" providerId="LiveId" clId="{61E1C7A6-5984-414B-A3D0-0CC5A6D8C1A9}"/>
    <pc:docChg chg="undo custSel addSld delSld modSld">
      <pc:chgData name="Chai Zee Yang" userId="648548d5a77df48e" providerId="LiveId" clId="{61E1C7A6-5984-414B-A3D0-0CC5A6D8C1A9}" dt="2021-04-19T19:41:51.335" v="114" actId="20577"/>
      <pc:docMkLst>
        <pc:docMk/>
      </pc:docMkLst>
      <pc:sldChg chg="modSp mod">
        <pc:chgData name="Chai Zee Yang" userId="648548d5a77df48e" providerId="LiveId" clId="{61E1C7A6-5984-414B-A3D0-0CC5A6D8C1A9}" dt="2021-04-19T19:41:51.335" v="114" actId="20577"/>
        <pc:sldMkLst>
          <pc:docMk/>
          <pc:sldMk cId="179319860" sldId="256"/>
        </pc:sldMkLst>
        <pc:spChg chg="mod">
          <ac:chgData name="Chai Zee Yang" userId="648548d5a77df48e" providerId="LiveId" clId="{61E1C7A6-5984-414B-A3D0-0CC5A6D8C1A9}" dt="2021-04-19T19:25:40.345" v="94" actId="1076"/>
          <ac:spMkLst>
            <pc:docMk/>
            <pc:sldMk cId="179319860" sldId="256"/>
            <ac:spMk id="2" creationId="{2E583EC2-C7F7-40FD-8F5A-6A09A87C4EF7}"/>
          </ac:spMkLst>
        </pc:spChg>
        <pc:spChg chg="mod">
          <ac:chgData name="Chai Zee Yang" userId="648548d5a77df48e" providerId="LiveId" clId="{61E1C7A6-5984-414B-A3D0-0CC5A6D8C1A9}" dt="2021-04-19T19:41:51.335" v="114" actId="20577"/>
          <ac:spMkLst>
            <pc:docMk/>
            <pc:sldMk cId="179319860" sldId="256"/>
            <ac:spMk id="3" creationId="{3746D003-6264-4B2B-86FF-AFA57CBE90A1}"/>
          </ac:spMkLst>
        </pc:spChg>
      </pc:sldChg>
      <pc:sldChg chg="new del">
        <pc:chgData name="Chai Zee Yang" userId="648548d5a77df48e" providerId="LiveId" clId="{61E1C7A6-5984-414B-A3D0-0CC5A6D8C1A9}" dt="2021-04-19T19:22:52.705" v="1" actId="680"/>
        <pc:sldMkLst>
          <pc:docMk/>
          <pc:sldMk cId="391044415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01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207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394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28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37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43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5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10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5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2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8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6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11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2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70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32560B1-A8F1-4BEE-AB57-25615CF0AF79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1BD989E-A669-4E2C-9E43-3C2B48E8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3EC2-C7F7-40FD-8F5A-6A09A87C4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906" y="600584"/>
            <a:ext cx="4208145" cy="926973"/>
          </a:xfrm>
        </p:spPr>
        <p:txBody>
          <a:bodyPr>
            <a:normAutofit fontScale="90000"/>
          </a:bodyPr>
          <a:lstStyle/>
          <a:p>
            <a:r>
              <a:rPr lang="en-US" dirty="0"/>
              <a:t>Slingshot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6D003-6264-4B2B-86FF-AFA57CBE9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422" y="2228295"/>
            <a:ext cx="11842811" cy="5024762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sz="6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6300" dirty="0">
                <a:latin typeface="Arial" panose="020B0604020202020204" pitchFamily="34" charset="0"/>
                <a:cs typeface="Arial" panose="020B0604020202020204" pitchFamily="34" charset="0"/>
              </a:rPr>
              <a:t>Quick FACTS:</a:t>
            </a:r>
          </a:p>
          <a:p>
            <a:pPr algn="l"/>
            <a:endParaRPr lang="en-US" sz="6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6300" dirty="0">
                <a:latin typeface="Arial" panose="020B0604020202020204" pitchFamily="34" charset="0"/>
                <a:cs typeface="Arial" panose="020B0604020202020204" pitchFamily="34" charset="0"/>
              </a:rPr>
              <a:t>A web-based Game written with JavaScript</a:t>
            </a:r>
          </a:p>
          <a:p>
            <a:pPr marL="457200" indent="-457200" algn="l">
              <a:buAutoNum type="arabicPeriod"/>
            </a:pPr>
            <a:endParaRPr lang="en-US" sz="6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6300" dirty="0" err="1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US" sz="6300" dirty="0">
                <a:latin typeface="Arial" panose="020B0604020202020204" pitchFamily="34" charset="0"/>
                <a:cs typeface="Arial" panose="020B0604020202020204" pitchFamily="34" charset="0"/>
              </a:rPr>
              <a:t> Matter.js – </a:t>
            </a:r>
          </a:p>
          <a:p>
            <a:pPr algn="l"/>
            <a:r>
              <a:rPr lang="en-US" sz="6300" dirty="0">
                <a:latin typeface="Arial" panose="020B0604020202020204" pitchFamily="34" charset="0"/>
                <a:cs typeface="Arial" panose="020B0604020202020204" pitchFamily="34" charset="0"/>
              </a:rPr>
              <a:t>	A 2D rigid body JavaScript physics </a:t>
            </a:r>
            <a:r>
              <a:rPr lang="en-US" sz="6300">
                <a:latin typeface="Arial" panose="020B0604020202020204" pitchFamily="34" charset="0"/>
                <a:cs typeface="Arial" panose="020B0604020202020204" pitchFamily="34" charset="0"/>
              </a:rPr>
              <a:t>engine for the web</a:t>
            </a:r>
            <a:endParaRPr lang="en-US" sz="6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sz="6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en-US" sz="6300" dirty="0">
                <a:latin typeface="Arial" panose="020B0604020202020204" pitchFamily="34" charset="0"/>
                <a:cs typeface="Arial" panose="020B0604020202020204" pitchFamily="34" charset="0"/>
              </a:rPr>
              <a:t>“A clone of Angry Birds”</a:t>
            </a:r>
            <a:endParaRPr lang="en-GB" sz="6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 startAt="3"/>
            </a:pPr>
            <a:endParaRPr lang="en-US" sz="2900" dirty="0"/>
          </a:p>
          <a:p>
            <a:pPr marL="457200" indent="-457200" algn="l">
              <a:buAutoNum type="arabicPeriod" startAt="3"/>
            </a:pPr>
            <a:endParaRPr lang="en-US" dirty="0"/>
          </a:p>
          <a:p>
            <a:pPr marL="457200" indent="-457200" algn="l">
              <a:buAutoNum type="arabicPeriod" startAt="3"/>
            </a:pPr>
            <a:endParaRPr lang="en-US" dirty="0"/>
          </a:p>
          <a:p>
            <a:pPr algn="l"/>
            <a:r>
              <a:rPr lang="en-US" dirty="0"/>
              <a:t>	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986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34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Slingshot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Slingshot</dc:title>
  <dc:creator>Chai Zee Yang</dc:creator>
  <cp:lastModifiedBy>Chai Zee Yang</cp:lastModifiedBy>
  <cp:revision>1</cp:revision>
  <dcterms:created xsi:type="dcterms:W3CDTF">2021-04-19T19:15:52Z</dcterms:created>
  <dcterms:modified xsi:type="dcterms:W3CDTF">2021-04-19T19:41:51Z</dcterms:modified>
</cp:coreProperties>
</file>