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1D4B-16C0-4EA6-8ECE-44104BA2D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6EE0C-4B80-4486-96EB-3C0E0A15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044B-B336-4EAF-BE23-5F3633EA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4207-329B-4852-A099-E8BB783D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E808-D431-4BFC-9EB9-BEC93684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3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C08B-12FC-45AB-9DBC-614EC4E4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69C56-288F-46A9-9CCA-52F7AD13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7303-80D9-4A2E-8A1F-F549195A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21BF-D4C4-4A4F-A5A1-1488D51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9BD6-FF4C-494C-9D38-4904EF5B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8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A6899-37CF-4889-AF76-ADCA9A080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412C5-2BA8-45C9-A6D3-49E81BEED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C41A-1F8A-4280-A84E-03375506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DB55-9156-4757-894F-74474F4B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AA56-DE4A-46E1-B370-215E3305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5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3A5B-C5EF-4DD9-956D-BE47D690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A8F8-AEA4-46FE-BFB1-1A78123E9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872F-85B0-4C8D-853E-F0284D55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F3A3-EBD1-4721-811E-C342F77B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84F7-152E-4D78-A74E-86C246C3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64E2-1CD8-4C8D-81E8-340AB19A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39DF-4446-4F78-B7C6-9006B222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94A-CA59-4C0D-A049-3BCD8F56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EE207-960F-4330-A649-263154BB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9E33-9D7F-4BAF-9597-8080A978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7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308E-612E-45AC-A370-2631CA27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76A5-1F77-4492-878D-CFEF9862C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C1B96-865B-4377-A20E-87C4ED775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5AAB9-CA84-43C3-9676-83D2C33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4565-0094-4A0A-B1F2-71D4B655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A856-5955-419B-9916-3B3D417C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1D0F-2AA0-4236-94F7-8A8B8BBB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9286E-3A3D-46EB-80FE-912F72AB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2B94D-1BED-48CB-9AB9-FBD45B9D5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82B37-F073-441A-805A-269F1BD04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9D11F-0675-4304-9769-74BAE763B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12B9E-3329-4C8D-92D6-E7379890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39E31-15FF-4624-AECB-0DEBC7DF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BFA78-5724-4992-A7F0-F67A43EC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5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859C-DA93-4806-8C2C-5342DBD8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8BCB2-2F3C-4E6B-B28F-F767E30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AA41-EE32-4D80-951B-33841839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FB7F4-F654-491C-9795-3A194EBA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4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A7F1B-22E6-4926-8B17-6775AA0A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8094A-3CF5-463E-B070-0D9AD48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91F7-E034-4D87-9B45-5F34B199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7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4DE8-5932-40C1-A3BA-F60E155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647-08F5-467D-8F10-B798E4B12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2CD04-E707-45F7-BA45-1C4F20DB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6A467-5627-4756-A00B-43E2D7EA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8B7A-EF28-457C-9282-4B2C5E0D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5CF7-A898-4D2C-98FC-7F8EDD75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E020-7A27-4F3B-B12A-0A92AC02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02338-0AA8-43CA-8E11-39EF70585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3ADC5-9D1B-4FFE-968C-C9BB529A9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FB90-EA0B-4448-AC6C-726457FB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E31B-8F53-449F-BA5D-A87A731A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2ED-6DF2-41E0-8629-C3FEDD51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2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EB4F5-9CEF-4781-A200-6F5EAD7D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8DEF-368E-4183-8A4C-CA807FF7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F61D-7A63-4599-A5ED-1E3F207EF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792D-2BB8-4AA9-8511-17883F32E2D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1C06-87C3-451C-9767-AAC031E80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B5EE-D342-408D-B685-26E005D48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D509-CCB3-41B7-BE61-1FE04B512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47B2-AD8C-4870-B783-144F578B1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Central Limit Theorem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894B1-6C3F-480B-A197-22FAA0DF3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Geven</a:t>
            </a:r>
            <a:r>
              <a:rPr lang="en-US" altLang="zh-CN" dirty="0"/>
              <a:t> Liu and Zefan Qian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7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B1B4-DDED-451C-86D8-6F2E2D74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CLT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2ED3-CCDF-4B75-97E4-7987F7F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central limit theorem (CLT) establishes that, in many situations, when independent random variables are added, their properly normalized sum tends toward a normal distribution even if the original variables themselves are not normally distributed.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94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6EE-D08D-4380-B88F-98B93146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CLT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FFA7C-F369-4E96-8A39-222C98CE2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948"/>
            <a:ext cx="4954062" cy="305736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654F4E-A48D-44FD-88D7-CF474713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2535215"/>
            <a:ext cx="5286994" cy="3262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B2372-33A3-4858-837F-6FEDD7F7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8158"/>
            <a:ext cx="4954062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6EE-D08D-4380-B88F-98B93146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CLT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FFA7C-F369-4E96-8A39-222C98CE2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948"/>
            <a:ext cx="4954062" cy="305736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654F4E-A48D-44FD-88D7-CF474713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2535215"/>
            <a:ext cx="5286994" cy="32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6EE-D08D-4380-B88F-98B93146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CLT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FFA7C-F369-4E96-8A39-222C98CE2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948"/>
            <a:ext cx="4954062" cy="305736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654F4E-A48D-44FD-88D7-CF474713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2535215"/>
            <a:ext cx="5286994" cy="3262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25A95-A2B8-4330-A83E-ED37D90F1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948"/>
            <a:ext cx="4954062" cy="30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6EE-D08D-4380-B88F-98B93146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CLT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FFA7C-F369-4E96-8A39-222C98CE2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948"/>
            <a:ext cx="4954062" cy="305736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654F4E-A48D-44FD-88D7-CF474713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2535215"/>
            <a:ext cx="5286994" cy="3262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5E637-64B1-40CF-819F-83B600A74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948"/>
            <a:ext cx="4954063" cy="30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6EE-D08D-4380-B88F-98B93146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CLT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FFA7C-F369-4E96-8A39-222C98CE2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948"/>
            <a:ext cx="4954062" cy="305736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654F4E-A48D-44FD-88D7-CF474713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2535215"/>
            <a:ext cx="5286994" cy="3262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790D0-DB94-438F-9386-C92B008A8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948"/>
            <a:ext cx="4954062" cy="30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9CEF-4889-47AA-A2FE-7B49DF78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CLT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EF8C1-E0FC-4F27-BDA1-F9BB2A08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54" y="365125"/>
            <a:ext cx="4855257" cy="29963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53109-92C1-4D8C-B828-F84F4E423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7" y="5051393"/>
            <a:ext cx="2492245" cy="1538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5C0635-294F-49BE-A464-80213D03B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84" y="5051392"/>
            <a:ext cx="2492247" cy="1538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67998A-D4F9-4439-A53F-8B52BFD7A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13" y="5056946"/>
            <a:ext cx="2492249" cy="1538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5211BD-F904-4251-9C44-B2A839283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54" y="5051392"/>
            <a:ext cx="2492246" cy="15380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C985DE-220A-405E-A142-7C631A4B2DFB}"/>
              </a:ext>
            </a:extLst>
          </p:cNvPr>
          <p:cNvSpPr txBox="1"/>
          <p:nvPr/>
        </p:nvSpPr>
        <p:spPr>
          <a:xfrm>
            <a:off x="1184808" y="4154749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 means  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54417-C7AC-4BB8-A123-0047E1C9ACB8}"/>
              </a:ext>
            </a:extLst>
          </p:cNvPr>
          <p:cNvSpPr txBox="1"/>
          <p:nvPr/>
        </p:nvSpPr>
        <p:spPr>
          <a:xfrm>
            <a:off x="3971036" y="4154749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 means  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C769E3-23C5-4763-97E9-A961941529B1}"/>
              </a:ext>
            </a:extLst>
          </p:cNvPr>
          <p:cNvSpPr txBox="1"/>
          <p:nvPr/>
        </p:nvSpPr>
        <p:spPr>
          <a:xfrm>
            <a:off x="6695122" y="4154749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means  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BF9AE1-CDFE-4563-BFC1-50BA196A19C5}"/>
              </a:ext>
            </a:extLst>
          </p:cNvPr>
          <p:cNvSpPr txBox="1"/>
          <p:nvPr/>
        </p:nvSpPr>
        <p:spPr>
          <a:xfrm>
            <a:off x="9356998" y="4154749"/>
            <a:ext cx="15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10000 means  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363C38-C534-4E8E-9592-2C51320BA09A}"/>
              </a:ext>
            </a:extLst>
          </p:cNvPr>
          <p:cNvSpPr txBox="1"/>
          <p:nvPr/>
        </p:nvSpPr>
        <p:spPr>
          <a:xfrm>
            <a:off x="1018850" y="1585011"/>
            <a:ext cx="29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Symmetrical Distribution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98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80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Central Limit Theorem</vt:lpstr>
      <vt:lpstr>Intro to CLT</vt:lpstr>
      <vt:lpstr>Intro to CLT</vt:lpstr>
      <vt:lpstr>Intro to CLT</vt:lpstr>
      <vt:lpstr>Intro to CLT</vt:lpstr>
      <vt:lpstr>Intro to CLT</vt:lpstr>
      <vt:lpstr>Intro to CLT</vt:lpstr>
      <vt:lpstr>Intro to CLT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</dc:title>
  <dc:creator>Qian Zefan</dc:creator>
  <cp:lastModifiedBy>Qian Zefan</cp:lastModifiedBy>
  <cp:revision>6</cp:revision>
  <dcterms:created xsi:type="dcterms:W3CDTF">2021-03-01T07:38:29Z</dcterms:created>
  <dcterms:modified xsi:type="dcterms:W3CDTF">2021-03-02T13:20:06Z</dcterms:modified>
</cp:coreProperties>
</file>