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262" r:id="rId3"/>
    <p:sldId id="259" r:id="rId4"/>
    <p:sldId id="263" r:id="rId5"/>
    <p:sldId id="264" r:id="rId6"/>
    <p:sldId id="265" r:id="rId7"/>
    <p:sldId id="266" r:id="rId8"/>
    <p:sldId id="316" r:id="rId9"/>
    <p:sldId id="313" r:id="rId10"/>
    <p:sldId id="315" r:id="rId11"/>
    <p:sldId id="267" r:id="rId12"/>
    <p:sldId id="269" r:id="rId13"/>
    <p:sldId id="268" r:id="rId14"/>
    <p:sldId id="303" r:id="rId15"/>
    <p:sldId id="273" r:id="rId16"/>
    <p:sldId id="284" r:id="rId17"/>
    <p:sldId id="308" r:id="rId18"/>
    <p:sldId id="309" r:id="rId19"/>
    <p:sldId id="310" r:id="rId20"/>
    <p:sldId id="311" r:id="rId21"/>
    <p:sldId id="312" r:id="rId22"/>
    <p:sldId id="275" r:id="rId23"/>
    <p:sldId id="299" r:id="rId24"/>
    <p:sldId id="302" r:id="rId25"/>
    <p:sldId id="301" r:id="rId26"/>
    <p:sldId id="300" r:id="rId27"/>
    <p:sldId id="304" r:id="rId28"/>
    <p:sldId id="305" r:id="rId29"/>
    <p:sldId id="306" r:id="rId30"/>
    <p:sldId id="270" r:id="rId31"/>
    <p:sldId id="271" r:id="rId32"/>
    <p:sldId id="272" r:id="rId33"/>
    <p:sldId id="314" r:id="rId34"/>
    <p:sldId id="274" r:id="rId35"/>
    <p:sldId id="282" r:id="rId36"/>
    <p:sldId id="280" r:id="rId37"/>
    <p:sldId id="283" r:id="rId38"/>
    <p:sldId id="318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19" r:id="rId47"/>
    <p:sldId id="298" r:id="rId48"/>
    <p:sldId id="320" r:id="rId49"/>
    <p:sldId id="321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A"/>
    <a:srgbClr val="052F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CE0A-2E4B-465B-8777-AC42E35C3732}" type="datetimeFigureOut">
              <a:rPr lang="en-ID" smtClean="0"/>
              <a:t>06/07/2023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42049-2253-4C37-902A-3725B694C5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4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08038"/>
            <a:r>
              <a:rPr lang="en-US" dirty="0"/>
              <a:t>Selamat pagi Bapak</a:t>
            </a:r>
            <a:r>
              <a:rPr lang="en-US" baseline="0" dirty="0"/>
              <a:t> Ibu Dosen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teman-teman</a:t>
            </a:r>
            <a:r>
              <a:rPr lang="en-US" baseline="0" dirty="0"/>
              <a:t> sekalian, </a:t>
            </a:r>
            <a:r>
              <a:rPr lang="en-US" baseline="0" dirty="0" err="1"/>
              <a:t>perkenalkan</a:t>
            </a:r>
            <a:r>
              <a:rPr lang="en-US" baseline="0" dirty="0"/>
              <a:t>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saya</a:t>
            </a:r>
            <a:r>
              <a:rPr lang="en-US" baseline="0" dirty="0"/>
              <a:t> </a:t>
            </a:r>
            <a:r>
              <a:rPr lang="en-US" baseline="0" dirty="0" err="1"/>
              <a:t>Editha</a:t>
            </a:r>
            <a:r>
              <a:rPr lang="en-US" baseline="0" dirty="0"/>
              <a:t> </a:t>
            </a:r>
            <a:r>
              <a:rPr lang="en-US" baseline="0" dirty="0" err="1"/>
              <a:t>Anggrieniputri</a:t>
            </a:r>
            <a:r>
              <a:rPr lang="en-US" baseline="0" dirty="0"/>
              <a:t> </a:t>
            </a:r>
            <a:r>
              <a:rPr lang="en-US" baseline="0" dirty="0" err="1"/>
              <a:t>Kinbenu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prodi</a:t>
            </a:r>
            <a:r>
              <a:rPr lang="en-US" baseline="0" dirty="0"/>
              <a:t> </a:t>
            </a:r>
            <a:r>
              <a:rPr lang="en-US" baseline="0" dirty="0" err="1"/>
              <a:t>Ilmu</a:t>
            </a:r>
            <a:r>
              <a:rPr lang="en-US" baseline="0" dirty="0"/>
              <a:t> Aktuaria </a:t>
            </a:r>
            <a:r>
              <a:rPr lang="en-US" baseline="0" dirty="0" err="1"/>
              <a:t>angkatan</a:t>
            </a:r>
            <a:r>
              <a:rPr lang="en-US" baseline="0" dirty="0"/>
              <a:t> 2019 dengan NIM 19/445626/PA/19450. Pada </a:t>
            </a:r>
            <a:r>
              <a:rPr lang="en-US" baseline="0" dirty="0" err="1"/>
              <a:t>kesempatan</a:t>
            </a:r>
            <a:r>
              <a:rPr lang="en-US" baseline="0" dirty="0"/>
              <a:t> kali </a:t>
            </a:r>
            <a:r>
              <a:rPr lang="en-US" baseline="0" dirty="0" err="1"/>
              <a:t>ini</a:t>
            </a:r>
            <a:r>
              <a:rPr lang="en-US" baseline="0" dirty="0"/>
              <a:t>, </a:t>
            </a:r>
            <a:r>
              <a:rPr lang="en-US" baseline="0" dirty="0" err="1"/>
              <a:t>saya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mempresentasikan</a:t>
            </a:r>
            <a:r>
              <a:rPr lang="en-US" baseline="0" dirty="0"/>
              <a:t> </a:t>
            </a:r>
            <a:r>
              <a:rPr lang="en-US" baseline="0" dirty="0" err="1"/>
              <a:t>mengenai</a:t>
            </a:r>
            <a:r>
              <a:rPr lang="en-US" baseline="0" dirty="0"/>
              <a:t> Skripsi Tugas Akhir </a:t>
            </a:r>
            <a:r>
              <a:rPr lang="en-US" baseline="0" dirty="0" err="1"/>
              <a:t>saya</a:t>
            </a:r>
            <a:r>
              <a:rPr lang="en-US" baseline="0" dirty="0"/>
              <a:t> yang </a:t>
            </a:r>
            <a:r>
              <a:rPr lang="en-US" baseline="0" dirty="0" err="1"/>
              <a:t>berjudul</a:t>
            </a:r>
            <a:r>
              <a:rPr lang="en-US" baseline="0" dirty="0"/>
              <a:t> </a:t>
            </a:r>
            <a:r>
              <a:rPr lang="en-US" baseline="0" dirty="0" err="1"/>
              <a:t>Penentuan</a:t>
            </a:r>
            <a:r>
              <a:rPr lang="en-US" baseline="0" dirty="0"/>
              <a:t> </a:t>
            </a:r>
            <a:r>
              <a:rPr lang="en-US" baseline="0" dirty="0" err="1"/>
              <a:t>Retensi</a:t>
            </a:r>
            <a:r>
              <a:rPr lang="en-US" baseline="0" dirty="0"/>
              <a:t> Optimal Perusahaan Asuransi untuk Reasuransi </a:t>
            </a:r>
            <a:r>
              <a:rPr lang="en-US" i="1" baseline="0" dirty="0"/>
              <a:t>Stop-Loss</a:t>
            </a:r>
            <a:r>
              <a:rPr lang="en-US" baseline="0" dirty="0"/>
              <a:t> dengan Metode </a:t>
            </a:r>
            <a:r>
              <a:rPr lang="en-US" i="1" baseline="0" dirty="0"/>
              <a:t>Value at Risk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i="1" baseline="0" dirty="0"/>
              <a:t>Conditional Tail Expectation. D</a:t>
            </a:r>
            <a:r>
              <a:rPr lang="en-US" baseline="0" dirty="0"/>
              <a:t>osen </a:t>
            </a:r>
            <a:r>
              <a:rPr lang="en-US" baseline="0" dirty="0" err="1"/>
              <a:t>pembimbing</a:t>
            </a:r>
            <a:r>
              <a:rPr lang="en-US" baseline="0" dirty="0"/>
              <a:t> tugas akhir </a:t>
            </a:r>
            <a:r>
              <a:rPr lang="en-US" baseline="0" dirty="0" err="1"/>
              <a:t>saya</a:t>
            </a:r>
            <a:r>
              <a:rPr lang="en-US" baseline="0" dirty="0"/>
              <a:t> </a:t>
            </a:r>
            <a:r>
              <a:rPr lang="en-US" baseline="0" dirty="0" err="1"/>
              <a:t>yaitu</a:t>
            </a:r>
            <a:r>
              <a:rPr lang="en-US" baseline="0" dirty="0"/>
              <a:t> Bapak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Prof.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Dr.rer.nat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Dedi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Rosadi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S.Si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M.Sc.Eng.Math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08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48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75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2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baseline="0" dirty="0"/>
              <a:t> yang </a:t>
            </a:r>
            <a:r>
              <a:rPr lang="en-US" baseline="0" dirty="0" err="1"/>
              <a:t>digunakan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tugas</a:t>
            </a:r>
            <a:r>
              <a:rPr lang="en-US" baseline="0" dirty="0"/>
              <a:t> </a:t>
            </a:r>
            <a:r>
              <a:rPr lang="en-US" baseline="0" dirty="0" err="1"/>
              <a:t>akhir</a:t>
            </a:r>
            <a:r>
              <a:rPr lang="en-US" baseline="0" dirty="0"/>
              <a:t> </a:t>
            </a:r>
            <a:r>
              <a:rPr lang="en-US" baseline="0" dirty="0" err="1"/>
              <a:t>saya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5EF51-8059-4E42-8A18-7F47A9E37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87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80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2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11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74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pertama</a:t>
            </a:r>
            <a:r>
              <a:rPr lang="en-US" baseline="0" dirty="0"/>
              <a:t> </a:t>
            </a:r>
            <a:r>
              <a:rPr lang="en-US" baseline="0" dirty="0" err="1"/>
              <a:t>saya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memaparkan</a:t>
            </a:r>
            <a:r>
              <a:rPr lang="en-US" baseline="0" dirty="0"/>
              <a:t> </a:t>
            </a:r>
            <a:r>
              <a:rPr lang="en-US" baseline="0" dirty="0" err="1"/>
              <a:t>terlebih</a:t>
            </a:r>
            <a:r>
              <a:rPr lang="en-US" baseline="0" dirty="0"/>
              <a:t> </a:t>
            </a:r>
            <a:r>
              <a:rPr lang="en-US" baseline="0" dirty="0" err="1"/>
              <a:t>dahulu</a:t>
            </a:r>
            <a:r>
              <a:rPr lang="en-US" baseline="0" dirty="0"/>
              <a:t> </a:t>
            </a:r>
            <a:r>
              <a:rPr lang="en-US" baseline="0" dirty="0" err="1"/>
              <a:t>mengenai</a:t>
            </a:r>
            <a:r>
              <a:rPr lang="en-US" baseline="0" dirty="0"/>
              <a:t> </a:t>
            </a:r>
            <a:r>
              <a:rPr lang="en-US" baseline="0" dirty="0" err="1"/>
              <a:t>pendahuluan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topik</a:t>
            </a:r>
            <a:r>
              <a:rPr lang="en-US" baseline="0" dirty="0"/>
              <a:t> yang </a:t>
            </a:r>
            <a:r>
              <a:rPr lang="en-US" baseline="0" dirty="0" err="1"/>
              <a:t>saya</a:t>
            </a:r>
            <a:r>
              <a:rPr lang="en-US" baseline="0" dirty="0"/>
              <a:t> </a:t>
            </a:r>
            <a:r>
              <a:rPr lang="en-US" baseline="0" dirty="0" err="1"/>
              <a:t>angkat</a:t>
            </a:r>
            <a:r>
              <a:rPr lang="en-US" baseline="0" dirty="0"/>
              <a:t> </a:t>
            </a:r>
            <a:r>
              <a:rPr lang="en-US" baseline="0" dirty="0" err="1"/>
              <a:t>pada</a:t>
            </a:r>
            <a:r>
              <a:rPr lang="en-US" baseline="0" dirty="0"/>
              <a:t> </a:t>
            </a:r>
            <a:r>
              <a:rPr lang="en-US" baseline="0" dirty="0" err="1"/>
              <a:t>tugas</a:t>
            </a:r>
            <a:r>
              <a:rPr lang="en-US" baseline="0" dirty="0"/>
              <a:t> </a:t>
            </a:r>
            <a:r>
              <a:rPr lang="en-US" baseline="0" dirty="0" err="1"/>
              <a:t>akhir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97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58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948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859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784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101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2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34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83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988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7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824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baseline="0" dirty="0"/>
              <a:t> yang </a:t>
            </a:r>
            <a:r>
              <a:rPr lang="en-US" baseline="0" dirty="0" err="1"/>
              <a:t>digunakan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tugas</a:t>
            </a:r>
            <a:r>
              <a:rPr lang="en-US" baseline="0" dirty="0"/>
              <a:t> </a:t>
            </a:r>
            <a:r>
              <a:rPr lang="en-US" baseline="0" dirty="0" err="1"/>
              <a:t>akhir</a:t>
            </a:r>
            <a:r>
              <a:rPr lang="en-US" baseline="0" dirty="0"/>
              <a:t> </a:t>
            </a:r>
            <a:r>
              <a:rPr lang="en-US" baseline="0" dirty="0" err="1"/>
              <a:t>saya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5EF51-8059-4E42-8A18-7F47A9E374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9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61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79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210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29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857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883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24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baseline="0" dirty="0"/>
              <a:t> yang </a:t>
            </a:r>
            <a:r>
              <a:rPr lang="en-US" baseline="0" dirty="0" err="1"/>
              <a:t>digunakan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tugas</a:t>
            </a:r>
            <a:r>
              <a:rPr lang="en-US" baseline="0" dirty="0"/>
              <a:t> </a:t>
            </a:r>
            <a:r>
              <a:rPr lang="en-US" baseline="0" dirty="0" err="1"/>
              <a:t>akhir</a:t>
            </a:r>
            <a:r>
              <a:rPr lang="en-US" baseline="0" dirty="0"/>
              <a:t> </a:t>
            </a:r>
            <a:r>
              <a:rPr lang="en-US" baseline="0" dirty="0" err="1"/>
              <a:t>saya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5EF51-8059-4E42-8A18-7F47A9E374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77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7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736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4854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044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1744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576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0353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069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61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820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268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41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1402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60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73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8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yang penuh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risiko. </a:t>
            </a:r>
            <a:r>
              <a:rPr lang="en-US" baseline="0" dirty="0" err="1"/>
              <a:t>Ketidakpastian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depan, </a:t>
            </a:r>
            <a:r>
              <a:rPr lang="en-US" baseline="0" dirty="0" err="1"/>
              <a:t>pendidikan</a:t>
            </a:r>
            <a:r>
              <a:rPr lang="en-US" baseline="0" dirty="0"/>
              <a:t>, risiko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kematian</a:t>
            </a:r>
            <a:r>
              <a:rPr lang="en-US" baseline="0" dirty="0"/>
              <a:t>, </a:t>
            </a:r>
            <a:r>
              <a:rPr lang="en-US" baseline="0" dirty="0" err="1"/>
              <a:t>kesehatan</a:t>
            </a:r>
            <a:r>
              <a:rPr lang="en-US" baseline="0" dirty="0"/>
              <a:t> </a:t>
            </a:r>
            <a:r>
              <a:rPr lang="en-US" baseline="0" dirty="0" err="1"/>
              <a:t>ataupun</a:t>
            </a:r>
            <a:r>
              <a:rPr lang="en-US" baseline="0" dirty="0"/>
              <a:t> </a:t>
            </a:r>
            <a:r>
              <a:rPr lang="en-US" baseline="0" dirty="0" err="1"/>
              <a:t>keuangan</a:t>
            </a:r>
            <a:r>
              <a:rPr lang="en-US" baseline="0" dirty="0"/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menghadapi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yang mungkin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datang</a:t>
            </a:r>
            <a:r>
              <a:rPr lang="en-US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dengan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polis-polis asuransi.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Menurut</a:t>
            </a:r>
            <a:r>
              <a:rPr lang="en-US" baseline="0" dirty="0"/>
              <a:t> KBBI, asuransi adalah </a:t>
            </a:r>
            <a:r>
              <a:rPr lang="en-US" baseline="0" dirty="0" err="1"/>
              <a:t>suatu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penjamin</a:t>
            </a:r>
            <a:r>
              <a:rPr lang="en-US" baseline="0" dirty="0"/>
              <a:t> atas </a:t>
            </a:r>
            <a:r>
              <a:rPr lang="en-US" baseline="0" dirty="0" err="1"/>
              <a:t>sebuah</a:t>
            </a:r>
            <a:r>
              <a:rPr lang="en-US" baseline="0" dirty="0"/>
              <a:t> risiko yang </a:t>
            </a:r>
            <a:r>
              <a:rPr lang="en-US" baseline="0" dirty="0" err="1"/>
              <a:t>ditanggung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nasabah</a:t>
            </a:r>
            <a:r>
              <a:rPr lang="en-US" baseline="0" dirty="0"/>
              <a:t> sesuai dengan </a:t>
            </a:r>
            <a:r>
              <a:rPr lang="en-US" baseline="0" dirty="0" err="1"/>
              <a:t>prosedur</a:t>
            </a:r>
            <a:r>
              <a:rPr lang="en-US" baseline="0" dirty="0"/>
              <a:t> </a:t>
            </a:r>
            <a:r>
              <a:rPr lang="en-US" b="1" u="sng" baseline="0" dirty="0" err="1">
                <a:solidFill>
                  <a:srgbClr val="FFFF00"/>
                </a:solidFill>
              </a:rPr>
              <a:t>perasuransian</a:t>
            </a:r>
            <a:r>
              <a:rPr lang="en-US" baseline="0" dirty="0">
                <a:solidFill>
                  <a:srgbClr val="FFFF00"/>
                </a:solidFill>
              </a:rPr>
              <a:t>.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asuransi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pemegang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polis sesuai dengan polis yang sudah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5EF51-8059-4E42-8A18-7F47A9E37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38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0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06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06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46204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9435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74C207-7A81-4737-8BB1-F773A1644F8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2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00.png"/><Relationship Id="rId3" Type="http://schemas.openxmlformats.org/officeDocument/2006/relationships/image" Target="../media/image16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9" Type="http://schemas.openxmlformats.org/officeDocument/2006/relationships/image" Target="../media/image26.png"/><Relationship Id="rId4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7" Type="http://schemas.openxmlformats.org/officeDocument/2006/relationships/image" Target="../media/image44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5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26" Type="http://schemas.openxmlformats.org/officeDocument/2006/relationships/image" Target="../media/image58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7" Type="http://schemas.openxmlformats.org/officeDocument/2006/relationships/image" Target="../media/image3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8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24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51.png"/><Relationship Id="rId4" Type="http://schemas.openxmlformats.org/officeDocument/2006/relationships/image" Target="../media/image34.png"/><Relationship Id="rId9" Type="http://schemas.openxmlformats.org/officeDocument/2006/relationships/image" Target="../media/image440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11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0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1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6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10" Type="http://schemas.openxmlformats.org/officeDocument/2006/relationships/image" Target="../media/image82.svg"/><Relationship Id="rId4" Type="http://schemas.openxmlformats.org/officeDocument/2006/relationships/image" Target="../media/image76.svg"/><Relationship Id="rId9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93" y="1449600"/>
            <a:ext cx="9048108" cy="196355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cap="none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sz="3200" b="1" cap="none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Harga Saham </a:t>
            </a:r>
            <a:r>
              <a:rPr lang="en-US" sz="3200" b="1" cap="none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Harian</a:t>
            </a:r>
            <a:r>
              <a:rPr lang="en-US" sz="3200" b="1" cap="none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Pada Sektor Alat </a:t>
            </a:r>
            <a:r>
              <a:rPr lang="en-US" sz="3200" b="1" cap="none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Berat</a:t>
            </a:r>
            <a:r>
              <a:rPr lang="en-US" sz="3200" b="1" cap="none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Bank </a:t>
            </a:r>
            <a:r>
              <a:rPr lang="en-US" sz="3200" b="1" cap="none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3200" b="1" cap="none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 Black-Scholes </a:t>
            </a:r>
            <a:r>
              <a:rPr lang="en-US" sz="3200" b="1" cap="none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Termodifikasi</a:t>
            </a:r>
            <a:r>
              <a:rPr lang="en-US" sz="3200" b="1" cap="none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3200" b="1" cap="none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lang="en-US" sz="3200" b="1" cap="none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Artificial Neural Network</a:t>
            </a:r>
            <a:endParaRPr lang="en-US" sz="3200" b="1" i="1" cap="none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9497" y="3561132"/>
            <a:ext cx="7211542" cy="1297220"/>
          </a:xfrm>
        </p:spPr>
        <p:txBody>
          <a:bodyPr>
            <a:normAutofit lnSpcReduction="10000"/>
          </a:bodyPr>
          <a:lstStyle/>
          <a:p>
            <a:pPr algn="l" defTabSz="808038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Nama		: Zefanya Finney Simijaya</a:t>
            </a:r>
          </a:p>
          <a:p>
            <a:pPr algn="l" defTabSz="808038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NIM		: 19/445600/PA/19424</a:t>
            </a:r>
          </a:p>
          <a:p>
            <a:pPr defTabSz="808038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Pembimbing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	: Dr.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Dwi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Satya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Palupi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S.Si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M.Si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97008" y="5139891"/>
            <a:ext cx="7211469" cy="1193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FAKULTAS MATEMATIKA DAN ILMU PENGETAHUAN ALAM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UNIVERSITAS GADJAH MADA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YOGYAKARTA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52F6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2023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52F6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4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8A3808-C518-3DC1-225A-75714E77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59916"/>
              </p:ext>
            </p:extLst>
          </p:nvPr>
        </p:nvGraphicFramePr>
        <p:xfrm>
          <a:off x="222440" y="1762238"/>
          <a:ext cx="1166261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23">
                  <a:extLst>
                    <a:ext uri="{9D8B030D-6E8A-4147-A177-3AD203B41FA5}">
                      <a16:colId xmlns:a16="http://schemas.microsoft.com/office/drawing/2014/main" val="3974236217"/>
                    </a:ext>
                  </a:extLst>
                </a:gridCol>
                <a:gridCol w="3174737">
                  <a:extLst>
                    <a:ext uri="{9D8B030D-6E8A-4147-A177-3AD203B41FA5}">
                      <a16:colId xmlns:a16="http://schemas.microsoft.com/office/drawing/2014/main" val="693537341"/>
                    </a:ext>
                  </a:extLst>
                </a:gridCol>
                <a:gridCol w="6850751">
                  <a:extLst>
                    <a:ext uri="{9D8B030D-6E8A-4147-A177-3AD203B41FA5}">
                      <a16:colId xmlns:a16="http://schemas.microsoft.com/office/drawing/2014/main" val="32849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Tahun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Peneliti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6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Raquel Gaspar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penentuan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opsi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jual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tipe</a:t>
                      </a:r>
                      <a:r>
                        <a:rPr lang="en-US" dirty="0"/>
                        <a:t> Amerika di </a:t>
                      </a:r>
                      <a:r>
                        <a:rPr lang="en-US" dirty="0" err="1"/>
                        <a:t>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besar</a:t>
                      </a:r>
                      <a:r>
                        <a:rPr lang="en-US" dirty="0"/>
                        <a:t> di AS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dua model </a:t>
                      </a:r>
                      <a:r>
                        <a:rPr lang="en-US" i="1" dirty="0"/>
                        <a:t>ANN</a:t>
                      </a:r>
                      <a:r>
                        <a:rPr lang="en-US" i="0" dirty="0"/>
                        <a:t> dan </a:t>
                      </a:r>
                      <a:r>
                        <a:rPr lang="en-US" i="0" dirty="0" err="1"/>
                        <a:t>metode</a:t>
                      </a:r>
                      <a:r>
                        <a:rPr lang="en-US" i="0" dirty="0"/>
                        <a:t> Least Squares Monte Carlo (LSM). </a:t>
                      </a:r>
                      <a:r>
                        <a:rPr lang="en-US" i="0" dirty="0" err="1"/>
                        <a:t>Kedua</a:t>
                      </a:r>
                      <a:r>
                        <a:rPr lang="en-US" i="0" dirty="0"/>
                        <a:t> model ANN </a:t>
                      </a:r>
                      <a:r>
                        <a:rPr lang="en-US" i="0" dirty="0" err="1"/>
                        <a:t>lebih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unggul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dibandingkan</a:t>
                      </a:r>
                      <a:r>
                        <a:rPr lang="en-US" i="0" dirty="0"/>
                        <a:t> LSM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6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Reaz</a:t>
                      </a:r>
                      <a:r>
                        <a:rPr lang="en-US" dirty="0"/>
                        <a:t> Chowdhury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perhitungan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penutupan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model Black-Scholes </a:t>
                      </a:r>
                      <a:r>
                        <a:rPr lang="en-US" dirty="0" err="1"/>
                        <a:t>termodifikasi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machine learning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r>
                        <a:rPr lang="en-US" dirty="0"/>
                        <a:t> decision tree, ANN, dan ensemble method.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5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Gurjeet Singh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index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nifty 50 index (</a:t>
                      </a:r>
                      <a:r>
                        <a:rPr lang="en-US" dirty="0" err="1"/>
                        <a:t>indeks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india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machine learning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, KNN, linear regression, ANN, random forest, SGD, SVM, dan decision tree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5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09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4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450" y="1183025"/>
            <a:ext cx="9142297" cy="4743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Black-Scholes Option Pricing Model (BSOPM).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Melakukukan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data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 yang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71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4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 PENELITIAN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8102"/>
            <a:ext cx="9491870" cy="511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harian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penutupan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1" i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r>
              <a:rPr kumimoji="0" lang="en-US" sz="16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sz="1600" b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kumimoji="0" lang="en-US" sz="1600" b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Sektor </a:t>
            </a:r>
            <a:r>
              <a:rPr kumimoji="0" lang="en-US" sz="16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Saham United Tractor (UNTR),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Hexindo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Adiperkasa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(HEXA),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Kobexindo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Tractors (KOBX),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Petrosea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(PTRO).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 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 Bank BCA (BBCA), Bank BNI (BBNI), Bank BRI (BBRI), Bank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(BMRI).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IHSG dan LQ45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Black-Scholes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Black-Scholes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historical data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31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4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 PENELITIAN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56920"/>
            <a:ext cx="9753600" cy="424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Saham United Tractor (UNTR),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Hexindo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Adiperkasa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(HEXA),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Kobexindo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Tractors (KOBX),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Petrosea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(PTRO).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 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 Bank BCA (BBCA), Bank BNI (BBNI), Bank BRI (BBRI), Bank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(BMRI).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IHSG dan LQ45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Yahoo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Mei 2023.</a:t>
            </a:r>
          </a:p>
          <a:p>
            <a:pPr algn="just">
              <a:lnSpc>
                <a:spcPct val="150000"/>
              </a:lnSpc>
              <a:defRPr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ketetapan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3 dan 1 .</a:t>
            </a:r>
          </a:p>
        </p:txBody>
      </p:sp>
    </p:spTree>
    <p:extLst>
      <p:ext uri="{BB962C8B-B14F-4D97-AF65-F5344CB8AC3E}">
        <p14:creationId xmlns:p14="http://schemas.microsoft.com/office/powerpoint/2010/main" val="2307048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43174" y="2785241"/>
            <a:ext cx="8248826" cy="158519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all" baseline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 </a:t>
            </a:r>
            <a:r>
              <a:rPr lang="en-US" sz="6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6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4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4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Black-Scholes </a:t>
            </a:r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endParaRPr lang="en-US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87955"/>
            <a:ext cx="797118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Black-Scholes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C1A9FD-0890-14D4-C3A6-561082945B7A}"/>
                  </a:ext>
                </a:extLst>
              </p:cNvPr>
              <p:cNvSpPr txBox="1"/>
              <p:nvPr/>
            </p:nvSpPr>
            <p:spPr>
              <a:xfrm>
                <a:off x="1982854" y="2256183"/>
                <a:ext cx="4288737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C1A9FD-0890-14D4-C3A6-56108294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54" y="2256183"/>
                <a:ext cx="4288737" cy="281937"/>
              </a:xfrm>
              <a:prstGeom prst="rect">
                <a:avLst/>
              </a:prstGeom>
              <a:blipFill>
                <a:blip r:embed="rId3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EEDD7-73B6-C119-1EB7-9351B09B3C0A}"/>
                  </a:ext>
                </a:extLst>
              </p:cNvPr>
              <p:cNvSpPr txBox="1"/>
              <p:nvPr/>
            </p:nvSpPr>
            <p:spPr>
              <a:xfrm>
                <a:off x="1976229" y="2776331"/>
                <a:ext cx="4394754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𝑞𝑇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EEDD7-73B6-C119-1EB7-9351B09B3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229" y="2776331"/>
                <a:ext cx="4394754" cy="281937"/>
              </a:xfrm>
              <a:prstGeom prst="rect">
                <a:avLst/>
              </a:prstGeom>
              <a:blipFill>
                <a:blip r:embed="rId4"/>
                <a:stretch>
                  <a:fillRect t="-2128" b="-34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5FF833E-8E69-E2CF-E9A2-7AFCDE9B131D}"/>
              </a:ext>
            </a:extLst>
          </p:cNvPr>
          <p:cNvSpPr txBox="1"/>
          <p:nvPr/>
        </p:nvSpPr>
        <p:spPr>
          <a:xfrm>
            <a:off x="407505" y="3190460"/>
            <a:ext cx="1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8FC0E2-C628-C8BF-4655-A710B9169CB4}"/>
                  </a:ext>
                </a:extLst>
              </p:cNvPr>
              <p:cNvSpPr txBox="1"/>
              <p:nvPr/>
            </p:nvSpPr>
            <p:spPr>
              <a:xfrm>
                <a:off x="-525119" y="4280452"/>
                <a:ext cx="4394754" cy="1210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D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ID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D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D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func>
                        </m:num>
                        <m:den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ID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D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8FC0E2-C628-C8BF-4655-A710B916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5119" y="4280452"/>
                <a:ext cx="4394754" cy="1210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4D03C5-1BDA-B9BF-9C76-19098AAA1E36}"/>
                  </a:ext>
                </a:extLst>
              </p:cNvPr>
              <p:cNvSpPr txBox="1"/>
              <p:nvPr/>
            </p:nvSpPr>
            <p:spPr>
              <a:xfrm>
                <a:off x="3409122" y="4228228"/>
                <a:ext cx="3916018" cy="1025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4D03C5-1BDA-B9BF-9C76-19098AAA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22" y="4228228"/>
                <a:ext cx="3916018" cy="1025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A58A0-33FE-C9D7-FB92-CAD26545AF0B}"/>
              </a:ext>
            </a:extLst>
          </p:cNvPr>
          <p:cNvCxnSpPr>
            <a:cxnSpLocks/>
          </p:cNvCxnSpPr>
          <p:nvPr/>
        </p:nvCxnSpPr>
        <p:spPr>
          <a:xfrm>
            <a:off x="8030817" y="2156791"/>
            <a:ext cx="0" cy="4323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4239C7-9488-260F-4A15-1D9F1DAEB4A8}"/>
              </a:ext>
            </a:extLst>
          </p:cNvPr>
          <p:cNvCxnSpPr>
            <a:cxnSpLocks/>
          </p:cNvCxnSpPr>
          <p:nvPr/>
        </p:nvCxnSpPr>
        <p:spPr>
          <a:xfrm>
            <a:off x="8030822" y="2136913"/>
            <a:ext cx="41611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F5B336-9B61-B921-3418-6592FDC88E3F}"/>
                  </a:ext>
                </a:extLst>
              </p:cNvPr>
              <p:cNvSpPr txBox="1"/>
              <p:nvPr/>
            </p:nvSpPr>
            <p:spPr>
              <a:xfrm>
                <a:off x="8010939" y="2216424"/>
                <a:ext cx="4780722" cy="400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 </a:t>
                </a:r>
                <a:r>
                  <a:rPr lang="en-US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keterangan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𝐶𝑎𝑙𝑙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𝑜𝑝𝑡𝑖𝑜𝑛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sz="14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𝑃𝑢𝑡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𝑜𝑝𝑡𝑖𝑜𝑛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𝑆𝑡𝑟𝑖𝑘𝑒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𝑝𝑟𝑖𝑐𝑒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𝑟𝑖𝑠𝑘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𝑓𝑟𝑒𝑒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𝑖𝑛𝑡𝑒𝑟𝑒𝑠𝑡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𝑟𝑎𝑡𝑒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𝐷𝑖𝑣𝑖𝑑𝑒𝑛𝑡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𝑦𝑖𝑒𝑙𝑑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𝐶𝑢𝑟𝑟𝑒𝑛𝑡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𝑠𝑡𝑜𝑐𝑘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𝑝𝑟𝑖𝑐𝑒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14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𝑆𝑡𝑜𝑐𝑘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𝑣𝑜𝑙𝑎𝑡𝑖𝑙𝑖𝑡𝑦</m:t>
                    </m:r>
                  </m:oMath>
                </a14:m>
                <a:r>
                  <a:rPr lang="en-ID" sz="14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ID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𝐶𝑢𝑚𝑚𝑢𝑙𝑎𝑡𝑖𝑣𝑒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𝑛𝑜𝑟𝑚𝑎𝑙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𝑑𝑖𝑠𝑡𝑟𝑖𝑏𝑢𝑡𝑖𝑜𝑛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𝑓𝑢𝑛𝑐𝑡𝑖𝑜𝑛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D" sz="14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𝑚𝑎𝑡𝑢𝑟𝑖𝑡𝑦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Rumus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variabel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strike price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</a:p>
              <a:p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ID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dengan</m:t>
                    </m:r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D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D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𝑇𝑜𝑑𝑎𝑦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𝑐𝑙𝑜𝑠𝑒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𝑝𝑟𝑖𝑐𝑒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𝑌𝑒𝑠𝑡𝑒𝑟𝑑𝑎𝑦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𝑐𝑙𝑜𝑠𝑒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𝑝𝑟𝑖𝑐𝑒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Rumus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to maturity </a:t>
                </a:r>
                <a:r>
                  <a:rPr lang="en-ID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D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𝐽𝑢𝑚𝑙𝑎h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h𝑎𝑟𝑖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𝑝𝑒𝑟𝑑𝑎𝑔𝑎𝑛𝑔𝑎𝑛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𝑠𝑎h𝑎𝑚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𝑠𝑒𝑏𝑢𝑙𝑎𝑛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𝐽𝑢𝑚𝑙𝑎h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h𝑎𝑟𝑖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𝑝𝑒𝑟𝑑𝑎𝑔𝑎𝑛𝑔𝑎𝑛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𝑠𝑎h𝑎𝑚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𝑠𝑒𝑡𝑎h𝑢𝑛</m:t>
                        </m:r>
                      </m:den>
                    </m:f>
                  </m:oMath>
                </a14:m>
                <a:r>
                  <a:rPr lang="en-ID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F5B336-9B61-B921-3418-6592FDC8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939" y="2216424"/>
                <a:ext cx="4780722" cy="4003084"/>
              </a:xfrm>
              <a:prstGeom prst="rect">
                <a:avLst/>
              </a:prstGeom>
              <a:blipFill>
                <a:blip r:embed="rId7"/>
                <a:stretch>
                  <a:fillRect l="-383" t="-30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27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43" y="166166"/>
            <a:ext cx="10515600" cy="1325563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87955"/>
            <a:ext cx="9228841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EE8F9E-DE15-F272-4C0A-0E6F3CA5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6812"/>
              </p:ext>
            </p:extLst>
          </p:nvPr>
        </p:nvGraphicFramePr>
        <p:xfrm>
          <a:off x="72403" y="3792321"/>
          <a:ext cx="4260442" cy="221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62">
                  <a:extLst>
                    <a:ext uri="{9D8B030D-6E8A-4147-A177-3AD203B41FA5}">
                      <a16:colId xmlns:a16="http://schemas.microsoft.com/office/drawing/2014/main" val="2790431972"/>
                    </a:ext>
                  </a:extLst>
                </a:gridCol>
                <a:gridCol w="1101561">
                  <a:extLst>
                    <a:ext uri="{9D8B030D-6E8A-4147-A177-3AD203B41FA5}">
                      <a16:colId xmlns:a16="http://schemas.microsoft.com/office/drawing/2014/main" val="392831289"/>
                    </a:ext>
                  </a:extLst>
                </a:gridCol>
                <a:gridCol w="869443">
                  <a:extLst>
                    <a:ext uri="{9D8B030D-6E8A-4147-A177-3AD203B41FA5}">
                      <a16:colId xmlns:a16="http://schemas.microsoft.com/office/drawing/2014/main" val="257855756"/>
                    </a:ext>
                  </a:extLst>
                </a:gridCol>
                <a:gridCol w="726910">
                  <a:extLst>
                    <a:ext uri="{9D8B030D-6E8A-4147-A177-3AD203B41FA5}">
                      <a16:colId xmlns:a16="http://schemas.microsoft.com/office/drawing/2014/main" val="2575321699"/>
                    </a:ext>
                  </a:extLst>
                </a:gridCol>
                <a:gridCol w="977266">
                  <a:extLst>
                    <a:ext uri="{9D8B030D-6E8A-4147-A177-3AD203B41FA5}">
                      <a16:colId xmlns:a16="http://schemas.microsoft.com/office/drawing/2014/main" val="1342248258"/>
                    </a:ext>
                  </a:extLst>
                </a:gridCol>
              </a:tblGrid>
              <a:tr h="2753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Index</a:t>
                      </a:r>
                      <a:endParaRPr lang="en-ID" sz="7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Jumlah</a:t>
                      </a:r>
                      <a:r>
                        <a:rPr lang="en-US" sz="700" dirty="0"/>
                        <a:t> Kamar </a:t>
                      </a:r>
                      <a:r>
                        <a:rPr lang="en-US" sz="700" dirty="0" err="1"/>
                        <a:t>tidur</a:t>
                      </a:r>
                      <a:endParaRPr lang="en-ID" sz="7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Jumlah</a:t>
                      </a:r>
                      <a:r>
                        <a:rPr lang="en-US" sz="700" dirty="0"/>
                        <a:t> toilet</a:t>
                      </a:r>
                      <a:endParaRPr lang="en-ID" sz="7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Luas </a:t>
                      </a:r>
                      <a:r>
                        <a:rPr lang="en-US" sz="700" dirty="0" err="1"/>
                        <a:t>halaman</a:t>
                      </a:r>
                      <a:endParaRPr lang="en-ID" sz="7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Harga</a:t>
                      </a:r>
                      <a:endParaRPr lang="en-ID" sz="7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1730492218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300.000.000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1648377303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1.000.000.000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3607474385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500.000.000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3270100746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750.000.000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1537101896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255.000.000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821333763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400.000.000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1329118422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350.000.000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3827454952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450.000.000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3440672654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85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650.000.000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808780736"/>
                  </a:ext>
                </a:extLst>
              </a:tr>
              <a:tr h="194383"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68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Rp 500.000.000</a:t>
                      </a:r>
                      <a:endParaRPr lang="en-ID" sz="800" dirty="0"/>
                    </a:p>
                  </a:txBody>
                  <a:tcPr marL="47930" marR="47930" marT="23965" marB="23965"/>
                </a:tc>
                <a:extLst>
                  <a:ext uri="{0D108BD9-81ED-4DB2-BD59-A6C34878D82A}">
                    <a16:rowId xmlns:a16="http://schemas.microsoft.com/office/drawing/2014/main" val="6977724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2835A-5B46-055E-64A4-C7AE26E1C751}"/>
              </a:ext>
            </a:extLst>
          </p:cNvPr>
          <p:cNvSpPr txBox="1"/>
          <p:nvPr/>
        </p:nvSpPr>
        <p:spPr>
          <a:xfrm>
            <a:off x="0" y="2790334"/>
            <a:ext cx="48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BB5C492A-CC7D-4A4A-AB7D-EE11488C6C2A}"/>
              </a:ext>
            </a:extLst>
          </p:cNvPr>
          <p:cNvSpPr txBox="1"/>
          <p:nvPr/>
        </p:nvSpPr>
        <p:spPr>
          <a:xfrm>
            <a:off x="1399555" y="3214541"/>
            <a:ext cx="1727089" cy="2843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pc="-12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Feature (X)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31CE390-C5B1-2D88-0C55-2DE3B0E45D60}"/>
              </a:ext>
            </a:extLst>
          </p:cNvPr>
          <p:cNvSpPr/>
          <p:nvPr/>
        </p:nvSpPr>
        <p:spPr>
          <a:xfrm rot="5400000">
            <a:off x="2034971" y="3053071"/>
            <a:ext cx="216897" cy="1218414"/>
          </a:xfrm>
          <a:prstGeom prst="leftBrace">
            <a:avLst>
              <a:gd name="adj1" fmla="val 35927"/>
              <a:gd name="adj2" fmla="val 5098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28CE0D8F-0DB3-11DA-72FE-A86E68FD07AB}"/>
              </a:ext>
            </a:extLst>
          </p:cNvPr>
          <p:cNvSpPr txBox="1"/>
          <p:nvPr/>
        </p:nvSpPr>
        <p:spPr>
          <a:xfrm>
            <a:off x="3142235" y="3227277"/>
            <a:ext cx="1579721" cy="2843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pc="-12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Target (y)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094BA-5A11-83AE-FB2A-DFCA592449F1}"/>
              </a:ext>
            </a:extLst>
          </p:cNvPr>
          <p:cNvCxnSpPr>
            <a:cxnSpLocks/>
          </p:cNvCxnSpPr>
          <p:nvPr/>
        </p:nvCxnSpPr>
        <p:spPr>
          <a:xfrm flipV="1">
            <a:off x="3852595" y="3535052"/>
            <a:ext cx="0" cy="2509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8C6579-66F5-7CE2-C3D3-2415B26761D0}"/>
              </a:ext>
            </a:extLst>
          </p:cNvPr>
          <p:cNvSpPr txBox="1"/>
          <p:nvPr/>
        </p:nvSpPr>
        <p:spPr>
          <a:xfrm>
            <a:off x="4986779" y="3846136"/>
            <a:ext cx="593888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(X)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agar machine learning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(y)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61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36" y="279288"/>
            <a:ext cx="10515600" cy="908490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975422D-E3C5-B6D0-C19D-F6DE5087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45944"/>
              </p:ext>
            </p:extLst>
          </p:nvPr>
        </p:nvGraphicFramePr>
        <p:xfrm>
          <a:off x="127785" y="239952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53">
                  <a:extLst>
                    <a:ext uri="{9D8B030D-6E8A-4147-A177-3AD203B41FA5}">
                      <a16:colId xmlns:a16="http://schemas.microsoft.com/office/drawing/2014/main" val="2790431972"/>
                    </a:ext>
                  </a:extLst>
                </a:gridCol>
                <a:gridCol w="2134647">
                  <a:extLst>
                    <a:ext uri="{9D8B030D-6E8A-4147-A177-3AD203B41FA5}">
                      <a16:colId xmlns:a16="http://schemas.microsoft.com/office/drawing/2014/main" val="3928312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855756"/>
                    </a:ext>
                  </a:extLst>
                </a:gridCol>
                <a:gridCol w="1386788">
                  <a:extLst>
                    <a:ext uri="{9D8B030D-6E8A-4147-A177-3AD203B41FA5}">
                      <a16:colId xmlns:a16="http://schemas.microsoft.com/office/drawing/2014/main" val="2575321699"/>
                    </a:ext>
                  </a:extLst>
                </a:gridCol>
                <a:gridCol w="1864412">
                  <a:extLst>
                    <a:ext uri="{9D8B030D-6E8A-4147-A177-3AD203B41FA5}">
                      <a16:colId xmlns:a16="http://schemas.microsoft.com/office/drawing/2014/main" val="134224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Kamar </a:t>
                      </a:r>
                      <a:r>
                        <a:rPr lang="en-US" sz="1400" dirty="0" err="1"/>
                        <a:t>tidur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toilet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Luas </a:t>
                      </a:r>
                      <a:r>
                        <a:rPr lang="en-US" sz="1400" dirty="0" err="1"/>
                        <a:t>halaman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Harga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9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300.000.000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1.000.000.000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7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500.000.000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0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750.000.000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255.000.000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3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400.000.000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1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350.000.000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5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450.000.000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650.000.000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8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 500.000.000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7241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662E8CE5-1BAA-0072-9D8D-A451A419CE4C}"/>
              </a:ext>
            </a:extLst>
          </p:cNvPr>
          <p:cNvSpPr/>
          <p:nvPr/>
        </p:nvSpPr>
        <p:spPr>
          <a:xfrm rot="5400000">
            <a:off x="3860279" y="476059"/>
            <a:ext cx="311082" cy="3450211"/>
          </a:xfrm>
          <a:prstGeom prst="leftBrace">
            <a:avLst>
              <a:gd name="adj1" fmla="val 8333"/>
              <a:gd name="adj2" fmla="val 5009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EF3A36D0-20D4-5A48-D0A3-42597D662F15}"/>
              </a:ext>
            </a:extLst>
          </p:cNvPr>
          <p:cNvSpPr txBox="1"/>
          <p:nvPr/>
        </p:nvSpPr>
        <p:spPr>
          <a:xfrm>
            <a:off x="3368971" y="1678665"/>
            <a:ext cx="2871573" cy="2843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0" lvl="0" indent="0" algn="l" defTabSz="554492" rtl="0" eaLnBrk="1" fontAlgn="auto" latinLnBrk="0" hangingPunct="1">
              <a:lnSpc>
                <a:spcPct val="1000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24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Variable Feature (X)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1AFA0-45ED-5AA7-36D7-D4A444C97199}"/>
              </a:ext>
            </a:extLst>
          </p:cNvPr>
          <p:cNvCxnSpPr>
            <a:cxnSpLocks/>
          </p:cNvCxnSpPr>
          <p:nvPr/>
        </p:nvCxnSpPr>
        <p:spPr>
          <a:xfrm flipV="1">
            <a:off x="7277493" y="2007910"/>
            <a:ext cx="0" cy="3864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6">
            <a:extLst>
              <a:ext uri="{FF2B5EF4-FFF2-40B4-BE49-F238E27FC236}">
                <a16:creationId xmlns:a16="http://schemas.microsoft.com/office/drawing/2014/main" id="{3AEC370E-E34D-AA5F-9751-B1EEEFBF405C}"/>
              </a:ext>
            </a:extLst>
          </p:cNvPr>
          <p:cNvSpPr txBox="1"/>
          <p:nvPr/>
        </p:nvSpPr>
        <p:spPr>
          <a:xfrm>
            <a:off x="6717058" y="1699087"/>
            <a:ext cx="2871573" cy="2843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0" lvl="0" indent="0" algn="l" defTabSz="554492" rtl="0" eaLnBrk="1" fontAlgn="auto" latinLnBrk="0" hangingPunct="1">
              <a:lnSpc>
                <a:spcPct val="1000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24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Variable target (y)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17BE8-FBE5-C9DE-3B56-EAC9CB5B79E4}"/>
              </a:ext>
            </a:extLst>
          </p:cNvPr>
          <p:cNvSpPr/>
          <p:nvPr/>
        </p:nvSpPr>
        <p:spPr>
          <a:xfrm>
            <a:off x="1" y="2780907"/>
            <a:ext cx="8380429" cy="67872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3D921-D43D-FF8A-B670-7315FB6D5C9C}"/>
              </a:ext>
            </a:extLst>
          </p:cNvPr>
          <p:cNvSpPr/>
          <p:nvPr/>
        </p:nvSpPr>
        <p:spPr>
          <a:xfrm>
            <a:off x="0" y="3913696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F1E5-2153-1E6D-31CD-FA7D4465A127}"/>
              </a:ext>
            </a:extLst>
          </p:cNvPr>
          <p:cNvSpPr/>
          <p:nvPr/>
        </p:nvSpPr>
        <p:spPr>
          <a:xfrm>
            <a:off x="0" y="4678838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367721-5025-DA14-23BA-8F73ABE8D601}"/>
              </a:ext>
            </a:extLst>
          </p:cNvPr>
          <p:cNvSpPr/>
          <p:nvPr/>
        </p:nvSpPr>
        <p:spPr>
          <a:xfrm>
            <a:off x="0" y="5396847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E0FF4C-75BD-5935-EE54-734F1767C363}"/>
              </a:ext>
            </a:extLst>
          </p:cNvPr>
          <p:cNvSpPr/>
          <p:nvPr/>
        </p:nvSpPr>
        <p:spPr>
          <a:xfrm>
            <a:off x="0" y="6114855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ABC81-79D1-3713-A960-E5EEC206B99B}"/>
              </a:ext>
            </a:extLst>
          </p:cNvPr>
          <p:cNvSpPr/>
          <p:nvPr/>
        </p:nvSpPr>
        <p:spPr>
          <a:xfrm>
            <a:off x="0" y="5780204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6F3B7-3FFC-D572-01C4-EB4FA874B22E}"/>
              </a:ext>
            </a:extLst>
          </p:cNvPr>
          <p:cNvSpPr/>
          <p:nvPr/>
        </p:nvSpPr>
        <p:spPr>
          <a:xfrm>
            <a:off x="0" y="3557049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3D0F42-C337-3829-9D58-7069F79EF022}"/>
              </a:ext>
            </a:extLst>
          </p:cNvPr>
          <p:cNvSpPr/>
          <p:nvPr/>
        </p:nvSpPr>
        <p:spPr>
          <a:xfrm>
            <a:off x="0" y="4282912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54249-AFEB-8727-03FE-71BE676626EE}"/>
              </a:ext>
            </a:extLst>
          </p:cNvPr>
          <p:cNvSpPr/>
          <p:nvPr/>
        </p:nvSpPr>
        <p:spPr>
          <a:xfrm>
            <a:off x="0" y="5027630"/>
            <a:ext cx="8408709" cy="28280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B4BDB-531D-FCEA-B82A-9D10170F6CAA}"/>
              </a:ext>
            </a:extLst>
          </p:cNvPr>
          <p:cNvSpPr txBox="1"/>
          <p:nvPr/>
        </p:nvSpPr>
        <p:spPr>
          <a:xfrm>
            <a:off x="9150283" y="2375555"/>
            <a:ext cx="2680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dataset = 10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set :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: 40%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5A7EC-2A1E-8B18-1039-38F9441B11D1}"/>
              </a:ext>
            </a:extLst>
          </p:cNvPr>
          <p:cNvSpPr txBox="1"/>
          <p:nvPr/>
        </p:nvSpPr>
        <p:spPr>
          <a:xfrm>
            <a:off x="245096" y="1283617"/>
            <a:ext cx="4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Splitting data.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6AA79-3562-2018-B5EB-68F980326A03}"/>
              </a:ext>
            </a:extLst>
          </p:cNvPr>
          <p:cNvSpPr txBox="1"/>
          <p:nvPr/>
        </p:nvSpPr>
        <p:spPr>
          <a:xfrm>
            <a:off x="8803063" y="4526438"/>
            <a:ext cx="3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2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36" grpId="0"/>
      <p:bldP spid="37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36" y="279288"/>
            <a:ext cx="10515600" cy="908490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E7EC1E-CCE5-F028-39BE-FBC705156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38718"/>
              </p:ext>
            </p:extLst>
          </p:nvPr>
        </p:nvGraphicFramePr>
        <p:xfrm>
          <a:off x="612740" y="1402883"/>
          <a:ext cx="6504494" cy="282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06">
                  <a:extLst>
                    <a:ext uri="{9D8B030D-6E8A-4147-A177-3AD203B41FA5}">
                      <a16:colId xmlns:a16="http://schemas.microsoft.com/office/drawing/2014/main" val="3001009937"/>
                    </a:ext>
                  </a:extLst>
                </a:gridCol>
                <a:gridCol w="1955531">
                  <a:extLst>
                    <a:ext uri="{9D8B030D-6E8A-4147-A177-3AD203B41FA5}">
                      <a16:colId xmlns:a16="http://schemas.microsoft.com/office/drawing/2014/main" val="657847428"/>
                    </a:ext>
                  </a:extLst>
                </a:gridCol>
                <a:gridCol w="1139856">
                  <a:extLst>
                    <a:ext uri="{9D8B030D-6E8A-4147-A177-3AD203B41FA5}">
                      <a16:colId xmlns:a16="http://schemas.microsoft.com/office/drawing/2014/main" val="1186664373"/>
                    </a:ext>
                  </a:extLst>
                </a:gridCol>
                <a:gridCol w="1244429">
                  <a:extLst>
                    <a:ext uri="{9D8B030D-6E8A-4147-A177-3AD203B41FA5}">
                      <a16:colId xmlns:a16="http://schemas.microsoft.com/office/drawing/2014/main" val="4147510538"/>
                    </a:ext>
                  </a:extLst>
                </a:gridCol>
                <a:gridCol w="1511672">
                  <a:extLst>
                    <a:ext uri="{9D8B030D-6E8A-4147-A177-3AD203B41FA5}">
                      <a16:colId xmlns:a16="http://schemas.microsoft.com/office/drawing/2014/main" val="893135039"/>
                    </a:ext>
                  </a:extLst>
                </a:gridCol>
              </a:tblGrid>
              <a:tr h="393644">
                <a:tc>
                  <a:txBody>
                    <a:bodyPr/>
                    <a:lstStyle/>
                    <a:p>
                      <a:r>
                        <a:rPr lang="en-US" sz="1050" dirty="0"/>
                        <a:t>index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Kamar </a:t>
                      </a:r>
                      <a:r>
                        <a:rPr lang="en-US" sz="1050" dirty="0" err="1"/>
                        <a:t>tidur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toilet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Luas </a:t>
                      </a:r>
                      <a:r>
                        <a:rPr lang="en-US" sz="1050" dirty="0" err="1"/>
                        <a:t>halaman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Harga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50861"/>
                  </a:ext>
                </a:extLst>
              </a:tr>
              <a:tr h="393644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300.000.000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5012"/>
                  </a:ext>
                </a:extLst>
              </a:tr>
              <a:tr h="3936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1.000.000.000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9073"/>
                  </a:ext>
                </a:extLst>
              </a:tr>
              <a:tr h="3936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750.000.000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9552"/>
                  </a:ext>
                </a:extLst>
              </a:tr>
              <a:tr h="393644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400.000.000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6219"/>
                  </a:ext>
                </a:extLst>
              </a:tr>
              <a:tr h="393644"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450.000.000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31394"/>
                  </a:ext>
                </a:extLst>
              </a:tr>
              <a:tr h="354766"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68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Rp 500.000.000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488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FE387A-6A44-DBD0-0D2C-DC83E044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1292"/>
              </p:ext>
            </p:extLst>
          </p:nvPr>
        </p:nvGraphicFramePr>
        <p:xfrm>
          <a:off x="625309" y="4397693"/>
          <a:ext cx="6510781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71">
                  <a:extLst>
                    <a:ext uri="{9D8B030D-6E8A-4147-A177-3AD203B41FA5}">
                      <a16:colId xmlns:a16="http://schemas.microsoft.com/office/drawing/2014/main" val="3001009937"/>
                    </a:ext>
                  </a:extLst>
                </a:gridCol>
                <a:gridCol w="1874268">
                  <a:extLst>
                    <a:ext uri="{9D8B030D-6E8A-4147-A177-3AD203B41FA5}">
                      <a16:colId xmlns:a16="http://schemas.microsoft.com/office/drawing/2014/main" val="657847428"/>
                    </a:ext>
                  </a:extLst>
                </a:gridCol>
                <a:gridCol w="1092488">
                  <a:extLst>
                    <a:ext uri="{9D8B030D-6E8A-4147-A177-3AD203B41FA5}">
                      <a16:colId xmlns:a16="http://schemas.microsoft.com/office/drawing/2014/main" val="1186664373"/>
                    </a:ext>
                  </a:extLst>
                </a:gridCol>
                <a:gridCol w="1192716">
                  <a:extLst>
                    <a:ext uri="{9D8B030D-6E8A-4147-A177-3AD203B41FA5}">
                      <a16:colId xmlns:a16="http://schemas.microsoft.com/office/drawing/2014/main" val="4147510538"/>
                    </a:ext>
                  </a:extLst>
                </a:gridCol>
                <a:gridCol w="1725438">
                  <a:extLst>
                    <a:ext uri="{9D8B030D-6E8A-4147-A177-3AD203B41FA5}">
                      <a16:colId xmlns:a16="http://schemas.microsoft.com/office/drawing/2014/main" val="893135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index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Kamar </a:t>
                      </a:r>
                      <a:r>
                        <a:rPr lang="en-US" sz="1050" dirty="0" err="1"/>
                        <a:t>tidur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toilet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Luas </a:t>
                      </a:r>
                      <a:r>
                        <a:rPr lang="en-US" sz="1050" dirty="0" err="1"/>
                        <a:t>halaman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Harga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5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Rp 500.000.000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255.000.000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350.000.000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50" dirty="0"/>
                        <a:t>Rp 650.000.000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621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3EBB6-DDC2-B782-6DC2-54BAEFB912C5}"/>
              </a:ext>
            </a:extLst>
          </p:cNvPr>
          <p:cNvCxnSpPr>
            <a:cxnSpLocks/>
          </p:cNvCxnSpPr>
          <p:nvPr/>
        </p:nvCxnSpPr>
        <p:spPr>
          <a:xfrm>
            <a:off x="7278801" y="2871162"/>
            <a:ext cx="12390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B8574-AAFE-97FB-C068-5E771DA329C9}"/>
              </a:ext>
            </a:extLst>
          </p:cNvPr>
          <p:cNvCxnSpPr>
            <a:cxnSpLocks/>
          </p:cNvCxnSpPr>
          <p:nvPr/>
        </p:nvCxnSpPr>
        <p:spPr>
          <a:xfrm>
            <a:off x="7223811" y="5399117"/>
            <a:ext cx="12390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94E2D9-AD59-302E-9CE5-144DAF31706E}"/>
              </a:ext>
            </a:extLst>
          </p:cNvPr>
          <p:cNvSpPr txBox="1"/>
          <p:nvPr/>
        </p:nvSpPr>
        <p:spPr>
          <a:xfrm>
            <a:off x="8719794" y="2592371"/>
            <a:ext cx="218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  <a:endParaRPr lang="en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618B1-559E-1EBA-B4E1-D6BEDF38457E}"/>
              </a:ext>
            </a:extLst>
          </p:cNvPr>
          <p:cNvSpPr txBox="1"/>
          <p:nvPr/>
        </p:nvSpPr>
        <p:spPr>
          <a:xfrm>
            <a:off x="8711939" y="5167459"/>
            <a:ext cx="218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lang="en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51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36" y="279288"/>
            <a:ext cx="10515600" cy="908490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8D481-8DAE-25E8-7C1E-CE4324A08BE6}"/>
              </a:ext>
            </a:extLst>
          </p:cNvPr>
          <p:cNvSpPr txBox="1"/>
          <p:nvPr/>
        </p:nvSpPr>
        <p:spPr>
          <a:xfrm>
            <a:off x="113120" y="1660688"/>
            <a:ext cx="62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 pada train data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B53B0A-AF80-8B39-48F7-68863A6E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46742"/>
              </p:ext>
            </p:extLst>
          </p:nvPr>
        </p:nvGraphicFramePr>
        <p:xfrm>
          <a:off x="216814" y="2439830"/>
          <a:ext cx="5392134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3">
                  <a:extLst>
                    <a:ext uri="{9D8B030D-6E8A-4147-A177-3AD203B41FA5}">
                      <a16:colId xmlns:a16="http://schemas.microsoft.com/office/drawing/2014/main" val="3001009937"/>
                    </a:ext>
                  </a:extLst>
                </a:gridCol>
                <a:gridCol w="1621108">
                  <a:extLst>
                    <a:ext uri="{9D8B030D-6E8A-4147-A177-3AD203B41FA5}">
                      <a16:colId xmlns:a16="http://schemas.microsoft.com/office/drawing/2014/main" val="657847428"/>
                    </a:ext>
                  </a:extLst>
                </a:gridCol>
                <a:gridCol w="944924">
                  <a:extLst>
                    <a:ext uri="{9D8B030D-6E8A-4147-A177-3AD203B41FA5}">
                      <a16:colId xmlns:a16="http://schemas.microsoft.com/office/drawing/2014/main" val="1186664373"/>
                    </a:ext>
                  </a:extLst>
                </a:gridCol>
                <a:gridCol w="1031614">
                  <a:extLst>
                    <a:ext uri="{9D8B030D-6E8A-4147-A177-3AD203B41FA5}">
                      <a16:colId xmlns:a16="http://schemas.microsoft.com/office/drawing/2014/main" val="4147510538"/>
                    </a:ext>
                  </a:extLst>
                </a:gridCol>
                <a:gridCol w="1253155">
                  <a:extLst>
                    <a:ext uri="{9D8B030D-6E8A-4147-A177-3AD203B41FA5}">
                      <a16:colId xmlns:a16="http://schemas.microsoft.com/office/drawing/2014/main" val="893135039"/>
                    </a:ext>
                  </a:extLst>
                </a:gridCol>
              </a:tblGrid>
              <a:tr h="326325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Jumlah</a:t>
                      </a:r>
                      <a:r>
                        <a:rPr lang="en-US" sz="900" dirty="0"/>
                        <a:t> Kamar </a:t>
                      </a:r>
                      <a:r>
                        <a:rPr lang="en-US" sz="900" dirty="0" err="1"/>
                        <a:t>tidur</a:t>
                      </a:r>
                      <a:endParaRPr lang="en-ID" sz="900" dirty="0"/>
                    </a:p>
                    <a:p>
                      <a:pPr algn="l"/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Jumlah</a:t>
                      </a:r>
                      <a:r>
                        <a:rPr lang="en-US" sz="900" dirty="0"/>
                        <a:t> toilet</a:t>
                      </a:r>
                      <a:endParaRPr lang="en-ID" sz="900" dirty="0"/>
                    </a:p>
                    <a:p>
                      <a:pPr algn="l"/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Luas </a:t>
                      </a:r>
                      <a:r>
                        <a:rPr lang="en-US" sz="900" dirty="0" err="1"/>
                        <a:t>halaman</a:t>
                      </a:r>
                      <a:endParaRPr lang="en-ID" sz="900" dirty="0"/>
                    </a:p>
                    <a:p>
                      <a:pPr algn="l"/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Harga</a:t>
                      </a:r>
                      <a:endParaRPr lang="en-ID" sz="900" dirty="0"/>
                    </a:p>
                    <a:p>
                      <a:pPr algn="l"/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1406050861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Rp 300.000.000</a:t>
                      </a:r>
                      <a:endParaRPr lang="en-ID" sz="900" dirty="0"/>
                    </a:p>
                    <a:p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799145012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75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Rp 1.000.000.000</a:t>
                      </a:r>
                      <a:endParaRPr lang="en-ID" sz="900" dirty="0"/>
                    </a:p>
                    <a:p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880029073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80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Rp 750.000.000</a:t>
                      </a:r>
                      <a:endParaRPr lang="en-ID" sz="900" dirty="0"/>
                    </a:p>
                    <a:p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761609552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Rp 400.000.000</a:t>
                      </a:r>
                      <a:endParaRPr lang="en-ID" sz="900" dirty="0"/>
                    </a:p>
                    <a:p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1384246219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Rp 450.000.000</a:t>
                      </a:r>
                      <a:endParaRPr lang="en-ID" sz="900" dirty="0"/>
                    </a:p>
                    <a:p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1533031394"/>
                  </a:ext>
                </a:extLst>
              </a:tr>
              <a:tr h="294096">
                <a:tc>
                  <a:txBody>
                    <a:bodyPr/>
                    <a:lstStyle/>
                    <a:p>
                      <a:r>
                        <a:rPr lang="en-US" sz="900" dirty="0"/>
                        <a:t>9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68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Rp 500.000.000</a:t>
                      </a:r>
                      <a:endParaRPr lang="en-ID" sz="900" dirty="0"/>
                    </a:p>
                  </a:txBody>
                  <a:tcPr marL="75802" marR="75802" marT="37902" marB="37902"/>
                </a:tc>
                <a:extLst>
                  <a:ext uri="{0D108BD9-81ED-4DB2-BD59-A6C34878D82A}">
                    <a16:rowId xmlns:a16="http://schemas.microsoft.com/office/drawing/2014/main" val="17180488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091F93-4686-1757-F82E-BFA5A280EF84}"/>
              </a:ext>
            </a:extLst>
          </p:cNvPr>
          <p:cNvSpPr/>
          <p:nvPr/>
        </p:nvSpPr>
        <p:spPr>
          <a:xfrm>
            <a:off x="6530507" y="2985501"/>
            <a:ext cx="1958372" cy="98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 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E046B0-304B-F1EC-DB7D-C62C30AC7E3E}"/>
              </a:ext>
            </a:extLst>
          </p:cNvPr>
          <p:cNvCxnSpPr>
            <a:cxnSpLocks/>
          </p:cNvCxnSpPr>
          <p:nvPr/>
        </p:nvCxnSpPr>
        <p:spPr>
          <a:xfrm>
            <a:off x="5723378" y="3399062"/>
            <a:ext cx="715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EBD7A4-CFA0-B9A3-1253-45DCC59CAF8B}"/>
              </a:ext>
            </a:extLst>
          </p:cNvPr>
          <p:cNvCxnSpPr>
            <a:cxnSpLocks/>
          </p:cNvCxnSpPr>
          <p:nvPr/>
        </p:nvCxnSpPr>
        <p:spPr>
          <a:xfrm>
            <a:off x="8584501" y="3416169"/>
            <a:ext cx="8328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BA8D11-10EC-2A1D-232F-240236FC6423}"/>
              </a:ext>
            </a:extLst>
          </p:cNvPr>
          <p:cNvSpPr txBox="1"/>
          <p:nvPr/>
        </p:nvSpPr>
        <p:spPr>
          <a:xfrm>
            <a:off x="9502218" y="3214540"/>
            <a:ext cx="24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99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43174" y="2785241"/>
            <a:ext cx="8534400" cy="158519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all" baseline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0" normalizeH="0" baseline="0" noProof="0" dirty="0">
                <a:ln w="3175" cmpd="sng">
                  <a:noFill/>
                </a:ln>
                <a:solidFill>
                  <a:srgbClr val="146194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17933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36" y="279288"/>
            <a:ext cx="10515600" cy="908490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4772D-B424-8451-57A9-08503EE3C602}"/>
              </a:ext>
            </a:extLst>
          </p:cNvPr>
          <p:cNvSpPr/>
          <p:nvPr/>
        </p:nvSpPr>
        <p:spPr>
          <a:xfrm>
            <a:off x="5579971" y="4589629"/>
            <a:ext cx="1958372" cy="98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Hasil model machine learning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di train data 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D9FBF-3B46-D3C0-885F-FFE7A57D35C8}"/>
              </a:ext>
            </a:extLst>
          </p:cNvPr>
          <p:cNvSpPr txBox="1"/>
          <p:nvPr/>
        </p:nvSpPr>
        <p:spPr>
          <a:xfrm>
            <a:off x="0" y="1359031"/>
            <a:ext cx="62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pada test data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E2ED4B-F170-A995-5207-27BE59A3C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85621"/>
              </p:ext>
            </p:extLst>
          </p:nvPr>
        </p:nvGraphicFramePr>
        <p:xfrm>
          <a:off x="0" y="1758188"/>
          <a:ext cx="6165130" cy="171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4">
                  <a:extLst>
                    <a:ext uri="{9D8B030D-6E8A-4147-A177-3AD203B41FA5}">
                      <a16:colId xmlns:a16="http://schemas.microsoft.com/office/drawing/2014/main" val="3001009937"/>
                    </a:ext>
                  </a:extLst>
                </a:gridCol>
                <a:gridCol w="1774765">
                  <a:extLst>
                    <a:ext uri="{9D8B030D-6E8A-4147-A177-3AD203B41FA5}">
                      <a16:colId xmlns:a16="http://schemas.microsoft.com/office/drawing/2014/main" val="657847428"/>
                    </a:ext>
                  </a:extLst>
                </a:gridCol>
                <a:gridCol w="1034489">
                  <a:extLst>
                    <a:ext uri="{9D8B030D-6E8A-4147-A177-3AD203B41FA5}">
                      <a16:colId xmlns:a16="http://schemas.microsoft.com/office/drawing/2014/main" val="1186664373"/>
                    </a:ext>
                  </a:extLst>
                </a:gridCol>
                <a:gridCol w="1129396">
                  <a:extLst>
                    <a:ext uri="{9D8B030D-6E8A-4147-A177-3AD203B41FA5}">
                      <a16:colId xmlns:a16="http://schemas.microsoft.com/office/drawing/2014/main" val="4147510538"/>
                    </a:ext>
                  </a:extLst>
                </a:gridCol>
                <a:gridCol w="1633836">
                  <a:extLst>
                    <a:ext uri="{9D8B030D-6E8A-4147-A177-3AD203B41FA5}">
                      <a16:colId xmlns:a16="http://schemas.microsoft.com/office/drawing/2014/main" val="893135039"/>
                    </a:ext>
                  </a:extLst>
                </a:gridCol>
              </a:tblGrid>
              <a:tr h="186990">
                <a:tc>
                  <a:txBody>
                    <a:bodyPr/>
                    <a:lstStyle/>
                    <a:p>
                      <a:r>
                        <a:rPr lang="en-US" sz="1050" dirty="0"/>
                        <a:t>index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Kamar </a:t>
                      </a:r>
                      <a:r>
                        <a:rPr lang="en-US" sz="1050" dirty="0" err="1"/>
                        <a:t>tidur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toilet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Luas </a:t>
                      </a:r>
                      <a:r>
                        <a:rPr lang="en-US" sz="1050" dirty="0" err="1"/>
                        <a:t>halaman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Harga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50861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Rp 500.000.000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5012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255.000.000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9073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350.000.000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9552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50" dirty="0"/>
                        <a:t>Rp 650.000.000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621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A1747F-D2B7-ABB6-CF2E-71B6FF63EC5A}"/>
              </a:ext>
            </a:extLst>
          </p:cNvPr>
          <p:cNvCxnSpPr>
            <a:cxnSpLocks/>
          </p:cNvCxnSpPr>
          <p:nvPr/>
        </p:nvCxnSpPr>
        <p:spPr>
          <a:xfrm>
            <a:off x="4724137" y="4973339"/>
            <a:ext cx="715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D6AB02-9ABD-7E43-56B3-469AB63D5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20543"/>
              </p:ext>
            </p:extLst>
          </p:nvPr>
        </p:nvGraphicFramePr>
        <p:xfrm>
          <a:off x="71470" y="4173718"/>
          <a:ext cx="4531294" cy="163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4">
                  <a:extLst>
                    <a:ext uri="{9D8B030D-6E8A-4147-A177-3AD203B41FA5}">
                      <a16:colId xmlns:a16="http://schemas.microsoft.com/office/drawing/2014/main" val="2432364891"/>
                    </a:ext>
                  </a:extLst>
                </a:gridCol>
                <a:gridCol w="1774765">
                  <a:extLst>
                    <a:ext uri="{9D8B030D-6E8A-4147-A177-3AD203B41FA5}">
                      <a16:colId xmlns:a16="http://schemas.microsoft.com/office/drawing/2014/main" val="2352033465"/>
                    </a:ext>
                  </a:extLst>
                </a:gridCol>
                <a:gridCol w="1034489">
                  <a:extLst>
                    <a:ext uri="{9D8B030D-6E8A-4147-A177-3AD203B41FA5}">
                      <a16:colId xmlns:a16="http://schemas.microsoft.com/office/drawing/2014/main" val="416150026"/>
                    </a:ext>
                  </a:extLst>
                </a:gridCol>
                <a:gridCol w="1129396">
                  <a:extLst>
                    <a:ext uri="{9D8B030D-6E8A-4147-A177-3AD203B41FA5}">
                      <a16:colId xmlns:a16="http://schemas.microsoft.com/office/drawing/2014/main" val="3975017813"/>
                    </a:ext>
                  </a:extLst>
                </a:gridCol>
              </a:tblGrid>
              <a:tr h="186990">
                <a:tc>
                  <a:txBody>
                    <a:bodyPr/>
                    <a:lstStyle/>
                    <a:p>
                      <a:r>
                        <a:rPr lang="en-US" sz="1050" dirty="0"/>
                        <a:t>index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Kamar </a:t>
                      </a:r>
                      <a:r>
                        <a:rPr lang="en-US" sz="1050" dirty="0" err="1"/>
                        <a:t>tidur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Jumlah</a:t>
                      </a:r>
                      <a:r>
                        <a:rPr lang="en-US" sz="1050" dirty="0"/>
                        <a:t> toilet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Luas </a:t>
                      </a:r>
                      <a:r>
                        <a:rPr lang="en-US" sz="1050" dirty="0" err="1"/>
                        <a:t>halaman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98174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36239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44230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65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6085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044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559764-09C5-17CA-9745-73BBB864B7AE}"/>
              </a:ext>
            </a:extLst>
          </p:cNvPr>
          <p:cNvCxnSpPr>
            <a:cxnSpLocks/>
          </p:cNvCxnSpPr>
          <p:nvPr/>
        </p:nvCxnSpPr>
        <p:spPr>
          <a:xfrm>
            <a:off x="7754942" y="5094141"/>
            <a:ext cx="12390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A60F3A-3F3C-BEA7-6DA4-7BCA247AF957}"/>
              </a:ext>
            </a:extLst>
          </p:cNvPr>
          <p:cNvSpPr txBox="1"/>
          <p:nvPr/>
        </p:nvSpPr>
        <p:spPr>
          <a:xfrm>
            <a:off x="7676998" y="4513782"/>
            <a:ext cx="138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endParaRPr lang="en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FFD5EB-406B-072E-C88C-5DC8CE818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3264"/>
              </p:ext>
            </p:extLst>
          </p:nvPr>
        </p:nvGraphicFramePr>
        <p:xfrm>
          <a:off x="9394580" y="4476967"/>
          <a:ext cx="1540514" cy="15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514">
                  <a:extLst>
                    <a:ext uri="{9D8B030D-6E8A-4147-A177-3AD203B41FA5}">
                      <a16:colId xmlns:a16="http://schemas.microsoft.com/office/drawing/2014/main" val="1353361724"/>
                    </a:ext>
                  </a:extLst>
                </a:gridCol>
              </a:tblGrid>
              <a:tr h="3852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Prediksi</a:t>
                      </a:r>
                      <a:r>
                        <a:rPr lang="en-US" sz="1000" dirty="0"/>
                        <a:t> Harga</a:t>
                      </a:r>
                      <a:endParaRPr lang="en-ID" sz="10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2391197232"/>
                  </a:ext>
                </a:extLst>
              </a:tr>
              <a:tr h="286583">
                <a:tc>
                  <a:txBody>
                    <a:bodyPr/>
                    <a:lstStyle/>
                    <a:p>
                      <a:r>
                        <a:rPr lang="en-US" sz="1200" dirty="0"/>
                        <a:t>Rp 400.000.000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1176324236"/>
                  </a:ext>
                </a:extLst>
              </a:tr>
              <a:tr h="286583">
                <a:tc>
                  <a:txBody>
                    <a:bodyPr/>
                    <a:lstStyle/>
                    <a:p>
                      <a:r>
                        <a:rPr lang="en-US" sz="1200" dirty="0"/>
                        <a:t>Rp 200.000.000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2606774913"/>
                  </a:ext>
                </a:extLst>
              </a:tr>
              <a:tr h="286583">
                <a:tc>
                  <a:txBody>
                    <a:bodyPr/>
                    <a:lstStyle/>
                    <a:p>
                      <a:r>
                        <a:rPr lang="en-US" sz="1200" dirty="0"/>
                        <a:t>Rp 300.000.000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1942161739"/>
                  </a:ext>
                </a:extLst>
              </a:tr>
              <a:tr h="286583">
                <a:tc>
                  <a:txBody>
                    <a:bodyPr/>
                    <a:lstStyle/>
                    <a:p>
                      <a:r>
                        <a:rPr lang="en-US" sz="1200" dirty="0"/>
                        <a:t>Rp 600.000.000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181091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053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36" y="279288"/>
            <a:ext cx="10515600" cy="908490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23568E-FCB1-56B8-180C-7FDC1CB8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564"/>
              </p:ext>
            </p:extLst>
          </p:nvPr>
        </p:nvGraphicFramePr>
        <p:xfrm>
          <a:off x="241152" y="2278930"/>
          <a:ext cx="2634021" cy="171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43">
                  <a:extLst>
                    <a:ext uri="{9D8B030D-6E8A-4147-A177-3AD203B41FA5}">
                      <a16:colId xmlns:a16="http://schemas.microsoft.com/office/drawing/2014/main" val="1370089593"/>
                    </a:ext>
                  </a:extLst>
                </a:gridCol>
                <a:gridCol w="1329178">
                  <a:extLst>
                    <a:ext uri="{9D8B030D-6E8A-4147-A177-3AD203B41FA5}">
                      <a16:colId xmlns:a16="http://schemas.microsoft.com/office/drawing/2014/main" val="2026964869"/>
                    </a:ext>
                  </a:extLst>
                </a:gridCol>
              </a:tblGrid>
              <a:tr h="18699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Harga</a:t>
                      </a:r>
                      <a:endParaRPr lang="en-ID" sz="1050" dirty="0"/>
                    </a:p>
                    <a:p>
                      <a:pPr algn="l"/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/>
                        <a:t>Prediksi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harga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4414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US" sz="1050" dirty="0"/>
                        <a:t>Rp 500.000.000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Rp 400.000.000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231157266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255.000.000</a:t>
                      </a:r>
                      <a:endParaRPr lang="en-ID" sz="1050" dirty="0"/>
                    </a:p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Rp 200.000.000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1161015761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Rp 350.000.000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Rp 300.000.000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3698349282"/>
                  </a:ext>
                </a:extLst>
              </a:tr>
              <a:tr h="297100">
                <a:tc>
                  <a:txBody>
                    <a:bodyPr/>
                    <a:lstStyle/>
                    <a:p>
                      <a:r>
                        <a:rPr lang="en-ID" sz="1050" dirty="0"/>
                        <a:t>Rp 650.000.000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Rp 600.000.000</a:t>
                      </a:r>
                      <a:endParaRPr lang="en-ID" sz="1200" dirty="0"/>
                    </a:p>
                  </a:txBody>
                  <a:tcPr marL="55760" marR="55760" marT="27880" marB="27880"/>
                </a:tc>
                <a:extLst>
                  <a:ext uri="{0D108BD9-81ED-4DB2-BD59-A6C34878D82A}">
                    <a16:rowId xmlns:a16="http://schemas.microsoft.com/office/drawing/2014/main" val="20825078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CF2C-D1EC-3F88-84C3-4494835FB12E}"/>
                  </a:ext>
                </a:extLst>
              </p:cNvPr>
              <p:cNvSpPr txBox="1"/>
              <p:nvPr/>
            </p:nvSpPr>
            <p:spPr>
              <a:xfrm>
                <a:off x="5274295" y="2578230"/>
                <a:ext cx="2220801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D" dirty="0">
                    <a:solidFill>
                      <a:schemeClr val="bg1"/>
                    </a:solidFill>
                  </a:rPr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D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CF2C-D1EC-3F88-84C3-4494835F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95" y="2578230"/>
                <a:ext cx="2220801" cy="392608"/>
              </a:xfrm>
              <a:prstGeom prst="rect">
                <a:avLst/>
              </a:prstGeom>
              <a:blipFill>
                <a:blip r:embed="rId3"/>
                <a:stretch>
                  <a:fillRect l="-6301" t="-110938" r="-9863" b="-1734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935A4-C05B-C06A-A26D-4C7939FE8392}"/>
              </a:ext>
            </a:extLst>
          </p:cNvPr>
          <p:cNvCxnSpPr>
            <a:cxnSpLocks/>
          </p:cNvCxnSpPr>
          <p:nvPr/>
        </p:nvCxnSpPr>
        <p:spPr>
          <a:xfrm>
            <a:off x="3453090" y="3127257"/>
            <a:ext cx="12390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C2A5AA-071F-70C4-198C-FC1B9007EB7F}"/>
              </a:ext>
            </a:extLst>
          </p:cNvPr>
          <p:cNvSpPr txBox="1"/>
          <p:nvPr/>
        </p:nvSpPr>
        <p:spPr>
          <a:xfrm>
            <a:off x="3384222" y="2771480"/>
            <a:ext cx="185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endParaRPr lang="en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0A2F9-985E-F9F8-C1DF-509DADB306E1}"/>
              </a:ext>
            </a:extLst>
          </p:cNvPr>
          <p:cNvSpPr txBox="1"/>
          <p:nvPr/>
        </p:nvSpPr>
        <p:spPr>
          <a:xfrm>
            <a:off x="5203595" y="3223967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=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 117.222.222</a:t>
            </a:r>
            <a:endParaRPr lang="en-ID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83A82-9DE3-6C8C-6F91-086C00CC6650}"/>
              </a:ext>
            </a:extLst>
          </p:cNvPr>
          <p:cNvSpPr txBox="1"/>
          <p:nvPr/>
        </p:nvSpPr>
        <p:spPr>
          <a:xfrm>
            <a:off x="0" y="1698395"/>
            <a:ext cx="918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sesungguhnya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34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76" y="1155979"/>
            <a:ext cx="8050491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(Artificial Neural Network)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layer, hidden layer, output layer, dan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91884-CB72-ECE9-9DAD-BE71373558AB}"/>
              </a:ext>
            </a:extLst>
          </p:cNvPr>
          <p:cNvSpPr txBox="1"/>
          <p:nvPr/>
        </p:nvSpPr>
        <p:spPr>
          <a:xfrm>
            <a:off x="565608" y="5618375"/>
            <a:ext cx="137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2042200B-C11B-F10F-35C0-E662975B8E02}"/>
              </a:ext>
            </a:extLst>
          </p:cNvPr>
          <p:cNvSpPr/>
          <p:nvPr/>
        </p:nvSpPr>
        <p:spPr>
          <a:xfrm rot="5202752">
            <a:off x="991246" y="5403513"/>
            <a:ext cx="270601" cy="183427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A6ACAC78-17CB-AF80-5340-3C8461612D87}"/>
              </a:ext>
            </a:extLst>
          </p:cNvPr>
          <p:cNvSpPr/>
          <p:nvPr/>
        </p:nvSpPr>
        <p:spPr>
          <a:xfrm rot="5202752">
            <a:off x="3029005" y="5433365"/>
            <a:ext cx="270601" cy="183427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97F59-500D-CDDC-F5E0-44841B311601}"/>
              </a:ext>
            </a:extLst>
          </p:cNvPr>
          <p:cNvSpPr txBox="1"/>
          <p:nvPr/>
        </p:nvSpPr>
        <p:spPr>
          <a:xfrm>
            <a:off x="2424259" y="5638799"/>
            <a:ext cx="16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7736FA07-EBE1-B201-15B3-B00EA2CB1EB3}"/>
              </a:ext>
            </a:extLst>
          </p:cNvPr>
          <p:cNvSpPr/>
          <p:nvPr/>
        </p:nvSpPr>
        <p:spPr>
          <a:xfrm rot="5202752">
            <a:off x="4963071" y="5406655"/>
            <a:ext cx="270601" cy="183427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C4E2A-91CA-D3DF-C7E6-3D02D18E8225}"/>
              </a:ext>
            </a:extLst>
          </p:cNvPr>
          <p:cNvSpPr txBox="1"/>
          <p:nvPr/>
        </p:nvSpPr>
        <p:spPr>
          <a:xfrm>
            <a:off x="4348898" y="5621517"/>
            <a:ext cx="16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7338E64-0720-A63A-88FD-B54CBED6230C}"/>
              </a:ext>
            </a:extLst>
          </p:cNvPr>
          <p:cNvSpPr txBox="1"/>
          <p:nvPr/>
        </p:nvSpPr>
        <p:spPr>
          <a:xfrm>
            <a:off x="5722069" y="2413262"/>
            <a:ext cx="6155703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pada data yang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miliki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pada data yang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miliki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62ABDCBE-9B55-4E84-6842-0E77C8BC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93898"/>
              </p:ext>
            </p:extLst>
          </p:nvPr>
        </p:nvGraphicFramePr>
        <p:xfrm>
          <a:off x="7415883" y="4342377"/>
          <a:ext cx="4018830" cy="209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71">
                  <a:extLst>
                    <a:ext uri="{9D8B030D-6E8A-4147-A177-3AD203B41FA5}">
                      <a16:colId xmlns:a16="http://schemas.microsoft.com/office/drawing/2014/main" val="2790431972"/>
                    </a:ext>
                  </a:extLst>
                </a:gridCol>
                <a:gridCol w="1055461">
                  <a:extLst>
                    <a:ext uri="{9D8B030D-6E8A-4147-A177-3AD203B41FA5}">
                      <a16:colId xmlns:a16="http://schemas.microsoft.com/office/drawing/2014/main" val="392831289"/>
                    </a:ext>
                  </a:extLst>
                </a:gridCol>
                <a:gridCol w="803767">
                  <a:extLst>
                    <a:ext uri="{9D8B030D-6E8A-4147-A177-3AD203B41FA5}">
                      <a16:colId xmlns:a16="http://schemas.microsoft.com/office/drawing/2014/main" val="257855756"/>
                    </a:ext>
                  </a:extLst>
                </a:gridCol>
                <a:gridCol w="685687">
                  <a:extLst>
                    <a:ext uri="{9D8B030D-6E8A-4147-A177-3AD203B41FA5}">
                      <a16:colId xmlns:a16="http://schemas.microsoft.com/office/drawing/2014/main" val="2575321699"/>
                    </a:ext>
                  </a:extLst>
                </a:gridCol>
                <a:gridCol w="921844">
                  <a:extLst>
                    <a:ext uri="{9D8B030D-6E8A-4147-A177-3AD203B41FA5}">
                      <a16:colId xmlns:a16="http://schemas.microsoft.com/office/drawing/2014/main" val="1342248258"/>
                    </a:ext>
                  </a:extLst>
                </a:gridCol>
              </a:tblGrid>
              <a:tr h="25969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Index</a:t>
                      </a:r>
                      <a:endParaRPr lang="en-ID" sz="6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Jumlah</a:t>
                      </a:r>
                      <a:r>
                        <a:rPr lang="en-US" sz="600" dirty="0"/>
                        <a:t> Kamar </a:t>
                      </a:r>
                      <a:r>
                        <a:rPr lang="en-US" sz="600" dirty="0" err="1"/>
                        <a:t>tidur</a:t>
                      </a:r>
                      <a:endParaRPr lang="en-ID" sz="6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Jumlah</a:t>
                      </a:r>
                      <a:r>
                        <a:rPr lang="en-US" sz="600" dirty="0"/>
                        <a:t> toilet</a:t>
                      </a:r>
                      <a:endParaRPr lang="en-ID" sz="6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Luas </a:t>
                      </a:r>
                      <a:r>
                        <a:rPr lang="en-US" sz="600" dirty="0" err="1"/>
                        <a:t>halaman</a:t>
                      </a:r>
                      <a:endParaRPr lang="en-ID" sz="6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Harga</a:t>
                      </a:r>
                      <a:endParaRPr lang="en-ID" sz="6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1730492218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300.000.000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1648377303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1.000.000.000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3607474385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500.000.000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3270100746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750.000.000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1537101896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255.000.000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821333763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400.000.000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1329118422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350.000.000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3827454952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450.000.000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3440672654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85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650.000.000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808780736"/>
                  </a:ext>
                </a:extLst>
              </a:tr>
              <a:tr h="183359"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68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500.000.000</a:t>
                      </a:r>
                      <a:endParaRPr lang="en-ID" sz="700" dirty="0"/>
                    </a:p>
                  </a:txBody>
                  <a:tcPr marL="45212" marR="45212" marT="22606" marB="22606"/>
                </a:tc>
                <a:extLst>
                  <a:ext uri="{0D108BD9-81ED-4DB2-BD59-A6C34878D82A}">
                    <a16:rowId xmlns:a16="http://schemas.microsoft.com/office/drawing/2014/main" val="697772417"/>
                  </a:ext>
                </a:extLst>
              </a:tr>
            </a:tbl>
          </a:graphicData>
        </a:graphic>
      </p:graphicFrame>
      <p:sp>
        <p:nvSpPr>
          <p:cNvPr id="92" name="object 26">
            <a:extLst>
              <a:ext uri="{FF2B5EF4-FFF2-40B4-BE49-F238E27FC236}">
                <a16:creationId xmlns:a16="http://schemas.microsoft.com/office/drawing/2014/main" id="{0B1C379A-77AB-9107-E80B-8CE47E7D539C}"/>
              </a:ext>
            </a:extLst>
          </p:cNvPr>
          <p:cNvSpPr txBox="1"/>
          <p:nvPr/>
        </p:nvSpPr>
        <p:spPr>
          <a:xfrm>
            <a:off x="8658195" y="3770723"/>
            <a:ext cx="1727089" cy="2228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1400" spc="-12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Feature (X)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15812546-6D30-9819-CD87-FEFD368B067D}"/>
              </a:ext>
            </a:extLst>
          </p:cNvPr>
          <p:cNvSpPr/>
          <p:nvPr/>
        </p:nvSpPr>
        <p:spPr>
          <a:xfrm rot="5400000">
            <a:off x="9142782" y="3552692"/>
            <a:ext cx="216897" cy="1218414"/>
          </a:xfrm>
          <a:prstGeom prst="leftBrace">
            <a:avLst>
              <a:gd name="adj1" fmla="val 35927"/>
              <a:gd name="adj2" fmla="val 5098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4" name="object 26">
            <a:extLst>
              <a:ext uri="{FF2B5EF4-FFF2-40B4-BE49-F238E27FC236}">
                <a16:creationId xmlns:a16="http://schemas.microsoft.com/office/drawing/2014/main" id="{05EDF439-2978-BA1D-0044-E8A705E5D6C2}"/>
              </a:ext>
            </a:extLst>
          </p:cNvPr>
          <p:cNvSpPr txBox="1"/>
          <p:nvPr/>
        </p:nvSpPr>
        <p:spPr>
          <a:xfrm>
            <a:off x="10438582" y="3774032"/>
            <a:ext cx="1579721" cy="2228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1400" spc="-12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Target (y)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EB52D24-BD23-646A-AC5B-7D99D8E86D5E}"/>
              </a:ext>
            </a:extLst>
          </p:cNvPr>
          <p:cNvCxnSpPr>
            <a:cxnSpLocks/>
          </p:cNvCxnSpPr>
          <p:nvPr/>
        </p:nvCxnSpPr>
        <p:spPr>
          <a:xfrm flipV="1">
            <a:off x="10960406" y="4034673"/>
            <a:ext cx="0" cy="2509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069B5E1-6388-035C-03F0-4B8D066E8998}"/>
              </a:ext>
            </a:extLst>
          </p:cNvPr>
          <p:cNvGrpSpPr/>
          <p:nvPr/>
        </p:nvGrpSpPr>
        <p:grpSpPr>
          <a:xfrm>
            <a:off x="879836" y="2510670"/>
            <a:ext cx="4542148" cy="2779336"/>
            <a:chOff x="879836" y="2510670"/>
            <a:chExt cx="4542148" cy="27793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20CEA8-0217-8605-D58A-5FD862B2F039}"/>
                </a:ext>
              </a:extLst>
            </p:cNvPr>
            <p:cNvGrpSpPr/>
            <p:nvPr/>
          </p:nvGrpSpPr>
          <p:grpSpPr>
            <a:xfrm>
              <a:off x="879836" y="2875174"/>
              <a:ext cx="570320" cy="2139882"/>
              <a:chOff x="672446" y="2601797"/>
              <a:chExt cx="570320" cy="2139882"/>
            </a:xfrm>
          </p:grpSpPr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1238B05C-9D0A-E809-D61E-78DD748EC437}"/>
                  </a:ext>
                </a:extLst>
              </p:cNvPr>
              <p:cNvSpPr/>
              <p:nvPr/>
            </p:nvSpPr>
            <p:spPr>
              <a:xfrm>
                <a:off x="678731" y="2601797"/>
                <a:ext cx="562465" cy="562465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5C1124C-3E10-6EF8-2D89-5662EF483367}"/>
                  </a:ext>
                </a:extLst>
              </p:cNvPr>
              <p:cNvSpPr/>
              <p:nvPr/>
            </p:nvSpPr>
            <p:spPr>
              <a:xfrm>
                <a:off x="680301" y="3395219"/>
                <a:ext cx="562465" cy="562465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49203233-31E5-348B-11AA-B5D7899310B6}"/>
                  </a:ext>
                </a:extLst>
              </p:cNvPr>
              <p:cNvSpPr/>
              <p:nvPr/>
            </p:nvSpPr>
            <p:spPr>
              <a:xfrm>
                <a:off x="672446" y="4179214"/>
                <a:ext cx="562465" cy="562465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C53C65-FE61-2807-9074-26BEB5E12D6B}"/>
                </a:ext>
              </a:extLst>
            </p:cNvPr>
            <p:cNvGrpSpPr/>
            <p:nvPr/>
          </p:nvGrpSpPr>
          <p:grpSpPr>
            <a:xfrm>
              <a:off x="2301713" y="2527953"/>
              <a:ext cx="582889" cy="2762053"/>
              <a:chOff x="2989868" y="2612794"/>
              <a:chExt cx="582889" cy="2762053"/>
            </a:xfrm>
          </p:grpSpPr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C4EB4031-500E-3F53-0D1D-DF3043966363}"/>
                  </a:ext>
                </a:extLst>
              </p:cNvPr>
              <p:cNvSpPr/>
              <p:nvPr/>
            </p:nvSpPr>
            <p:spPr>
              <a:xfrm>
                <a:off x="2989868" y="2612794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96CC741E-D4F0-B148-FFA0-EBB4B773DE3E}"/>
                  </a:ext>
                </a:extLst>
              </p:cNvPr>
              <p:cNvSpPr/>
              <p:nvPr/>
            </p:nvSpPr>
            <p:spPr>
              <a:xfrm>
                <a:off x="3010292" y="3340229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4B967EAB-7D5C-47FD-ECEF-7B3E23C0F521}"/>
                  </a:ext>
                </a:extLst>
              </p:cNvPr>
              <p:cNvSpPr/>
              <p:nvPr/>
            </p:nvSpPr>
            <p:spPr>
              <a:xfrm>
                <a:off x="3010292" y="4084946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8F0B3C99-8A1A-301D-1C6A-75DFD27C88C0}"/>
                  </a:ext>
                </a:extLst>
              </p:cNvPr>
              <p:cNvSpPr/>
              <p:nvPr/>
            </p:nvSpPr>
            <p:spPr>
              <a:xfrm>
                <a:off x="2993010" y="4812382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BF6966-5C09-7130-0373-04FEBB0684AF}"/>
                </a:ext>
              </a:extLst>
            </p:cNvPr>
            <p:cNvGrpSpPr/>
            <p:nvPr/>
          </p:nvGrpSpPr>
          <p:grpSpPr>
            <a:xfrm>
              <a:off x="3519342" y="2510670"/>
              <a:ext cx="582889" cy="2762053"/>
              <a:chOff x="2989868" y="2612794"/>
              <a:chExt cx="582889" cy="2762053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54E7B878-616B-CEFA-CCE6-B6408D20E2FD}"/>
                  </a:ext>
                </a:extLst>
              </p:cNvPr>
              <p:cNvSpPr/>
              <p:nvPr/>
            </p:nvSpPr>
            <p:spPr>
              <a:xfrm>
                <a:off x="2989868" y="2612794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A02220FD-BC4E-D920-C285-AD5EA8458326}"/>
                  </a:ext>
                </a:extLst>
              </p:cNvPr>
              <p:cNvSpPr/>
              <p:nvPr/>
            </p:nvSpPr>
            <p:spPr>
              <a:xfrm>
                <a:off x="3010292" y="3340229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F1834BCE-7CDF-90B1-D50D-039E244DE837}"/>
                  </a:ext>
                </a:extLst>
              </p:cNvPr>
              <p:cNvSpPr/>
              <p:nvPr/>
            </p:nvSpPr>
            <p:spPr>
              <a:xfrm>
                <a:off x="3010292" y="4084946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2B1ACF9-1F84-50EF-FA87-105EF9F04F7C}"/>
                  </a:ext>
                </a:extLst>
              </p:cNvPr>
              <p:cNvSpPr/>
              <p:nvPr/>
            </p:nvSpPr>
            <p:spPr>
              <a:xfrm>
                <a:off x="2993010" y="4812382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716885-64F2-5A1A-EC63-48D516AC1F08}"/>
                </a:ext>
              </a:extLst>
            </p:cNvPr>
            <p:cNvCxnSpPr>
              <a:cxnSpLocks/>
              <a:stCxn id="3" idx="6"/>
              <a:endCxn id="7" idx="2"/>
            </p:cNvCxnSpPr>
            <p:nvPr/>
          </p:nvCxnSpPr>
          <p:spPr>
            <a:xfrm flipV="1">
              <a:off x="1448586" y="2809186"/>
              <a:ext cx="853127" cy="34722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40E4D6-0257-7F05-18E9-10DE3ED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429733" y="3156407"/>
              <a:ext cx="873551" cy="38021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31025E-DA65-AAC4-817A-4C9A2400F12B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1448586" y="3156407"/>
              <a:ext cx="845271" cy="111550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642A9C-38B8-F048-1137-3200443DFD56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1448586" y="3156407"/>
              <a:ext cx="846842" cy="18429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639DB9-536F-A4FC-2A73-56728B5CD05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64178" y="2790332"/>
              <a:ext cx="640800" cy="1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202B2-EC15-3C5A-0791-ED2BD30DBC4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2875177" y="2801331"/>
              <a:ext cx="664589" cy="71800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B6A336-7B26-156F-1C66-EAE750FB25E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2876749" y="2812329"/>
              <a:ext cx="663017" cy="145172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FC4E7D-DD9E-04B4-AC2A-CE82AD02DC49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2878320" y="2842182"/>
              <a:ext cx="644164" cy="214930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0FFE43-60AC-87B2-C225-A687A953625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100660" y="2791903"/>
              <a:ext cx="758859" cy="106680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24EEFDF-0646-E56F-E529-8C49291158AF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1450156" y="2809186"/>
              <a:ext cx="851557" cy="114064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1B3570-AAF8-9C4B-86AD-B743CC048E92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470582" y="3536621"/>
              <a:ext cx="851555" cy="39592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3EDA800-FB1F-FEAF-2E77-55753254934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462727" y="3943544"/>
              <a:ext cx="859410" cy="33779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5ECE62-671B-B8C4-F2EB-06714D2B3892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464298" y="3963969"/>
              <a:ext cx="840557" cy="104480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2455A7-5941-FD70-E0B3-B726F8B6EB0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2894030" y="2791903"/>
              <a:ext cx="625312" cy="7352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9EDE7-9FC3-6B89-A762-7F5151F86B2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895602" y="3519338"/>
              <a:ext cx="644164" cy="3770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E3B8F3-2F06-A371-3CF3-B5B2235345A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2897173" y="3577470"/>
              <a:ext cx="642593" cy="6865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7D0429-6EC3-261F-E812-E81658802479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2894029" y="3572759"/>
              <a:ext cx="628455" cy="141873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F2F5FB-E267-CE53-85C8-DF6CA74385F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111658" y="3528765"/>
              <a:ext cx="747861" cy="32993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959683-81AA-FEE7-22A3-A62870486077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1440731" y="2809186"/>
              <a:ext cx="860982" cy="193249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6F8874-85C1-241E-97C1-AF917453FB0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451729" y="3536621"/>
              <a:ext cx="870408" cy="12254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1FFCA1-9E1D-35B4-7663-B33B0B8D5852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1443874" y="4281338"/>
              <a:ext cx="878263" cy="5011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7B1C1D-E51F-CDFF-0785-B12E64427D1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445445" y="4793528"/>
              <a:ext cx="859410" cy="2152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C31F17E-EF8C-849F-7D26-AF6859B85963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2879890" y="2791903"/>
              <a:ext cx="639452" cy="149414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298D33-1065-4841-D7F5-A37450ADA2F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890888" y="3519338"/>
              <a:ext cx="648878" cy="7682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2E7BAE-1B6B-2D18-EA45-44B5F16128F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892458" y="4264055"/>
              <a:ext cx="647308" cy="2513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3392DD-4DAC-2057-D00C-D6D331BC2797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2884602" y="4281338"/>
              <a:ext cx="637882" cy="7101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B8F91D0-5C49-2F72-656F-6919BD9B7AC0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4113229" y="3858704"/>
              <a:ext cx="746290" cy="41635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4D2166C-757A-A257-86EE-4094BA3119C3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2867319" y="2791903"/>
              <a:ext cx="652023" cy="223572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92147E9-F8AB-527A-CE07-FF2E1610F429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868891" y="3519338"/>
              <a:ext cx="670875" cy="152871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27EAE-5026-AAAA-2C3D-0001AF4BEF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851609" y="4991491"/>
              <a:ext cx="670875" cy="6755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F0C027A-DFCE-F250-735F-8EF9E5B394CB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4086520" y="3858704"/>
              <a:ext cx="772999" cy="112493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5C9F05A-8954-EAB2-EC5D-428F70CF8648}"/>
                </a:ext>
              </a:extLst>
            </p:cNvPr>
            <p:cNvGrpSpPr/>
            <p:nvPr/>
          </p:nvGrpSpPr>
          <p:grpSpPr>
            <a:xfrm>
              <a:off x="4859519" y="3577471"/>
              <a:ext cx="562465" cy="562465"/>
              <a:chOff x="4859519" y="3577471"/>
              <a:chExt cx="562465" cy="562465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312D8BC-F421-19C2-7403-AEDF84103BD9}"/>
                  </a:ext>
                </a:extLst>
              </p:cNvPr>
              <p:cNvSpPr/>
              <p:nvPr/>
            </p:nvSpPr>
            <p:spPr>
              <a:xfrm>
                <a:off x="4859519" y="3577471"/>
                <a:ext cx="562465" cy="562465"/>
              </a:xfrm>
              <a:prstGeom prst="flowChartConnector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28D49AA-D292-F494-FE8A-A8462F8C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199" y="3700020"/>
                    <a:ext cx="197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28D49AA-D292-F494-FE8A-A8462F8C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9199" y="3700020"/>
                    <a:ext cx="1979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t="-22222" r="-78125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C41904E-5694-F408-85D7-B505520DF4F4}"/>
                    </a:ext>
                  </a:extLst>
                </p:cNvPr>
                <p:cNvSpPr txBox="1"/>
                <p:nvPr/>
              </p:nvSpPr>
              <p:spPr>
                <a:xfrm>
                  <a:off x="1032234" y="2974156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C41904E-5694-F408-85D7-B505520DF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34" y="2974156"/>
                  <a:ext cx="2873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6383" b="-20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AE7B884-0857-A07F-FE35-CAB0E9F96863}"/>
                    </a:ext>
                  </a:extLst>
                </p:cNvPr>
                <p:cNvSpPr txBox="1"/>
                <p:nvPr/>
              </p:nvSpPr>
              <p:spPr>
                <a:xfrm>
                  <a:off x="1043232" y="3767580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AE7B884-0857-A07F-FE35-CAB0E9F96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32" y="3767580"/>
                  <a:ext cx="29264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417" r="-6250" b="-222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E79FC68-8EBF-F8B7-5B2B-0BD7096DA937}"/>
                    </a:ext>
                  </a:extLst>
                </p:cNvPr>
                <p:cNvSpPr txBox="1"/>
                <p:nvPr/>
              </p:nvSpPr>
              <p:spPr>
                <a:xfrm>
                  <a:off x="1016524" y="4561002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E79FC68-8EBF-F8B7-5B2B-0BD7096DA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24" y="4561002"/>
                  <a:ext cx="2926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417" r="-4167" b="-1956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807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8" grpId="0"/>
      <p:bldP spid="92" grpId="0"/>
      <p:bldP spid="93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55A74-78D0-7AFB-8C54-EF75A720C7A2}"/>
              </a:ext>
            </a:extLst>
          </p:cNvPr>
          <p:cNvSpPr txBox="1"/>
          <p:nvPr/>
        </p:nvSpPr>
        <p:spPr>
          <a:xfrm>
            <a:off x="84841" y="1197208"/>
            <a:ext cx="9153428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 pada slide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9EC78F-F90E-FC22-3F21-16BFE517E9C6}"/>
                  </a:ext>
                </a:extLst>
              </p:cNvPr>
              <p:cNvSpPr txBox="1"/>
              <p:nvPr/>
            </p:nvSpPr>
            <p:spPr>
              <a:xfrm>
                <a:off x="3577472" y="2700781"/>
                <a:ext cx="193694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9EC78F-F90E-FC22-3F21-16BFE517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72" y="2700781"/>
                <a:ext cx="1936941" cy="77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F5C16F4-B9F7-F760-75E0-172301D58832}"/>
                  </a:ext>
                </a:extLst>
              </p:cNvPr>
              <p:cNvSpPr txBox="1"/>
              <p:nvPr/>
            </p:nvSpPr>
            <p:spPr>
              <a:xfrm>
                <a:off x="6293962" y="2721205"/>
                <a:ext cx="229146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F5C16F4-B9F7-F760-75E0-172301D5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62" y="2721205"/>
                <a:ext cx="2291461" cy="778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4BF0656-50B2-4CA5-1F7F-2044BEB83C1B}"/>
                  </a:ext>
                </a:extLst>
              </p:cNvPr>
              <p:cNvSpPr txBox="1"/>
              <p:nvPr/>
            </p:nvSpPr>
            <p:spPr>
              <a:xfrm>
                <a:off x="9402326" y="2675640"/>
                <a:ext cx="278967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4BF0656-50B2-4CA5-1F7F-2044BEB8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26" y="2675640"/>
                <a:ext cx="2789674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B8C69B2-613E-D4E9-985D-8DC57881A8F6}"/>
              </a:ext>
            </a:extLst>
          </p:cNvPr>
          <p:cNvCxnSpPr>
            <a:cxnSpLocks/>
          </p:cNvCxnSpPr>
          <p:nvPr/>
        </p:nvCxnSpPr>
        <p:spPr>
          <a:xfrm>
            <a:off x="5601093" y="3142267"/>
            <a:ext cx="564037" cy="0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256A39-55A7-6F7F-5796-176ABB6A46F1}"/>
              </a:ext>
            </a:extLst>
          </p:cNvPr>
          <p:cNvCxnSpPr>
            <a:cxnSpLocks/>
          </p:cNvCxnSpPr>
          <p:nvPr/>
        </p:nvCxnSpPr>
        <p:spPr>
          <a:xfrm>
            <a:off x="8685230" y="3143838"/>
            <a:ext cx="564037" cy="0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524727-F54A-46CE-C7BB-5826AFAE9D31}"/>
              </a:ext>
            </a:extLst>
          </p:cNvPr>
          <p:cNvCxnSpPr>
            <a:cxnSpLocks/>
          </p:cNvCxnSpPr>
          <p:nvPr/>
        </p:nvCxnSpPr>
        <p:spPr>
          <a:xfrm>
            <a:off x="10887958" y="3374796"/>
            <a:ext cx="216817" cy="45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273AD6D-373F-5555-4688-D93B5B8213BB}"/>
              </a:ext>
            </a:extLst>
          </p:cNvPr>
          <p:cNvSpPr txBox="1"/>
          <p:nvPr/>
        </p:nvSpPr>
        <p:spPr>
          <a:xfrm>
            <a:off x="10925666" y="3855563"/>
            <a:ext cx="5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F8D3BF-57BA-9342-3D00-A436CB83C9C1}"/>
              </a:ext>
            </a:extLst>
          </p:cNvPr>
          <p:cNvCxnSpPr>
            <a:cxnSpLocks/>
          </p:cNvCxnSpPr>
          <p:nvPr/>
        </p:nvCxnSpPr>
        <p:spPr>
          <a:xfrm flipH="1">
            <a:off x="10265790" y="3376367"/>
            <a:ext cx="190107" cy="403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4EC99-A756-4CD4-CD1F-94A70D5D4010}"/>
              </a:ext>
            </a:extLst>
          </p:cNvPr>
          <p:cNvSpPr txBox="1"/>
          <p:nvPr/>
        </p:nvSpPr>
        <p:spPr>
          <a:xfrm>
            <a:off x="8909901" y="3847708"/>
            <a:ext cx="184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activation function</a:t>
            </a:r>
            <a:endParaRPr lang="en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62D1CC-0481-DF2E-9558-66F525AF4229}"/>
              </a:ext>
            </a:extLst>
          </p:cNvPr>
          <p:cNvCxnSpPr>
            <a:cxnSpLocks/>
          </p:cNvCxnSpPr>
          <p:nvPr/>
        </p:nvCxnSpPr>
        <p:spPr>
          <a:xfrm>
            <a:off x="789344" y="2625979"/>
            <a:ext cx="690672" cy="1584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69E408-4960-17D3-202D-B51F86C7C3CB}"/>
              </a:ext>
            </a:extLst>
          </p:cNvPr>
          <p:cNvCxnSpPr>
            <a:cxnSpLocks/>
            <a:stCxn id="32" idx="6"/>
            <a:endCxn id="22" idx="2"/>
          </p:cNvCxnSpPr>
          <p:nvPr/>
        </p:nvCxnSpPr>
        <p:spPr>
          <a:xfrm flipV="1">
            <a:off x="785481" y="2845606"/>
            <a:ext cx="679264" cy="3015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C56426-9EC9-91D7-5A68-25ED649D2C25}"/>
                  </a:ext>
                </a:extLst>
              </p:cNvPr>
              <p:cNvSpPr txBox="1"/>
              <p:nvPr/>
            </p:nvSpPr>
            <p:spPr>
              <a:xfrm>
                <a:off x="788054" y="2489794"/>
                <a:ext cx="4522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C56426-9EC9-91D7-5A68-25ED649D2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4" y="2489794"/>
                <a:ext cx="452287" cy="18466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855F68-5B41-4EFA-7C8E-3A81CE92E836}"/>
                  </a:ext>
                </a:extLst>
              </p:cNvPr>
              <p:cNvSpPr txBox="1"/>
              <p:nvPr/>
            </p:nvSpPr>
            <p:spPr>
              <a:xfrm>
                <a:off x="742955" y="2842578"/>
                <a:ext cx="4522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855F68-5B41-4EFA-7C8E-3A81CE92E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5" y="2842578"/>
                <a:ext cx="452287" cy="184666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56B7E0-BFD6-C405-8575-7C94E46A3848}"/>
              </a:ext>
            </a:extLst>
          </p:cNvPr>
          <p:cNvCxnSpPr>
            <a:cxnSpLocks/>
          </p:cNvCxnSpPr>
          <p:nvPr/>
        </p:nvCxnSpPr>
        <p:spPr>
          <a:xfrm>
            <a:off x="1936169" y="2895731"/>
            <a:ext cx="668767" cy="91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981DF2-831D-EA9C-7E8A-F046F5F2B5D6}"/>
              </a:ext>
            </a:extLst>
          </p:cNvPr>
          <p:cNvGrpSpPr/>
          <p:nvPr/>
        </p:nvGrpSpPr>
        <p:grpSpPr>
          <a:xfrm>
            <a:off x="428547" y="2446584"/>
            <a:ext cx="355646" cy="361413"/>
            <a:chOff x="791854" y="3808430"/>
            <a:chExt cx="433634" cy="433634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BDA930B4-1D0A-DA8A-A026-A6281D5C2B5C}"/>
                </a:ext>
              </a:extLst>
            </p:cNvPr>
            <p:cNvSpPr/>
            <p:nvPr/>
          </p:nvSpPr>
          <p:spPr>
            <a:xfrm>
              <a:off x="791854" y="3808430"/>
              <a:ext cx="433634" cy="433634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D7D0ACC-B4E3-DA3A-6E43-11628A8C5C8C}"/>
                    </a:ext>
                  </a:extLst>
                </p:cNvPr>
                <p:cNvSpPr txBox="1"/>
                <p:nvPr/>
              </p:nvSpPr>
              <p:spPr>
                <a:xfrm>
                  <a:off x="881405" y="3831995"/>
                  <a:ext cx="25346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D7D0ACC-B4E3-DA3A-6E43-11628A8C5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5" y="3831995"/>
                  <a:ext cx="253466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17647" b="-4545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93601C-93FE-324F-40A5-96931E8EF4EB}"/>
              </a:ext>
            </a:extLst>
          </p:cNvPr>
          <p:cNvGrpSpPr/>
          <p:nvPr/>
        </p:nvGrpSpPr>
        <p:grpSpPr>
          <a:xfrm>
            <a:off x="429835" y="2966441"/>
            <a:ext cx="355646" cy="361413"/>
            <a:chOff x="793425" y="4432169"/>
            <a:chExt cx="433634" cy="433634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609E4A42-F8C0-33C2-FFFE-B01E0812B786}"/>
                </a:ext>
              </a:extLst>
            </p:cNvPr>
            <p:cNvSpPr/>
            <p:nvPr/>
          </p:nvSpPr>
          <p:spPr>
            <a:xfrm>
              <a:off x="793425" y="4432169"/>
              <a:ext cx="433634" cy="433634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2F36B42-D775-E7CC-3D03-5F92A439E228}"/>
                    </a:ext>
                  </a:extLst>
                </p:cNvPr>
                <p:cNvSpPr txBox="1"/>
                <p:nvPr/>
              </p:nvSpPr>
              <p:spPr>
                <a:xfrm>
                  <a:off x="882976" y="4455736"/>
                  <a:ext cx="2582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2F36B42-D775-E7CC-3D03-5F92A439E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76" y="4455736"/>
                  <a:ext cx="258212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3529" r="-20588" b="-411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FC01B9-032A-13B5-E24F-C27272D18172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771306" y="3011348"/>
            <a:ext cx="760996" cy="6341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352E9-F9CA-D6BD-990D-CC0C9322149E}"/>
              </a:ext>
            </a:extLst>
          </p:cNvPr>
          <p:cNvGrpSpPr/>
          <p:nvPr/>
        </p:nvGrpSpPr>
        <p:grpSpPr>
          <a:xfrm>
            <a:off x="405351" y="3431907"/>
            <a:ext cx="365956" cy="376522"/>
            <a:chOff x="763572" y="4990648"/>
            <a:chExt cx="446205" cy="451762"/>
          </a:xfrm>
        </p:grpSpPr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1631F710-B473-BE53-6CD2-CAAFCF8D8DCC}"/>
                </a:ext>
              </a:extLst>
            </p:cNvPr>
            <p:cNvSpPr/>
            <p:nvPr/>
          </p:nvSpPr>
          <p:spPr>
            <a:xfrm>
              <a:off x="776143" y="5008776"/>
              <a:ext cx="433634" cy="433634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EC6A08F-CBED-F474-7E80-3B6BD08C8C98}"/>
                    </a:ext>
                  </a:extLst>
                </p:cNvPr>
                <p:cNvSpPr txBox="1"/>
                <p:nvPr/>
              </p:nvSpPr>
              <p:spPr>
                <a:xfrm>
                  <a:off x="763572" y="4990648"/>
                  <a:ext cx="304219" cy="41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EC6A08F-CBED-F474-7E80-3B6BD08C8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72" y="4990648"/>
                  <a:ext cx="304219" cy="410997"/>
                </a:xfrm>
                <a:prstGeom prst="rect">
                  <a:avLst/>
                </a:prstGeom>
                <a:blipFill>
                  <a:blip r:embed="rId13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DAB1FC3-124C-D4AE-9396-0CE194F4399E}"/>
                  </a:ext>
                </a:extLst>
              </p:cNvPr>
              <p:cNvSpPr txBox="1"/>
              <p:nvPr/>
            </p:nvSpPr>
            <p:spPr>
              <a:xfrm>
                <a:off x="759706" y="3207383"/>
                <a:ext cx="4522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DAB1FC3-124C-D4AE-9396-0CE194F43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06" y="3207383"/>
                <a:ext cx="452287" cy="184666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26940CCD-B9E4-28E2-A332-CDB655685A98}"/>
              </a:ext>
            </a:extLst>
          </p:cNvPr>
          <p:cNvSpPr/>
          <p:nvPr/>
        </p:nvSpPr>
        <p:spPr>
          <a:xfrm>
            <a:off x="831869" y="2000056"/>
            <a:ext cx="246116" cy="250107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endParaRPr lang="en-ID" sz="11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581B9E-8E82-C556-3706-E2A80FAAFC75}"/>
              </a:ext>
            </a:extLst>
          </p:cNvPr>
          <p:cNvCxnSpPr>
            <a:cxnSpLocks/>
          </p:cNvCxnSpPr>
          <p:nvPr/>
        </p:nvCxnSpPr>
        <p:spPr>
          <a:xfrm>
            <a:off x="1076694" y="2140167"/>
            <a:ext cx="452296" cy="5960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D7636C-B0D2-9650-7FE8-684E2B109238}"/>
                  </a:ext>
                </a:extLst>
              </p:cNvPr>
              <p:cNvSpPr txBox="1"/>
              <p:nvPr/>
            </p:nvSpPr>
            <p:spPr>
              <a:xfrm>
                <a:off x="2667737" y="2811916"/>
                <a:ext cx="595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ID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D7636C-B0D2-9650-7FE8-684E2B10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37" y="2811916"/>
                <a:ext cx="595868" cy="215444"/>
              </a:xfrm>
              <a:prstGeom prst="rect">
                <a:avLst/>
              </a:prstGeom>
              <a:blipFill>
                <a:blip r:embed="rId15"/>
                <a:stretch>
                  <a:fillRect l="-9278" r="-6186" b="-3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D28C9-71E8-CC7F-3114-A1B41E44D20A}"/>
                  </a:ext>
                </a:extLst>
              </p:cNvPr>
              <p:cNvSpPr txBox="1"/>
              <p:nvPr/>
            </p:nvSpPr>
            <p:spPr>
              <a:xfrm>
                <a:off x="10026067" y="5627801"/>
                <a:ext cx="15244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D28C9-71E8-CC7F-3114-A1B41E44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067" y="5627801"/>
                <a:ext cx="1524456" cy="276999"/>
              </a:xfrm>
              <a:prstGeom prst="rect">
                <a:avLst/>
              </a:prstGeom>
              <a:blipFill>
                <a:blip r:embed="rId18"/>
                <a:stretch>
                  <a:fillRect l="-4400" b="-3478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B0B3018-12A2-7BA5-C6A7-AD0F30CCBC20}"/>
              </a:ext>
            </a:extLst>
          </p:cNvPr>
          <p:cNvSpPr txBox="1"/>
          <p:nvPr/>
        </p:nvSpPr>
        <p:spPr>
          <a:xfrm>
            <a:off x="7937368" y="4675694"/>
            <a:ext cx="28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E8BEF-3B8A-16AF-AA02-DDC8FBE906C6}"/>
              </a:ext>
            </a:extLst>
          </p:cNvPr>
          <p:cNvCxnSpPr>
            <a:cxnSpLocks/>
          </p:cNvCxnSpPr>
          <p:nvPr/>
        </p:nvCxnSpPr>
        <p:spPr>
          <a:xfrm>
            <a:off x="10776411" y="3795858"/>
            <a:ext cx="0" cy="1681115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E28EECB-54A1-3C83-8AD5-5AB54EC78FAF}"/>
              </a:ext>
            </a:extLst>
          </p:cNvPr>
          <p:cNvSpPr/>
          <p:nvPr/>
        </p:nvSpPr>
        <p:spPr>
          <a:xfrm>
            <a:off x="1464745" y="2611212"/>
            <a:ext cx="461307" cy="46878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C427CB-B38B-D470-DF03-18E971F5B144}"/>
              </a:ext>
            </a:extLst>
          </p:cNvPr>
          <p:cNvGrpSpPr/>
          <p:nvPr/>
        </p:nvGrpSpPr>
        <p:grpSpPr>
          <a:xfrm>
            <a:off x="1465667" y="2609906"/>
            <a:ext cx="461306" cy="468788"/>
            <a:chOff x="3027767" y="4508556"/>
            <a:chExt cx="461306" cy="468788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05876947-8C27-438B-FCD7-3E5A770B81AF}"/>
                </a:ext>
              </a:extLst>
            </p:cNvPr>
            <p:cNvSpPr/>
            <p:nvPr/>
          </p:nvSpPr>
          <p:spPr>
            <a:xfrm>
              <a:off x="3027767" y="4508556"/>
              <a:ext cx="461306" cy="46878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2320AB7-343B-0EBC-843F-A8E80711C53E}"/>
                    </a:ext>
                  </a:extLst>
                </p:cNvPr>
                <p:cNvSpPr txBox="1"/>
                <p:nvPr/>
              </p:nvSpPr>
              <p:spPr>
                <a:xfrm>
                  <a:off x="3056473" y="4572754"/>
                  <a:ext cx="405899" cy="2565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ID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2320AB7-343B-0EBC-843F-A8E80711C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473" y="4572754"/>
                  <a:ext cx="405899" cy="256518"/>
                </a:xfrm>
                <a:prstGeom prst="rect">
                  <a:avLst/>
                </a:prstGeom>
                <a:blipFill>
                  <a:blip r:embed="rId19"/>
                  <a:stretch>
                    <a:fillRect b="-3095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951223-60DE-80FC-CF2C-F03991922741}"/>
              </a:ext>
            </a:extLst>
          </p:cNvPr>
          <p:cNvGrpSpPr/>
          <p:nvPr/>
        </p:nvGrpSpPr>
        <p:grpSpPr>
          <a:xfrm>
            <a:off x="1439698" y="2608913"/>
            <a:ext cx="490221" cy="468788"/>
            <a:chOff x="3894429" y="8131663"/>
            <a:chExt cx="597720" cy="562465"/>
          </a:xfrm>
        </p:grpSpPr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3CACC9C1-4BCB-7106-9DE8-D39F80A28ADB}"/>
                </a:ext>
              </a:extLst>
            </p:cNvPr>
            <p:cNvSpPr/>
            <p:nvPr/>
          </p:nvSpPr>
          <p:spPr>
            <a:xfrm>
              <a:off x="3929683" y="8131663"/>
              <a:ext cx="562466" cy="562465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06DBFBE-4418-74FF-62E5-CFDA8236A910}"/>
                    </a:ext>
                  </a:extLst>
                </p:cNvPr>
                <p:cNvSpPr txBox="1"/>
                <p:nvPr/>
              </p:nvSpPr>
              <p:spPr>
                <a:xfrm>
                  <a:off x="3894429" y="8207295"/>
                  <a:ext cx="325637" cy="443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ID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06DBFBE-4418-74FF-62E5-CFDA8236A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429" y="8207295"/>
                  <a:ext cx="325637" cy="443135"/>
                </a:xfrm>
                <a:prstGeom prst="rect">
                  <a:avLst/>
                </a:prstGeom>
                <a:blipFill>
                  <a:blip r:embed="rId20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33346C0-DFD5-0D9A-F2D2-C96AACDC90C5}"/>
                </a:ext>
              </a:extLst>
            </p:cNvPr>
            <p:cNvCxnSpPr>
              <a:cxnSpLocks/>
              <a:stCxn id="104" idx="0"/>
              <a:endCxn id="104" idx="4"/>
            </p:cNvCxnSpPr>
            <p:nvPr/>
          </p:nvCxnSpPr>
          <p:spPr>
            <a:xfrm>
              <a:off x="4210916" y="8131663"/>
              <a:ext cx="0" cy="562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4BC6B6C-8326-F62C-4AB4-D6FC1B82AEDA}"/>
                    </a:ext>
                  </a:extLst>
                </p:cNvPr>
                <p:cNvSpPr txBox="1"/>
                <p:nvPr/>
              </p:nvSpPr>
              <p:spPr>
                <a:xfrm>
                  <a:off x="4135714" y="8149808"/>
                  <a:ext cx="290369" cy="4542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ID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4BC6B6C-8326-F62C-4AB4-D6FC1B82A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714" y="8149808"/>
                  <a:ext cx="290369" cy="454248"/>
                </a:xfrm>
                <a:prstGeom prst="rect">
                  <a:avLst/>
                </a:prstGeom>
                <a:blipFill>
                  <a:blip r:embed="rId21"/>
                  <a:stretch>
                    <a:fillRect r="-33333" b="-634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9960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3" grpId="0"/>
      <p:bldP spid="113" grpId="0"/>
      <p:bldP spid="131" grpId="0"/>
      <p:bldP spid="135" grpId="0"/>
      <p:bldP spid="44" grpId="0"/>
      <p:bldP spid="46" grpId="0"/>
      <p:bldP spid="97" grpId="0"/>
      <p:bldP spid="115" grpId="0" animBg="1"/>
      <p:bldP spid="10" grpId="0"/>
      <p:bldP spid="11" grpId="0"/>
      <p:bldP spid="13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3337-3EFC-A037-EBFF-B9CFD73CDDF9}"/>
              </a:ext>
            </a:extLst>
          </p:cNvPr>
          <p:cNvSpPr txBox="1"/>
          <p:nvPr/>
        </p:nvSpPr>
        <p:spPr>
          <a:xfrm>
            <a:off x="150829" y="1461154"/>
            <a:ext cx="588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non-linear activation function :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igmoid activation function curve. | Download Scientific Diagram">
            <a:extLst>
              <a:ext uri="{FF2B5EF4-FFF2-40B4-BE49-F238E27FC236}">
                <a16:creationId xmlns:a16="http://schemas.microsoft.com/office/drawing/2014/main" id="{79863E54-0F40-1B61-9884-51F13D2F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0" y="2514010"/>
            <a:ext cx="3007151" cy="249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A65B7-5E30-C4BC-BFA0-9D3ED22E2CA0}"/>
                  </a:ext>
                </a:extLst>
              </p:cNvPr>
              <p:cNvSpPr txBox="1"/>
              <p:nvPr/>
            </p:nvSpPr>
            <p:spPr>
              <a:xfrm>
                <a:off x="1086977" y="5155882"/>
                <a:ext cx="157331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A65B7-5E30-C4BC-BFA0-9D3ED22E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77" y="5155882"/>
                <a:ext cx="1573316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An overview of activation functions used in neural networks">
            <a:extLst>
              <a:ext uri="{FF2B5EF4-FFF2-40B4-BE49-F238E27FC236}">
                <a16:creationId xmlns:a16="http://schemas.microsoft.com/office/drawing/2014/main" id="{2B1E65F8-79A4-A9FA-E8FD-C6D6B93A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23" y="2472622"/>
            <a:ext cx="3593948" cy="23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F95A7-C5D7-CACA-14D0-2F848A7F859D}"/>
                  </a:ext>
                </a:extLst>
              </p:cNvPr>
              <p:cNvSpPr txBox="1"/>
              <p:nvPr/>
            </p:nvSpPr>
            <p:spPr>
              <a:xfrm>
                <a:off x="4783855" y="5119746"/>
                <a:ext cx="1736309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F95A7-C5D7-CACA-14D0-2F848A7F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855" y="5119746"/>
                <a:ext cx="1736309" cy="552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ReLU Activation Function [with python code] - Vidyasheela">
            <a:extLst>
              <a:ext uri="{FF2B5EF4-FFF2-40B4-BE49-F238E27FC236}">
                <a16:creationId xmlns:a16="http://schemas.microsoft.com/office/drawing/2014/main" id="{B2FBBE9B-4A6F-897D-BB16-A7E32478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784" y="2732594"/>
            <a:ext cx="3491811" cy="196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D935DA-DC5D-4218-1663-9463EDB9BA1D}"/>
                  </a:ext>
                </a:extLst>
              </p:cNvPr>
              <p:cNvSpPr txBox="1"/>
              <p:nvPr/>
            </p:nvSpPr>
            <p:spPr>
              <a:xfrm>
                <a:off x="9225451" y="5130744"/>
                <a:ext cx="1758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D935DA-DC5D-4218-1663-9463EDB9B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51" y="5130744"/>
                <a:ext cx="1758430" cy="276999"/>
              </a:xfrm>
              <a:prstGeom prst="rect">
                <a:avLst/>
              </a:prstGeom>
              <a:blipFill>
                <a:blip r:embed="rId8"/>
                <a:stretch>
                  <a:fillRect l="-2422" r="-3806" b="-4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F7387E-9D7D-2008-A08F-FC9BF07BC5AB}"/>
              </a:ext>
            </a:extLst>
          </p:cNvPr>
          <p:cNvSpPr txBox="1"/>
          <p:nvPr/>
        </p:nvSpPr>
        <p:spPr>
          <a:xfrm flipH="1">
            <a:off x="1442300" y="2149309"/>
            <a:ext cx="989815" cy="37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5A980-21C9-D586-E387-39D8DECCEBB7}"/>
              </a:ext>
            </a:extLst>
          </p:cNvPr>
          <p:cNvSpPr txBox="1"/>
          <p:nvPr/>
        </p:nvSpPr>
        <p:spPr>
          <a:xfrm flipH="1">
            <a:off x="5667080" y="2141454"/>
            <a:ext cx="989815" cy="37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E60D8-6BD0-A72E-439B-8E65976AB769}"/>
              </a:ext>
            </a:extLst>
          </p:cNvPr>
          <p:cNvSpPr txBox="1"/>
          <p:nvPr/>
        </p:nvSpPr>
        <p:spPr>
          <a:xfrm flipH="1">
            <a:off x="9514787" y="2171305"/>
            <a:ext cx="989815" cy="37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04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0C6BB-3694-B3DE-9882-1F3318901991}"/>
              </a:ext>
            </a:extLst>
          </p:cNvPr>
          <p:cNvSpPr txBox="1"/>
          <p:nvPr/>
        </p:nvSpPr>
        <p:spPr>
          <a:xfrm>
            <a:off x="320511" y="1725105"/>
            <a:ext cx="804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2D8029-70E7-B8CD-C0BF-174345D86AAC}"/>
              </a:ext>
            </a:extLst>
          </p:cNvPr>
          <p:cNvGrpSpPr/>
          <p:nvPr/>
        </p:nvGrpSpPr>
        <p:grpSpPr>
          <a:xfrm>
            <a:off x="3054992" y="2653001"/>
            <a:ext cx="4237086" cy="2673907"/>
            <a:chOff x="1499570" y="2483318"/>
            <a:chExt cx="4237086" cy="26739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8A9A75-B15B-7ED3-C8FC-3BD11D9EB6AB}"/>
                </a:ext>
              </a:extLst>
            </p:cNvPr>
            <p:cNvCxnSpPr>
              <a:cxnSpLocks/>
              <a:stCxn id="15" idx="6"/>
              <a:endCxn id="48" idx="2"/>
            </p:cNvCxnSpPr>
            <p:nvPr/>
          </p:nvCxnSpPr>
          <p:spPr>
            <a:xfrm>
              <a:off x="2039306" y="2736925"/>
              <a:ext cx="1295869" cy="23843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A10774-D884-D9AB-C932-1DEE8764685C}"/>
                </a:ext>
              </a:extLst>
            </p:cNvPr>
            <p:cNvCxnSpPr>
              <a:cxnSpLocks/>
              <a:stCxn id="18" idx="6"/>
              <a:endCxn id="48" idx="2"/>
            </p:cNvCxnSpPr>
            <p:nvPr/>
          </p:nvCxnSpPr>
          <p:spPr>
            <a:xfrm flipV="1">
              <a:off x="2029946" y="2975355"/>
              <a:ext cx="1305229" cy="82193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25EBC1-903D-C0CC-9DCE-911F733FD7D5}"/>
                </a:ext>
              </a:extLst>
            </p:cNvPr>
            <p:cNvGrpSpPr/>
            <p:nvPr/>
          </p:nvGrpSpPr>
          <p:grpSpPr>
            <a:xfrm>
              <a:off x="1522743" y="2483318"/>
              <a:ext cx="516563" cy="507213"/>
              <a:chOff x="791854" y="3808430"/>
              <a:chExt cx="433634" cy="433634"/>
            </a:xfrm>
          </p:grpSpPr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6B9167AE-714E-1CAF-03FA-22E8E07CF9FF}"/>
                  </a:ext>
                </a:extLst>
              </p:cNvPr>
              <p:cNvSpPr/>
              <p:nvPr/>
            </p:nvSpPr>
            <p:spPr>
              <a:xfrm>
                <a:off x="791854" y="3808430"/>
                <a:ext cx="433634" cy="43363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889D811-AEBE-5BA1-9D23-151DF579C0FF}"/>
                      </a:ext>
                    </a:extLst>
                  </p:cNvPr>
                  <p:cNvSpPr txBox="1"/>
                  <p:nvPr/>
                </p:nvSpPr>
                <p:spPr>
                  <a:xfrm>
                    <a:off x="881405" y="3831995"/>
                    <a:ext cx="2534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889D811-AEBE-5BA1-9D23-151DF579C0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405" y="3831995"/>
                    <a:ext cx="253466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56" r="-731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70F045-C509-2CF5-2AEE-98A103FAD2C2}"/>
                </a:ext>
              </a:extLst>
            </p:cNvPr>
            <p:cNvGrpSpPr/>
            <p:nvPr/>
          </p:nvGrpSpPr>
          <p:grpSpPr>
            <a:xfrm>
              <a:off x="1513384" y="3543681"/>
              <a:ext cx="516563" cy="507213"/>
              <a:chOff x="793425" y="4432169"/>
              <a:chExt cx="433634" cy="433634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FC2084A1-79C5-6FE2-8AD8-26120CF7F841}"/>
                  </a:ext>
                </a:extLst>
              </p:cNvPr>
              <p:cNvSpPr/>
              <p:nvPr/>
            </p:nvSpPr>
            <p:spPr>
              <a:xfrm>
                <a:off x="793425" y="4432169"/>
                <a:ext cx="433634" cy="43363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C855DCB-300E-091D-725F-AA541A4F4E8D}"/>
                      </a:ext>
                    </a:extLst>
                  </p:cNvPr>
                  <p:cNvSpPr txBox="1"/>
                  <p:nvPr/>
                </p:nvSpPr>
                <p:spPr>
                  <a:xfrm>
                    <a:off x="882976" y="4455736"/>
                    <a:ext cx="25821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C855DCB-300E-091D-725F-AA541A4F4E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976" y="4455736"/>
                    <a:ext cx="258212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7143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FFC2EE-1B05-0F16-3457-D7EF1B7E8EDF}"/>
                </a:ext>
              </a:extLst>
            </p:cNvPr>
            <p:cNvCxnSpPr>
              <a:cxnSpLocks/>
              <a:stCxn id="24" idx="6"/>
              <a:endCxn id="48" idx="2"/>
            </p:cNvCxnSpPr>
            <p:nvPr/>
          </p:nvCxnSpPr>
          <p:spPr>
            <a:xfrm flipV="1">
              <a:off x="2031109" y="2975355"/>
              <a:ext cx="1304066" cy="192826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C9C3BF-76FA-A39D-245C-BA30070472D7}"/>
                </a:ext>
              </a:extLst>
            </p:cNvPr>
            <p:cNvGrpSpPr/>
            <p:nvPr/>
          </p:nvGrpSpPr>
          <p:grpSpPr>
            <a:xfrm>
              <a:off x="1499570" y="4628808"/>
              <a:ext cx="531539" cy="528417"/>
              <a:chOff x="763571" y="4990648"/>
              <a:chExt cx="446206" cy="451762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92AA3B7E-C7AD-893E-DD26-4B6283F1C662}"/>
                  </a:ext>
                </a:extLst>
              </p:cNvPr>
              <p:cNvSpPr/>
              <p:nvPr/>
            </p:nvSpPr>
            <p:spPr>
              <a:xfrm>
                <a:off x="776143" y="5008776"/>
                <a:ext cx="433634" cy="43363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08AD56E-6BAB-BD4B-D8CA-DE058A2748E7}"/>
                      </a:ext>
                    </a:extLst>
                  </p:cNvPr>
                  <p:cNvSpPr txBox="1"/>
                  <p:nvPr/>
                </p:nvSpPr>
                <p:spPr>
                  <a:xfrm>
                    <a:off x="763571" y="4990648"/>
                    <a:ext cx="386499" cy="3826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08AD56E-6BAB-BD4B-D8CA-DE058A274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571" y="4990648"/>
                    <a:ext cx="386499" cy="3826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793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1AA9CE-38FA-43EA-2BFE-CDF314348F9F}"/>
                </a:ext>
              </a:extLst>
            </p:cNvPr>
            <p:cNvGrpSpPr/>
            <p:nvPr/>
          </p:nvGrpSpPr>
          <p:grpSpPr>
            <a:xfrm>
              <a:off x="5066625" y="3353758"/>
              <a:ext cx="670031" cy="657904"/>
              <a:chOff x="4859519" y="3577471"/>
              <a:chExt cx="562465" cy="562465"/>
            </a:xfrm>
          </p:grpSpPr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18DC6B3D-0B35-7127-2058-1747D8630639}"/>
                  </a:ext>
                </a:extLst>
              </p:cNvPr>
              <p:cNvSpPr/>
              <p:nvPr/>
            </p:nvSpPr>
            <p:spPr>
              <a:xfrm>
                <a:off x="4859519" y="3577471"/>
                <a:ext cx="562465" cy="562465"/>
              </a:xfrm>
              <a:prstGeom prst="flowChartConnector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9B519CD-EEE4-FA90-E77C-10A809F49514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199" y="3700020"/>
                    <a:ext cx="197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9B519CD-EEE4-FA90-E77C-10A809F49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9199" y="3700020"/>
                    <a:ext cx="19793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t="-22222" r="-78125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41399A7-D239-E9A6-60EA-1A191B38A1C9}"/>
                </a:ext>
              </a:extLst>
            </p:cNvPr>
            <p:cNvGrpSpPr/>
            <p:nvPr/>
          </p:nvGrpSpPr>
          <p:grpSpPr>
            <a:xfrm>
              <a:off x="3335175" y="2646402"/>
              <a:ext cx="670031" cy="657904"/>
              <a:chOff x="2475447" y="5365008"/>
              <a:chExt cx="562465" cy="562465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D70ECE38-B923-9DE4-D2F2-7139ACAE8656}"/>
                  </a:ext>
                </a:extLst>
              </p:cNvPr>
              <p:cNvSpPr/>
              <p:nvPr/>
            </p:nvSpPr>
            <p:spPr>
              <a:xfrm>
                <a:off x="2475447" y="5365008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53A4866-36D2-3B24-066A-36B5796A1367}"/>
                      </a:ext>
                    </a:extLst>
                  </p:cNvPr>
                  <p:cNvSpPr txBox="1"/>
                  <p:nvPr/>
                </p:nvSpPr>
                <p:spPr>
                  <a:xfrm>
                    <a:off x="2546808" y="5416425"/>
                    <a:ext cx="414780" cy="3157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D" sz="1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53A4866-36D2-3B24-066A-36B5796A13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808" y="5416425"/>
                    <a:ext cx="414780" cy="31575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0E5C58D-F0DC-7773-1C64-F64BA3EE3D5C}"/>
                </a:ext>
              </a:extLst>
            </p:cNvPr>
            <p:cNvGrpSpPr/>
            <p:nvPr/>
          </p:nvGrpSpPr>
          <p:grpSpPr>
            <a:xfrm>
              <a:off x="3376962" y="4186402"/>
              <a:ext cx="670031" cy="657904"/>
              <a:chOff x="2475447" y="5365008"/>
              <a:chExt cx="562465" cy="562465"/>
            </a:xfrm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791BECE-AF7D-0668-C92A-41C1E310DF4B}"/>
                  </a:ext>
                </a:extLst>
              </p:cNvPr>
              <p:cNvSpPr/>
              <p:nvPr/>
            </p:nvSpPr>
            <p:spPr>
              <a:xfrm>
                <a:off x="2475447" y="5365008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83B028-75C6-3BCD-204B-0BA04004CF55}"/>
                      </a:ext>
                    </a:extLst>
                  </p:cNvPr>
                  <p:cNvSpPr txBox="1"/>
                  <p:nvPr/>
                </p:nvSpPr>
                <p:spPr>
                  <a:xfrm>
                    <a:off x="2546808" y="5416425"/>
                    <a:ext cx="414780" cy="3157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ID" sz="1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83B028-75C6-3BCD-204B-0BA04004C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808" y="5416425"/>
                    <a:ext cx="414780" cy="31575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41DE972-7165-E85D-8642-A06101234AF7}"/>
                </a:ext>
              </a:extLst>
            </p:cNvPr>
            <p:cNvCxnSpPr>
              <a:cxnSpLocks/>
              <a:stCxn id="15" idx="6"/>
              <a:endCxn id="65" idx="2"/>
            </p:cNvCxnSpPr>
            <p:nvPr/>
          </p:nvCxnSpPr>
          <p:spPr>
            <a:xfrm>
              <a:off x="2039306" y="2736925"/>
              <a:ext cx="1337656" cy="177843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9A39B3-6FD3-395E-F6B7-F75E7F2B37DD}"/>
                </a:ext>
              </a:extLst>
            </p:cNvPr>
            <p:cNvCxnSpPr>
              <a:cxnSpLocks/>
              <a:stCxn id="18" idx="6"/>
              <a:endCxn id="65" idx="2"/>
            </p:cNvCxnSpPr>
            <p:nvPr/>
          </p:nvCxnSpPr>
          <p:spPr>
            <a:xfrm>
              <a:off x="2029946" y="3797288"/>
              <a:ext cx="1347016" cy="71806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73A99B2-02A0-E982-E5DE-34E92C3BBFE3}"/>
                </a:ext>
              </a:extLst>
            </p:cNvPr>
            <p:cNvCxnSpPr>
              <a:cxnSpLocks/>
              <a:stCxn id="24" idx="6"/>
              <a:endCxn id="65" idx="2"/>
            </p:cNvCxnSpPr>
            <p:nvPr/>
          </p:nvCxnSpPr>
          <p:spPr>
            <a:xfrm flipV="1">
              <a:off x="2031109" y="4515355"/>
              <a:ext cx="1345853" cy="38826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3087DAD-3624-B6C2-2930-B1E48E6B1C34}"/>
                </a:ext>
              </a:extLst>
            </p:cNvPr>
            <p:cNvCxnSpPr>
              <a:cxnSpLocks/>
              <a:stCxn id="48" idx="6"/>
              <a:endCxn id="42" idx="2"/>
            </p:cNvCxnSpPr>
            <p:nvPr/>
          </p:nvCxnSpPr>
          <p:spPr>
            <a:xfrm>
              <a:off x="4005206" y="2975355"/>
              <a:ext cx="1061418" cy="707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9DBE1A7-0C02-E631-E43E-DC22E09AD30E}"/>
                </a:ext>
              </a:extLst>
            </p:cNvPr>
            <p:cNvCxnSpPr>
              <a:cxnSpLocks/>
              <a:stCxn id="65" idx="6"/>
              <a:endCxn id="42" idx="2"/>
            </p:cNvCxnSpPr>
            <p:nvPr/>
          </p:nvCxnSpPr>
          <p:spPr>
            <a:xfrm flipV="1">
              <a:off x="4046994" y="3682711"/>
              <a:ext cx="1019631" cy="83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EFE8AED-C3BC-383B-08CD-D4FA2EA14E58}"/>
                </a:ext>
              </a:extLst>
            </p:cNvPr>
            <p:cNvGrpSpPr/>
            <p:nvPr/>
          </p:nvGrpSpPr>
          <p:grpSpPr>
            <a:xfrm>
              <a:off x="1752258" y="4123687"/>
              <a:ext cx="56373" cy="445647"/>
              <a:chOff x="6225941" y="3542097"/>
              <a:chExt cx="47323" cy="380999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57892602-E774-B03D-A810-2CDB1835CCB2}"/>
                  </a:ext>
                </a:extLst>
              </p:cNvPr>
              <p:cNvSpPr/>
              <p:nvPr/>
            </p:nvSpPr>
            <p:spPr>
              <a:xfrm>
                <a:off x="6227545" y="354209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C71BAE22-CA1F-9041-6CD3-923999A7B584}"/>
                  </a:ext>
                </a:extLst>
              </p:cNvPr>
              <p:cNvSpPr/>
              <p:nvPr/>
            </p:nvSpPr>
            <p:spPr>
              <a:xfrm>
                <a:off x="6225941" y="370412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CBC8A839-0171-0841-DFB9-93FC1E9678EC}"/>
                  </a:ext>
                </a:extLst>
              </p:cNvPr>
              <p:cNvSpPr/>
              <p:nvPr/>
            </p:nvSpPr>
            <p:spPr>
              <a:xfrm>
                <a:off x="6225941" y="387737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7A8BB71-1814-5ADE-0AE9-8E0CA166F49C}"/>
                </a:ext>
              </a:extLst>
            </p:cNvPr>
            <p:cNvGrpSpPr/>
            <p:nvPr/>
          </p:nvGrpSpPr>
          <p:grpSpPr>
            <a:xfrm>
              <a:off x="3653704" y="3457559"/>
              <a:ext cx="56373" cy="648299"/>
              <a:chOff x="3163503" y="3607869"/>
              <a:chExt cx="47323" cy="554253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4CCE214F-CD60-3CE3-1735-B9F4CDD4D573}"/>
                  </a:ext>
                </a:extLst>
              </p:cNvPr>
              <p:cNvSpPr/>
              <p:nvPr/>
            </p:nvSpPr>
            <p:spPr>
              <a:xfrm>
                <a:off x="3165107" y="360786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3FC30DFA-FA88-639F-661E-2D9D532C8C47}"/>
                  </a:ext>
                </a:extLst>
              </p:cNvPr>
              <p:cNvSpPr/>
              <p:nvPr/>
            </p:nvSpPr>
            <p:spPr>
              <a:xfrm>
                <a:off x="3163503" y="3769894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8CA7BF68-DE99-F11E-6583-856D229F7111}"/>
                  </a:ext>
                </a:extLst>
              </p:cNvPr>
              <p:cNvSpPr/>
              <p:nvPr/>
            </p:nvSpPr>
            <p:spPr>
              <a:xfrm>
                <a:off x="3163503" y="394314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19B5BE22-B4E4-84E9-2234-D318327E5F89}"/>
                  </a:ext>
                </a:extLst>
              </p:cNvPr>
              <p:cNvSpPr/>
              <p:nvPr/>
            </p:nvSpPr>
            <p:spPr>
              <a:xfrm>
                <a:off x="3163503" y="4116403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535096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C5C44-08A1-3994-F70F-F24C125DA19E}"/>
              </a:ext>
            </a:extLst>
          </p:cNvPr>
          <p:cNvSpPr/>
          <p:nvPr/>
        </p:nvSpPr>
        <p:spPr>
          <a:xfrm>
            <a:off x="4412767" y="2413262"/>
            <a:ext cx="4279769" cy="14894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C6165A-1DD5-06E9-9FD7-755CAA83F59A}"/>
                  </a:ext>
                </a:extLst>
              </p:cNvPr>
              <p:cNvSpPr txBox="1"/>
              <p:nvPr/>
            </p:nvSpPr>
            <p:spPr>
              <a:xfrm>
                <a:off x="4869443" y="4480265"/>
                <a:ext cx="27131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C6165A-1DD5-06E9-9FD7-755CAA83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43" y="4480265"/>
                <a:ext cx="27131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C79270-6A60-428B-CF25-89B8970E602B}"/>
                  </a:ext>
                </a:extLst>
              </p:cNvPr>
              <p:cNvSpPr txBox="1"/>
              <p:nvPr/>
            </p:nvSpPr>
            <p:spPr>
              <a:xfrm>
                <a:off x="9693524" y="4524956"/>
                <a:ext cx="236430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C79270-6A60-428B-CF25-89B8970E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524" y="4524956"/>
                <a:ext cx="2364302" cy="756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9DD8BC-C354-8A47-D25A-96D6E476F15D}"/>
              </a:ext>
            </a:extLst>
          </p:cNvPr>
          <p:cNvCxnSpPr>
            <a:cxnSpLocks/>
          </p:cNvCxnSpPr>
          <p:nvPr/>
        </p:nvCxnSpPr>
        <p:spPr>
          <a:xfrm>
            <a:off x="8752223" y="3131353"/>
            <a:ext cx="538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61340-C3EC-7F86-A8F2-F91DD1A036FA}"/>
                  </a:ext>
                </a:extLst>
              </p:cNvPr>
              <p:cNvSpPr txBox="1"/>
              <p:nvPr/>
            </p:nvSpPr>
            <p:spPr>
              <a:xfrm>
                <a:off x="4616589" y="2570616"/>
                <a:ext cx="3972241" cy="278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+.. .+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D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61340-C3EC-7F86-A8F2-F91DD1A0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589" y="2570616"/>
                <a:ext cx="3972241" cy="278538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3CA39C-232C-FAC4-82E5-C6A85CD75DE4}"/>
                  </a:ext>
                </a:extLst>
              </p:cNvPr>
              <p:cNvSpPr txBox="1"/>
              <p:nvPr/>
            </p:nvSpPr>
            <p:spPr>
              <a:xfrm>
                <a:off x="4531973" y="3408697"/>
                <a:ext cx="4157357" cy="278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3CA39C-232C-FAC4-82E5-C6A85CD7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3" y="3408697"/>
                <a:ext cx="4157357" cy="278538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42C2B8-DA26-0F67-44ED-027A12E692DB}"/>
                  </a:ext>
                </a:extLst>
              </p:cNvPr>
              <p:cNvSpPr txBox="1"/>
              <p:nvPr/>
            </p:nvSpPr>
            <p:spPr>
              <a:xfrm>
                <a:off x="9437336" y="2988307"/>
                <a:ext cx="2849434" cy="249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D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42C2B8-DA26-0F67-44ED-027A12E6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336" y="2988307"/>
                <a:ext cx="2849434" cy="249107"/>
              </a:xfrm>
              <a:prstGeom prst="rect">
                <a:avLst/>
              </a:prstGeom>
              <a:blipFill>
                <a:blip r:embed="rId7"/>
                <a:stretch>
                  <a:fillRect l="-214" t="-12195" b="-2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EF0C6BB-3694-B3DE-9882-1F3318901991}"/>
              </a:ext>
            </a:extLst>
          </p:cNvPr>
          <p:cNvSpPr txBox="1"/>
          <p:nvPr/>
        </p:nvSpPr>
        <p:spPr>
          <a:xfrm>
            <a:off x="207389" y="1545996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2F84EC-0886-236B-013E-11F0C25E4240}"/>
              </a:ext>
            </a:extLst>
          </p:cNvPr>
          <p:cNvCxnSpPr>
            <a:cxnSpLocks/>
            <a:stCxn id="96" idx="6"/>
            <a:endCxn id="88" idx="2"/>
          </p:cNvCxnSpPr>
          <p:nvPr/>
        </p:nvCxnSpPr>
        <p:spPr>
          <a:xfrm>
            <a:off x="614410" y="3187724"/>
            <a:ext cx="1202574" cy="2212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B377EB-44B8-CB32-81FB-64974DCAB569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 flipV="1">
            <a:off x="605724" y="3408989"/>
            <a:ext cx="1211260" cy="7627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0A3106-2868-DB8F-B64D-DD7585C93437}"/>
              </a:ext>
            </a:extLst>
          </p:cNvPr>
          <p:cNvGrpSpPr/>
          <p:nvPr/>
        </p:nvGrpSpPr>
        <p:grpSpPr>
          <a:xfrm>
            <a:off x="135037" y="2952376"/>
            <a:ext cx="479373" cy="470697"/>
            <a:chOff x="791854" y="3808430"/>
            <a:chExt cx="433634" cy="433634"/>
          </a:xfrm>
        </p:grpSpPr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A2197046-83D8-72F7-A872-1597F81F6016}"/>
                </a:ext>
              </a:extLst>
            </p:cNvPr>
            <p:cNvSpPr/>
            <p:nvPr/>
          </p:nvSpPr>
          <p:spPr>
            <a:xfrm>
              <a:off x="791854" y="3808430"/>
              <a:ext cx="433634" cy="433634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B8050FF-DE69-A55B-91CE-8CEB155DAFDA}"/>
                    </a:ext>
                  </a:extLst>
                </p:cNvPr>
                <p:cNvSpPr txBox="1"/>
                <p:nvPr/>
              </p:nvSpPr>
              <p:spPr>
                <a:xfrm>
                  <a:off x="881405" y="3831995"/>
                  <a:ext cx="25346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889D811-AEBE-5BA1-9D23-151DF579C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5" y="3831995"/>
                  <a:ext cx="253466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9756" r="-7317" b="-20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C57325-B7E3-AD8B-6982-E3AAD8B536FB}"/>
              </a:ext>
            </a:extLst>
          </p:cNvPr>
          <p:cNvGrpSpPr/>
          <p:nvPr/>
        </p:nvGrpSpPr>
        <p:grpSpPr>
          <a:xfrm>
            <a:off x="126351" y="3936400"/>
            <a:ext cx="479373" cy="470697"/>
            <a:chOff x="793425" y="4432169"/>
            <a:chExt cx="433634" cy="433634"/>
          </a:xfrm>
        </p:grpSpPr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4E23DA32-B8D4-4FFA-DECC-EB2A34286C7B}"/>
                </a:ext>
              </a:extLst>
            </p:cNvPr>
            <p:cNvSpPr/>
            <p:nvPr/>
          </p:nvSpPr>
          <p:spPr>
            <a:xfrm>
              <a:off x="793425" y="4432169"/>
              <a:ext cx="433634" cy="433634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EAE1F5E-F727-0A35-9DA0-CC7E17C46A67}"/>
                    </a:ext>
                  </a:extLst>
                </p:cNvPr>
                <p:cNvSpPr txBox="1"/>
                <p:nvPr/>
              </p:nvSpPr>
              <p:spPr>
                <a:xfrm>
                  <a:off x="882976" y="4455736"/>
                  <a:ext cx="2582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C855DCB-300E-091D-725F-AA541A4F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76" y="4455736"/>
                  <a:ext cx="25821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9524" r="-7143" b="-1707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C8E02D-899C-921B-09F0-0B96897D23F0}"/>
              </a:ext>
            </a:extLst>
          </p:cNvPr>
          <p:cNvCxnSpPr>
            <a:cxnSpLocks/>
            <a:stCxn id="92" idx="6"/>
            <a:endCxn id="88" idx="2"/>
          </p:cNvCxnSpPr>
          <p:nvPr/>
        </p:nvCxnSpPr>
        <p:spPr>
          <a:xfrm flipV="1">
            <a:off x="606803" y="3408989"/>
            <a:ext cx="1210181" cy="1789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9E1834-507C-82B5-A769-7EE746CBCA38}"/>
              </a:ext>
            </a:extLst>
          </p:cNvPr>
          <p:cNvGrpSpPr/>
          <p:nvPr/>
        </p:nvGrpSpPr>
        <p:grpSpPr>
          <a:xfrm>
            <a:off x="113532" y="4943404"/>
            <a:ext cx="493271" cy="490374"/>
            <a:chOff x="763571" y="4990648"/>
            <a:chExt cx="446206" cy="451762"/>
          </a:xfrm>
        </p:grpSpPr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877E93C-2D79-2CEF-12AC-6225B4CB8BAC}"/>
                </a:ext>
              </a:extLst>
            </p:cNvPr>
            <p:cNvSpPr/>
            <p:nvPr/>
          </p:nvSpPr>
          <p:spPr>
            <a:xfrm>
              <a:off x="776143" y="5008776"/>
              <a:ext cx="433634" cy="433634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8E953B6-4A35-70E5-47D2-1352F3DF273E}"/>
                    </a:ext>
                  </a:extLst>
                </p:cNvPr>
                <p:cNvSpPr txBox="1"/>
                <p:nvPr/>
              </p:nvSpPr>
              <p:spPr>
                <a:xfrm>
                  <a:off x="763571" y="4990648"/>
                  <a:ext cx="386499" cy="3826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8AD56E-6BAB-BD4B-D8CA-DE058A274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71" y="4990648"/>
                  <a:ext cx="386499" cy="382630"/>
                </a:xfrm>
                <a:prstGeom prst="rect">
                  <a:avLst/>
                </a:prstGeom>
                <a:blipFill>
                  <a:blip r:embed="rId10"/>
                  <a:stretch>
                    <a:fillRect r="-793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790B90-4D8C-D12B-B89A-0689226F5C13}"/>
              </a:ext>
            </a:extLst>
          </p:cNvPr>
          <p:cNvGrpSpPr/>
          <p:nvPr/>
        </p:nvGrpSpPr>
        <p:grpSpPr>
          <a:xfrm>
            <a:off x="3423781" y="3760150"/>
            <a:ext cx="621793" cy="610539"/>
            <a:chOff x="4859519" y="3577471"/>
            <a:chExt cx="562465" cy="562465"/>
          </a:xfrm>
        </p:grpSpPr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83206AA-35A1-2D24-153C-CB6BBE4A6BFC}"/>
                </a:ext>
              </a:extLst>
            </p:cNvPr>
            <p:cNvSpPr/>
            <p:nvPr/>
          </p:nvSpPr>
          <p:spPr>
            <a:xfrm>
              <a:off x="4859519" y="3577471"/>
              <a:ext cx="562465" cy="562465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B798D00-3A4D-94AF-5C02-D29331BE6BA6}"/>
                    </a:ext>
                  </a:extLst>
                </p:cNvPr>
                <p:cNvSpPr txBox="1"/>
                <p:nvPr/>
              </p:nvSpPr>
              <p:spPr>
                <a:xfrm>
                  <a:off x="5029199" y="3700020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9B519CD-EEE4-FA90-E77C-10A809F49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9" y="3700020"/>
                  <a:ext cx="1979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8125" t="-22222" r="-78125" b="-3111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811ED7-62D2-7CD2-3A37-F6F25E9AEFC3}"/>
              </a:ext>
            </a:extLst>
          </p:cNvPr>
          <p:cNvGrpSpPr/>
          <p:nvPr/>
        </p:nvGrpSpPr>
        <p:grpSpPr>
          <a:xfrm>
            <a:off x="1816985" y="3103719"/>
            <a:ext cx="621793" cy="610539"/>
            <a:chOff x="2475447" y="5365008"/>
            <a:chExt cx="562465" cy="562465"/>
          </a:xfrm>
        </p:grpSpPr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251730E9-FA21-6988-4B0E-95512051A963}"/>
                </a:ext>
              </a:extLst>
            </p:cNvPr>
            <p:cNvSpPr/>
            <p:nvPr/>
          </p:nvSpPr>
          <p:spPr>
            <a:xfrm>
              <a:off x="2475447" y="5365008"/>
              <a:ext cx="562465" cy="562465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78A4EBF-E83E-925F-AB47-642394B8EB1B}"/>
                    </a:ext>
                  </a:extLst>
                </p:cNvPr>
                <p:cNvSpPr txBox="1"/>
                <p:nvPr/>
              </p:nvSpPr>
              <p:spPr>
                <a:xfrm>
                  <a:off x="2546808" y="5416425"/>
                  <a:ext cx="414780" cy="3402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78A4EBF-E83E-925F-AB47-642394B8E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808" y="5416425"/>
                  <a:ext cx="414780" cy="340251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6F4E03E-E924-DC61-08A8-7C1158810DEA}"/>
              </a:ext>
            </a:extLst>
          </p:cNvPr>
          <p:cNvGrpSpPr/>
          <p:nvPr/>
        </p:nvGrpSpPr>
        <p:grpSpPr>
          <a:xfrm>
            <a:off x="1855764" y="4532848"/>
            <a:ext cx="621793" cy="610539"/>
            <a:chOff x="2475447" y="5365008"/>
            <a:chExt cx="562465" cy="562465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EE501A72-18D8-D70B-AD6A-D5BAAD55F830}"/>
                </a:ext>
              </a:extLst>
            </p:cNvPr>
            <p:cNvSpPr/>
            <p:nvPr/>
          </p:nvSpPr>
          <p:spPr>
            <a:xfrm>
              <a:off x="2475447" y="5365008"/>
              <a:ext cx="562465" cy="562465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3D68409-AA5D-7D4D-CA33-A06AB979E420}"/>
                    </a:ext>
                  </a:extLst>
                </p:cNvPr>
                <p:cNvSpPr txBox="1"/>
                <p:nvPr/>
              </p:nvSpPr>
              <p:spPr>
                <a:xfrm>
                  <a:off x="2546808" y="5416425"/>
                  <a:ext cx="414780" cy="3402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D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3D68409-AA5D-7D4D-CA33-A06AB979E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808" y="5416425"/>
                  <a:ext cx="414780" cy="34025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B2DE57A-C0D8-7BBC-F19F-B8DE633815F4}"/>
              </a:ext>
            </a:extLst>
          </p:cNvPr>
          <p:cNvCxnSpPr>
            <a:cxnSpLocks/>
            <a:stCxn id="96" idx="6"/>
            <a:endCxn id="85" idx="2"/>
          </p:cNvCxnSpPr>
          <p:nvPr/>
        </p:nvCxnSpPr>
        <p:spPr>
          <a:xfrm>
            <a:off x="614410" y="3187724"/>
            <a:ext cx="1241353" cy="165039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15DE3B-B7D0-A9AD-222C-E049278276E4}"/>
              </a:ext>
            </a:extLst>
          </p:cNvPr>
          <p:cNvCxnSpPr>
            <a:cxnSpLocks/>
            <a:stCxn id="94" idx="6"/>
            <a:endCxn id="85" idx="2"/>
          </p:cNvCxnSpPr>
          <p:nvPr/>
        </p:nvCxnSpPr>
        <p:spPr>
          <a:xfrm>
            <a:off x="605724" y="4171748"/>
            <a:ext cx="1250039" cy="6663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19F62B-F680-80AF-C603-484C14E6D580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 flipV="1">
            <a:off x="606803" y="4838118"/>
            <a:ext cx="1248960" cy="36031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518C60-66EB-6E2C-7873-0B889D8C5B8D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>
            <a:off x="2438778" y="3408989"/>
            <a:ext cx="985003" cy="65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8F30D-DFA9-79C0-4BB9-1D01FD05EE5A}"/>
              </a:ext>
            </a:extLst>
          </p:cNvPr>
          <p:cNvCxnSpPr>
            <a:cxnSpLocks/>
            <a:stCxn id="85" idx="6"/>
            <a:endCxn id="90" idx="2"/>
          </p:cNvCxnSpPr>
          <p:nvPr/>
        </p:nvCxnSpPr>
        <p:spPr>
          <a:xfrm flipV="1">
            <a:off x="2477557" y="4065420"/>
            <a:ext cx="946224" cy="772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BEF37D-7CF4-35E7-09D6-03D802A1BD76}"/>
                  </a:ext>
                </a:extLst>
              </p:cNvPr>
              <p:cNvSpPr txBox="1"/>
              <p:nvPr/>
            </p:nvSpPr>
            <p:spPr>
              <a:xfrm>
                <a:off x="855124" y="2985271"/>
                <a:ext cx="551468" cy="235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BEF37D-7CF4-35E7-09D6-03D802A1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24" y="2985271"/>
                <a:ext cx="551468" cy="235001"/>
              </a:xfrm>
              <a:prstGeom prst="rect">
                <a:avLst/>
              </a:prstGeom>
              <a:blipFill>
                <a:blip r:embed="rId2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3C5484-2796-40B2-5708-07F641AF9B85}"/>
                  </a:ext>
                </a:extLst>
              </p:cNvPr>
              <p:cNvSpPr txBox="1"/>
              <p:nvPr/>
            </p:nvSpPr>
            <p:spPr>
              <a:xfrm>
                <a:off x="856100" y="3410850"/>
                <a:ext cx="551468" cy="235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3C5484-2796-40B2-5708-07F641AF9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00" y="3410850"/>
                <a:ext cx="551468" cy="235001"/>
              </a:xfrm>
              <a:prstGeom prst="rect">
                <a:avLst/>
              </a:prstGeom>
              <a:blipFill>
                <a:blip r:embed="rId2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21F02A8-0DB2-E7A7-7E11-7B5BE68A8AD8}"/>
                  </a:ext>
                </a:extLst>
              </p:cNvPr>
              <p:cNvSpPr txBox="1"/>
              <p:nvPr/>
            </p:nvSpPr>
            <p:spPr>
              <a:xfrm>
                <a:off x="538154" y="3697210"/>
                <a:ext cx="551468" cy="2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21F02A8-0DB2-E7A7-7E11-7B5BE68A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4" y="3697210"/>
                <a:ext cx="551468" cy="235449"/>
              </a:xfrm>
              <a:prstGeom prst="rect">
                <a:avLst/>
              </a:prstGeom>
              <a:blipFill>
                <a:blip r:embed="rId2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3644FC-0CB8-83E0-17C0-F928E9435E77}"/>
                  </a:ext>
                </a:extLst>
              </p:cNvPr>
              <p:cNvSpPr txBox="1"/>
              <p:nvPr/>
            </p:nvSpPr>
            <p:spPr>
              <a:xfrm>
                <a:off x="727071" y="4087065"/>
                <a:ext cx="551468" cy="2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3644FC-0CB8-83E0-17C0-F928E9435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1" y="4087065"/>
                <a:ext cx="551468" cy="235449"/>
              </a:xfrm>
              <a:prstGeom prst="rect">
                <a:avLst/>
              </a:prstGeom>
              <a:blipFill>
                <a:blip r:embed="rId2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E0A45CC-262B-304E-8E36-752FC64BFB2C}"/>
                  </a:ext>
                </a:extLst>
              </p:cNvPr>
              <p:cNvSpPr txBox="1"/>
              <p:nvPr/>
            </p:nvSpPr>
            <p:spPr>
              <a:xfrm>
                <a:off x="406939" y="4580617"/>
                <a:ext cx="551468" cy="2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E0A45CC-262B-304E-8E36-752FC64B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9" y="4580617"/>
                <a:ext cx="551468" cy="235449"/>
              </a:xfrm>
              <a:prstGeom prst="rect">
                <a:avLst/>
              </a:prstGeom>
              <a:blipFill>
                <a:blip r:embed="rId2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13DA5D3-DAD1-E065-3E73-464CA71D1792}"/>
                  </a:ext>
                </a:extLst>
              </p:cNvPr>
              <p:cNvSpPr txBox="1"/>
              <p:nvPr/>
            </p:nvSpPr>
            <p:spPr>
              <a:xfrm>
                <a:off x="857722" y="4761893"/>
                <a:ext cx="551468" cy="2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13DA5D3-DAD1-E065-3E73-464CA71D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4761893"/>
                <a:ext cx="551468" cy="235449"/>
              </a:xfrm>
              <a:prstGeom prst="rect">
                <a:avLst/>
              </a:prstGeom>
              <a:blipFill>
                <a:blip r:embed="rId2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B12B26E-C195-4828-31E1-E3F0828E8A50}"/>
                  </a:ext>
                </a:extLst>
              </p:cNvPr>
              <p:cNvSpPr txBox="1"/>
              <p:nvPr/>
            </p:nvSpPr>
            <p:spPr>
              <a:xfrm>
                <a:off x="2569891" y="3363915"/>
                <a:ext cx="551468" cy="217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B12B26E-C195-4828-31E1-E3F0828E8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91" y="3363915"/>
                <a:ext cx="551468" cy="217880"/>
              </a:xfrm>
              <a:prstGeom prst="rect">
                <a:avLst/>
              </a:prstGeom>
              <a:blipFill>
                <a:blip r:embed="rId27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6B19B9-D360-FF31-A112-3CA666A8DD0A}"/>
                  </a:ext>
                </a:extLst>
              </p:cNvPr>
              <p:cNvSpPr txBox="1"/>
              <p:nvPr/>
            </p:nvSpPr>
            <p:spPr>
              <a:xfrm>
                <a:off x="2495253" y="4277803"/>
                <a:ext cx="5514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6B19B9-D360-FF31-A112-3CA666A8D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253" y="4277803"/>
                <a:ext cx="551468" cy="215444"/>
              </a:xfrm>
              <a:prstGeom prst="rect">
                <a:avLst/>
              </a:prstGeom>
              <a:blipFill>
                <a:blip r:embed="rId2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DD0B24-D289-2009-D4AF-7D1D74A8C53E}"/>
              </a:ext>
            </a:extLst>
          </p:cNvPr>
          <p:cNvGrpSpPr/>
          <p:nvPr/>
        </p:nvGrpSpPr>
        <p:grpSpPr>
          <a:xfrm>
            <a:off x="2121237" y="3817175"/>
            <a:ext cx="56373" cy="648299"/>
            <a:chOff x="3163503" y="3607869"/>
            <a:chExt cx="47323" cy="55425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1EDA7F97-C086-5B09-D790-7EEB228ACBCA}"/>
                </a:ext>
              </a:extLst>
            </p:cNvPr>
            <p:cNvSpPr/>
            <p:nvPr/>
          </p:nvSpPr>
          <p:spPr>
            <a:xfrm>
              <a:off x="3165107" y="3607869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4F6C3BA5-A355-3B12-C3A0-FEE3F0D845BB}"/>
                </a:ext>
              </a:extLst>
            </p:cNvPr>
            <p:cNvSpPr/>
            <p:nvPr/>
          </p:nvSpPr>
          <p:spPr>
            <a:xfrm>
              <a:off x="3163503" y="3769894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45F13218-4AF0-BFA7-D13D-809D55626EC4}"/>
                </a:ext>
              </a:extLst>
            </p:cNvPr>
            <p:cNvSpPr/>
            <p:nvPr/>
          </p:nvSpPr>
          <p:spPr>
            <a:xfrm>
              <a:off x="3163503" y="3943149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061B3E0C-93D3-9672-7051-0F3B7E4B5684}"/>
                </a:ext>
              </a:extLst>
            </p:cNvPr>
            <p:cNvSpPr/>
            <p:nvPr/>
          </p:nvSpPr>
          <p:spPr>
            <a:xfrm>
              <a:off x="3163503" y="4116403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7784365-7A00-1B84-81AB-B8EFE2E90D5E}"/>
              </a:ext>
            </a:extLst>
          </p:cNvPr>
          <p:cNvGrpSpPr/>
          <p:nvPr/>
        </p:nvGrpSpPr>
        <p:grpSpPr>
          <a:xfrm>
            <a:off x="338324" y="4457903"/>
            <a:ext cx="56373" cy="445647"/>
            <a:chOff x="6225941" y="3542097"/>
            <a:chExt cx="47323" cy="380999"/>
          </a:xfrm>
        </p:grpSpPr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BCAA03C8-D7B0-D948-71C2-D199856BC62B}"/>
                </a:ext>
              </a:extLst>
            </p:cNvPr>
            <p:cNvSpPr/>
            <p:nvPr/>
          </p:nvSpPr>
          <p:spPr>
            <a:xfrm>
              <a:off x="6227545" y="3542097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D672BFE4-294B-06BF-F8CD-0FA325C61D1D}"/>
                </a:ext>
              </a:extLst>
            </p:cNvPr>
            <p:cNvSpPr/>
            <p:nvPr/>
          </p:nvSpPr>
          <p:spPr>
            <a:xfrm>
              <a:off x="6225941" y="3704122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AB7ED468-87A2-C675-3F48-B52462E4557B}"/>
                </a:ext>
              </a:extLst>
            </p:cNvPr>
            <p:cNvSpPr/>
            <p:nvPr/>
          </p:nvSpPr>
          <p:spPr>
            <a:xfrm>
              <a:off x="6225941" y="3877377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6E11046-0261-9C74-3444-F5925469D327}"/>
              </a:ext>
            </a:extLst>
          </p:cNvPr>
          <p:cNvGrpSpPr/>
          <p:nvPr/>
        </p:nvGrpSpPr>
        <p:grpSpPr>
          <a:xfrm>
            <a:off x="6581375" y="2946210"/>
            <a:ext cx="56373" cy="445647"/>
            <a:chOff x="6225941" y="3542097"/>
            <a:chExt cx="47323" cy="380999"/>
          </a:xfrm>
        </p:grpSpPr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B5BCA46A-B0F1-44B3-32DA-853C0D763F65}"/>
                </a:ext>
              </a:extLst>
            </p:cNvPr>
            <p:cNvSpPr/>
            <p:nvPr/>
          </p:nvSpPr>
          <p:spPr>
            <a:xfrm>
              <a:off x="6227545" y="3542097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A8001734-3BB1-C3F1-F73E-D72BA3AF0C88}"/>
                </a:ext>
              </a:extLst>
            </p:cNvPr>
            <p:cNvSpPr/>
            <p:nvPr/>
          </p:nvSpPr>
          <p:spPr>
            <a:xfrm>
              <a:off x="6225941" y="3704122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A24D89C-1041-251A-501B-5E35580EDD2F}"/>
                </a:ext>
              </a:extLst>
            </p:cNvPr>
            <p:cNvSpPr/>
            <p:nvPr/>
          </p:nvSpPr>
          <p:spPr>
            <a:xfrm>
              <a:off x="6225941" y="3877377"/>
              <a:ext cx="45719" cy="457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200B02-3097-A883-9377-E6D9E4EA1682}"/>
              </a:ext>
            </a:extLst>
          </p:cNvPr>
          <p:cNvCxnSpPr>
            <a:cxnSpLocks/>
          </p:cNvCxnSpPr>
          <p:nvPr/>
        </p:nvCxnSpPr>
        <p:spPr>
          <a:xfrm>
            <a:off x="6326409" y="3949832"/>
            <a:ext cx="0" cy="45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80CE8-6A69-0CA2-FB9D-D7CFF18CDF3A}"/>
              </a:ext>
            </a:extLst>
          </p:cNvPr>
          <p:cNvCxnSpPr>
            <a:cxnSpLocks/>
          </p:cNvCxnSpPr>
          <p:nvPr/>
        </p:nvCxnSpPr>
        <p:spPr>
          <a:xfrm>
            <a:off x="11041382" y="3932550"/>
            <a:ext cx="0" cy="45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DDE15-DB0E-384F-5C53-FEE9A0F8501A}"/>
                  </a:ext>
                </a:extLst>
              </p:cNvPr>
              <p:cNvSpPr txBox="1"/>
              <p:nvPr/>
            </p:nvSpPr>
            <p:spPr>
              <a:xfrm>
                <a:off x="5728853" y="5829869"/>
                <a:ext cx="1067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DDE15-DB0E-384F-5C53-FEE9A0F8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5829869"/>
                <a:ext cx="1067985" cy="276999"/>
              </a:xfrm>
              <a:prstGeom prst="rect">
                <a:avLst/>
              </a:prstGeom>
              <a:blipFill>
                <a:blip r:embed="rId29"/>
                <a:stretch>
                  <a:fillRect l="-4571" b="-28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14463F-830C-CCBC-6724-276B9DC74DFB}"/>
              </a:ext>
            </a:extLst>
          </p:cNvPr>
          <p:cNvCxnSpPr>
            <a:cxnSpLocks/>
          </p:cNvCxnSpPr>
          <p:nvPr/>
        </p:nvCxnSpPr>
        <p:spPr>
          <a:xfrm>
            <a:off x="6299700" y="5327716"/>
            <a:ext cx="0" cy="45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33B476-CEA0-24E0-51B7-D988E17CB179}"/>
                  </a:ext>
                </a:extLst>
              </p:cNvPr>
              <p:cNvSpPr txBox="1"/>
              <p:nvPr/>
            </p:nvSpPr>
            <p:spPr>
              <a:xfrm>
                <a:off x="10515227" y="5799145"/>
                <a:ext cx="95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33B476-CEA0-24E0-51B7-D988E17C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227" y="5799145"/>
                <a:ext cx="952120" cy="276999"/>
              </a:xfrm>
              <a:prstGeom prst="rect">
                <a:avLst/>
              </a:prstGeom>
              <a:blipFill>
                <a:blip r:embed="rId30"/>
                <a:stretch>
                  <a:fillRect l="-5128" t="-19565" r="-21154" b="-28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51664B-540D-D4FC-4ACA-52D5B9F00DEC}"/>
              </a:ext>
            </a:extLst>
          </p:cNvPr>
          <p:cNvCxnSpPr>
            <a:cxnSpLocks/>
          </p:cNvCxnSpPr>
          <p:nvPr/>
        </p:nvCxnSpPr>
        <p:spPr>
          <a:xfrm>
            <a:off x="11052380" y="5357569"/>
            <a:ext cx="0" cy="45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12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/>
      <p:bldP spid="55" grpId="0"/>
      <p:bldP spid="4" grpId="0"/>
      <p:bldP spid="5" grpId="0"/>
      <p:bldP spid="6" grpId="0"/>
      <p:bldP spid="98" grpId="0"/>
      <p:bldP spid="99" grpId="0"/>
      <p:bldP spid="102" grpId="0"/>
      <p:bldP spid="103" grpId="0"/>
      <p:bldP spid="104" grpId="0"/>
      <p:bldP spid="105" grpId="0"/>
      <p:bldP spid="106" grpId="0"/>
      <p:bldP spid="107" grpId="0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091D1-FE53-6C4E-7A9C-A0AFCA144642}"/>
              </a:ext>
            </a:extLst>
          </p:cNvPr>
          <p:cNvSpPr txBox="1"/>
          <p:nvPr/>
        </p:nvSpPr>
        <p:spPr>
          <a:xfrm>
            <a:off x="75415" y="1300899"/>
            <a:ext cx="850297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76EEC4-7109-7F80-8CAC-26F768FEAF60}"/>
              </a:ext>
            </a:extLst>
          </p:cNvPr>
          <p:cNvGrpSpPr/>
          <p:nvPr/>
        </p:nvGrpSpPr>
        <p:grpSpPr>
          <a:xfrm>
            <a:off x="333082" y="3827432"/>
            <a:ext cx="4238918" cy="2593790"/>
            <a:chOff x="879836" y="2510670"/>
            <a:chExt cx="4542148" cy="27793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CD8FDE-046F-97BF-FE77-24DC1D559815}"/>
                </a:ext>
              </a:extLst>
            </p:cNvPr>
            <p:cNvGrpSpPr/>
            <p:nvPr/>
          </p:nvGrpSpPr>
          <p:grpSpPr>
            <a:xfrm>
              <a:off x="879836" y="2875174"/>
              <a:ext cx="570320" cy="2139882"/>
              <a:chOff x="672446" y="2601797"/>
              <a:chExt cx="570320" cy="2139882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C50B94-BF67-5518-CB8F-A2F580DA1798}"/>
                  </a:ext>
                </a:extLst>
              </p:cNvPr>
              <p:cNvSpPr/>
              <p:nvPr/>
            </p:nvSpPr>
            <p:spPr>
              <a:xfrm>
                <a:off x="678731" y="2601797"/>
                <a:ext cx="562465" cy="562465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53763CC-8DAA-A50B-2FF0-BAA0428871CC}"/>
                  </a:ext>
                </a:extLst>
              </p:cNvPr>
              <p:cNvSpPr/>
              <p:nvPr/>
            </p:nvSpPr>
            <p:spPr>
              <a:xfrm>
                <a:off x="680301" y="3395219"/>
                <a:ext cx="562465" cy="562465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31F954F-ADC7-300D-0D2E-53234C930B72}"/>
                  </a:ext>
                </a:extLst>
              </p:cNvPr>
              <p:cNvSpPr/>
              <p:nvPr/>
            </p:nvSpPr>
            <p:spPr>
              <a:xfrm>
                <a:off x="672446" y="4179214"/>
                <a:ext cx="562465" cy="562465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8248B7-435A-1F01-0D13-BC063A86A2C0}"/>
                </a:ext>
              </a:extLst>
            </p:cNvPr>
            <p:cNvGrpSpPr/>
            <p:nvPr/>
          </p:nvGrpSpPr>
          <p:grpSpPr>
            <a:xfrm>
              <a:off x="2301713" y="2527953"/>
              <a:ext cx="582889" cy="2762053"/>
              <a:chOff x="2989868" y="2612794"/>
              <a:chExt cx="582889" cy="2762053"/>
            </a:xfrm>
          </p:grpSpPr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D742FA31-DC67-B8D9-EFE4-9073E636A5D7}"/>
                  </a:ext>
                </a:extLst>
              </p:cNvPr>
              <p:cNvSpPr/>
              <p:nvPr/>
            </p:nvSpPr>
            <p:spPr>
              <a:xfrm>
                <a:off x="2989868" y="2612794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F077CD96-0406-C559-1C8E-516166CEDFB4}"/>
                  </a:ext>
                </a:extLst>
              </p:cNvPr>
              <p:cNvSpPr/>
              <p:nvPr/>
            </p:nvSpPr>
            <p:spPr>
              <a:xfrm>
                <a:off x="3010292" y="3340229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A4AEEF5A-1AD5-E064-1B4B-9CC453C21F66}"/>
                  </a:ext>
                </a:extLst>
              </p:cNvPr>
              <p:cNvSpPr/>
              <p:nvPr/>
            </p:nvSpPr>
            <p:spPr>
              <a:xfrm>
                <a:off x="3010292" y="4084946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6B861F40-7D8E-823E-FA51-7BD3BDE8EB8F}"/>
                  </a:ext>
                </a:extLst>
              </p:cNvPr>
              <p:cNvSpPr/>
              <p:nvPr/>
            </p:nvSpPr>
            <p:spPr>
              <a:xfrm>
                <a:off x="2993010" y="4812382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638AC-9F45-6490-C940-BDF55F6B7DFF}"/>
                </a:ext>
              </a:extLst>
            </p:cNvPr>
            <p:cNvGrpSpPr/>
            <p:nvPr/>
          </p:nvGrpSpPr>
          <p:grpSpPr>
            <a:xfrm>
              <a:off x="3519342" y="2510670"/>
              <a:ext cx="582889" cy="2762053"/>
              <a:chOff x="2989868" y="2612794"/>
              <a:chExt cx="582889" cy="276205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AA78EA96-A9A5-F6F0-6862-B54D2AC89A32}"/>
                  </a:ext>
                </a:extLst>
              </p:cNvPr>
              <p:cNvSpPr/>
              <p:nvPr/>
            </p:nvSpPr>
            <p:spPr>
              <a:xfrm>
                <a:off x="2989868" y="2612794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6E09D3D0-D62C-F315-DAFA-1349F83A0998}"/>
                  </a:ext>
                </a:extLst>
              </p:cNvPr>
              <p:cNvSpPr/>
              <p:nvPr/>
            </p:nvSpPr>
            <p:spPr>
              <a:xfrm>
                <a:off x="3010292" y="3340229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02449A28-3527-38D8-E175-AEAA37D82131}"/>
                  </a:ext>
                </a:extLst>
              </p:cNvPr>
              <p:cNvSpPr/>
              <p:nvPr/>
            </p:nvSpPr>
            <p:spPr>
              <a:xfrm>
                <a:off x="3010292" y="4084946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FF0FDDF6-7A35-DE70-153E-B8D707BD2712}"/>
                  </a:ext>
                </a:extLst>
              </p:cNvPr>
              <p:cNvSpPr/>
              <p:nvPr/>
            </p:nvSpPr>
            <p:spPr>
              <a:xfrm>
                <a:off x="2993010" y="4812382"/>
                <a:ext cx="562465" cy="562465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AA300D-805B-C505-3180-DFE60EF8BA38}"/>
                </a:ext>
              </a:extLst>
            </p:cNvPr>
            <p:cNvCxnSpPr>
              <a:cxnSpLocks/>
              <a:stCxn id="53" idx="6"/>
              <a:endCxn id="49" idx="2"/>
            </p:cNvCxnSpPr>
            <p:nvPr/>
          </p:nvCxnSpPr>
          <p:spPr>
            <a:xfrm flipV="1">
              <a:off x="1448586" y="2809186"/>
              <a:ext cx="853127" cy="34722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B5A346-BE46-43E1-CC91-1E47C9FB7CD5}"/>
                </a:ext>
              </a:extLst>
            </p:cNvPr>
            <p:cNvCxnSpPr>
              <a:cxnSpLocks/>
            </p:cNvCxnSpPr>
            <p:nvPr/>
          </p:nvCxnSpPr>
          <p:spPr>
            <a:xfrm>
              <a:off x="1429733" y="3156407"/>
              <a:ext cx="873551" cy="38021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D6F6F6-A018-BA59-604E-DBD76A33FAA8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1448586" y="3156407"/>
              <a:ext cx="845271" cy="111550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D1AB6B-651D-FC1A-6C2F-5C4B27934529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1448586" y="3156407"/>
              <a:ext cx="846842" cy="18429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589D81-92C9-647E-CF05-CF6EAD7AFC4B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2864178" y="2790332"/>
              <a:ext cx="640800" cy="1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39BED-EAED-D60C-DCAA-C2164894F86E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2875177" y="2801331"/>
              <a:ext cx="664589" cy="71800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C07CAE-08CB-617C-A48B-558C6A7416B0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876749" y="2812329"/>
              <a:ext cx="663017" cy="145172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26BF67-0785-607E-B201-CEB28D70D206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2878320" y="2842182"/>
              <a:ext cx="644164" cy="214930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70D0D7-2BBD-DA35-9C68-A2DFA85C288F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4100660" y="2791903"/>
              <a:ext cx="758859" cy="106680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858744-69CF-6572-2438-A2F9E502B912}"/>
                </a:ext>
              </a:extLst>
            </p:cNvPr>
            <p:cNvCxnSpPr>
              <a:cxnSpLocks/>
              <a:stCxn id="54" idx="6"/>
              <a:endCxn id="49" idx="2"/>
            </p:cNvCxnSpPr>
            <p:nvPr/>
          </p:nvCxnSpPr>
          <p:spPr>
            <a:xfrm flipV="1">
              <a:off x="1450156" y="2809186"/>
              <a:ext cx="851557" cy="114064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5D303A-8A3B-90AF-0291-D45C6EF551C6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470582" y="3536621"/>
              <a:ext cx="851555" cy="39592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C9F545-2263-B5B5-6199-F4632DF0098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1462727" y="3943544"/>
              <a:ext cx="859410" cy="33779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A3C7C0-B934-090A-4F38-4EB39BD98499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1464298" y="3963969"/>
              <a:ext cx="840557" cy="104480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D68312-772F-36A8-4365-4BD93367D27A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2894030" y="2791903"/>
              <a:ext cx="625312" cy="7352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BDF6FD-236A-CE94-22C5-220908EC0AFA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2895602" y="3519338"/>
              <a:ext cx="644164" cy="3770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C4B27D-FC31-6092-8081-94A48EF7D45E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897173" y="3577470"/>
              <a:ext cx="642593" cy="6865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E45897-B774-2BB9-E8CC-7417F8AF3786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2894029" y="3572759"/>
              <a:ext cx="628455" cy="141873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431B092-1A35-0372-4E08-13E4A860F700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4111658" y="3528765"/>
              <a:ext cx="747861" cy="32993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1406ED-9CC0-43B5-3A74-569CAC5E598D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1440731" y="2809186"/>
              <a:ext cx="860982" cy="193249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ED1832-42F5-502F-5881-94D66FDC0FC7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451729" y="3536621"/>
              <a:ext cx="870408" cy="12254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4F38A7-FD7B-F2C7-E1AE-CC9001E766E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1443874" y="4281338"/>
              <a:ext cx="878263" cy="5011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0E51F7-C7FF-BEC1-B919-F8176975740D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1445445" y="4793528"/>
              <a:ext cx="859410" cy="2152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046A6F-80FD-7CB0-1B65-BBE2AC00AD78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2879890" y="2791903"/>
              <a:ext cx="639452" cy="149414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4D69D2-ED10-AE45-CAB7-64AC0A4D88A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2890888" y="3519338"/>
              <a:ext cx="648878" cy="7682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4EDAF3-1733-0781-6215-D0F863000094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2892458" y="4264055"/>
              <a:ext cx="647308" cy="2513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A88E60-336F-285A-E1CF-D1EC84D20C9E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>
              <a:off x="2884602" y="4281338"/>
              <a:ext cx="637882" cy="7101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A93B4-361B-A9B5-AFD0-218D2467EA5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4113229" y="3858704"/>
              <a:ext cx="746290" cy="41635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2DA59C-9CDD-D517-1ECB-CB2CE2EA3748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2867319" y="2791903"/>
              <a:ext cx="652023" cy="223572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E465AB-93D7-F98C-EAE2-6EEB4EC12E2C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2868891" y="3519338"/>
              <a:ext cx="670875" cy="152871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4C1173-4BB1-DCA2-D382-B880CA73BF62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2851609" y="4991491"/>
              <a:ext cx="670875" cy="6755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1EA3CC-60D4-0A2F-DA84-2C336AFFD5E6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4086520" y="3858704"/>
              <a:ext cx="772999" cy="112493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60EFC53-87DD-58FD-CD7B-92E6DC7E67D5}"/>
                </a:ext>
              </a:extLst>
            </p:cNvPr>
            <p:cNvGrpSpPr/>
            <p:nvPr/>
          </p:nvGrpSpPr>
          <p:grpSpPr>
            <a:xfrm>
              <a:off x="4859519" y="3577471"/>
              <a:ext cx="562465" cy="562465"/>
              <a:chOff x="4859519" y="3577471"/>
              <a:chExt cx="562465" cy="562465"/>
            </a:xfrm>
          </p:grpSpPr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15A134CB-EE15-926F-4F9A-D9CF085457F0}"/>
                  </a:ext>
                </a:extLst>
              </p:cNvPr>
              <p:cNvSpPr/>
              <p:nvPr/>
            </p:nvSpPr>
            <p:spPr>
              <a:xfrm>
                <a:off x="4859519" y="3577471"/>
                <a:ext cx="562465" cy="562465"/>
              </a:xfrm>
              <a:prstGeom prst="flowChartConnector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E506C4-7442-5724-AD93-A576D2066338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199" y="3700020"/>
                    <a:ext cx="197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28D49AA-D292-F494-FE8A-A8462F8C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9199" y="3700020"/>
                    <a:ext cx="1979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t="-22222" r="-78125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44A2F68-D931-94E1-7C27-CD07ED7B2F5E}"/>
                    </a:ext>
                  </a:extLst>
                </p:cNvPr>
                <p:cNvSpPr txBox="1"/>
                <p:nvPr/>
              </p:nvSpPr>
              <p:spPr>
                <a:xfrm>
                  <a:off x="1032234" y="2974156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44A2F68-D931-94E1-7C27-CD07ED7B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34" y="2974156"/>
                  <a:ext cx="2873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9091" b="-2857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597430A-E3CA-EEDA-12B6-3F5CC2857884}"/>
                    </a:ext>
                  </a:extLst>
                </p:cNvPr>
                <p:cNvSpPr txBox="1"/>
                <p:nvPr/>
              </p:nvSpPr>
              <p:spPr>
                <a:xfrm>
                  <a:off x="1043232" y="3767580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597430A-E3CA-EEDA-12B6-3F5CC2857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32" y="3767580"/>
                  <a:ext cx="29264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636" r="-11364" b="-2790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14A688E-9475-E3E6-4E0D-35F7DBB48CE7}"/>
                    </a:ext>
                  </a:extLst>
                </p:cNvPr>
                <p:cNvSpPr txBox="1"/>
                <p:nvPr/>
              </p:nvSpPr>
              <p:spPr>
                <a:xfrm>
                  <a:off x="1016524" y="4561002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14A688E-9475-E3E6-4E0D-35F7DBB48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24" y="4561002"/>
                  <a:ext cx="2926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636" r="-11364" b="-2857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C3EBE32-CD7C-0D74-4E6D-3B81A7F68660}"/>
              </a:ext>
            </a:extLst>
          </p:cNvPr>
          <p:cNvSpPr txBox="1"/>
          <p:nvPr/>
        </p:nvSpPr>
        <p:spPr>
          <a:xfrm>
            <a:off x="273378" y="3157979"/>
            <a:ext cx="375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Reminder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dan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888570-17F4-4FE7-376E-76A77BA07705}"/>
              </a:ext>
            </a:extLst>
          </p:cNvPr>
          <p:cNvSpPr txBox="1"/>
          <p:nvPr/>
        </p:nvSpPr>
        <p:spPr>
          <a:xfrm>
            <a:off x="5147035" y="3591612"/>
            <a:ext cx="611799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pada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dan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pada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yang ideal ? </a:t>
            </a:r>
            <a:endParaRPr lang="en-ID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1F4CDA-B445-4C73-00B5-28550AD263FD}"/>
              </a:ext>
            </a:extLst>
          </p:cNvPr>
          <p:cNvSpPr txBox="1"/>
          <p:nvPr/>
        </p:nvSpPr>
        <p:spPr>
          <a:xfrm>
            <a:off x="6381947" y="5561815"/>
            <a:ext cx="51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  <a:endParaRPr lang="en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016E236-AAF0-50CF-DCB8-77754D9CF1E9}"/>
              </a:ext>
            </a:extLst>
          </p:cNvPr>
          <p:cNvCxnSpPr>
            <a:cxnSpLocks/>
          </p:cNvCxnSpPr>
          <p:nvPr/>
        </p:nvCxnSpPr>
        <p:spPr>
          <a:xfrm>
            <a:off x="5769204" y="5326145"/>
            <a:ext cx="556181" cy="461913"/>
          </a:xfrm>
          <a:prstGeom prst="bentConnector3">
            <a:avLst>
              <a:gd name="adj1" fmla="val -8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12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3B2E7-70BF-2C6C-C672-02C6BA7DF62C}"/>
              </a:ext>
            </a:extLst>
          </p:cNvPr>
          <p:cNvSpPr txBox="1"/>
          <p:nvPr/>
        </p:nvSpPr>
        <p:spPr>
          <a:xfrm>
            <a:off x="0" y="1383755"/>
            <a:ext cx="945045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 yang ideal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machine learning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 tuning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yang ideal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 pada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5388C9-B637-5715-2A34-A78ABBB693EF}"/>
              </a:ext>
            </a:extLst>
          </p:cNvPr>
          <p:cNvSpPr txBox="1"/>
          <p:nvPr/>
        </p:nvSpPr>
        <p:spPr>
          <a:xfrm>
            <a:off x="131975" y="4675694"/>
            <a:ext cx="4647415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: 1 - 2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: [32 dan 64]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C7453AF-23B2-F9E3-0F19-14C9E1B2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6860"/>
              </p:ext>
            </p:extLst>
          </p:nvPr>
        </p:nvGraphicFramePr>
        <p:xfrm>
          <a:off x="5778631" y="4443254"/>
          <a:ext cx="3601039" cy="19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50">
                  <a:extLst>
                    <a:ext uri="{9D8B030D-6E8A-4147-A177-3AD203B41FA5}">
                      <a16:colId xmlns:a16="http://schemas.microsoft.com/office/drawing/2014/main" val="3884728344"/>
                    </a:ext>
                  </a:extLst>
                </a:gridCol>
                <a:gridCol w="1413672">
                  <a:extLst>
                    <a:ext uri="{9D8B030D-6E8A-4147-A177-3AD203B41FA5}">
                      <a16:colId xmlns:a16="http://schemas.microsoft.com/office/drawing/2014/main" val="98927739"/>
                    </a:ext>
                  </a:extLst>
                </a:gridCol>
                <a:gridCol w="1131217">
                  <a:extLst>
                    <a:ext uri="{9D8B030D-6E8A-4147-A177-3AD203B41FA5}">
                      <a16:colId xmlns:a16="http://schemas.microsoft.com/office/drawing/2014/main" val="725048857"/>
                    </a:ext>
                  </a:extLst>
                </a:gridCol>
              </a:tblGrid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Hidden layer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Jumlah</a:t>
                      </a:r>
                      <a:r>
                        <a:rPr lang="en-US" sz="1100" dirty="0"/>
                        <a:t> neuron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MAE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72795"/>
                  </a:ext>
                </a:extLst>
              </a:tr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32364"/>
                  </a:ext>
                </a:extLst>
              </a:tr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3473"/>
                  </a:ext>
                </a:extLst>
              </a:tr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 dan 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9589"/>
                  </a:ext>
                </a:extLst>
              </a:tr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 dan 32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86733"/>
                  </a:ext>
                </a:extLst>
              </a:tr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 dan 32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95076"/>
                  </a:ext>
                </a:extLst>
              </a:tr>
              <a:tr h="27838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 dan 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98005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AE6B98-E8F5-F2A7-8600-D08752C204DC}"/>
              </a:ext>
            </a:extLst>
          </p:cNvPr>
          <p:cNvCxnSpPr>
            <a:cxnSpLocks/>
          </p:cNvCxnSpPr>
          <p:nvPr/>
        </p:nvCxnSpPr>
        <p:spPr>
          <a:xfrm>
            <a:off x="4755912" y="5434293"/>
            <a:ext cx="673930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34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8" y="203873"/>
            <a:ext cx="10515600" cy="993331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42914-468D-0CFA-1A2E-1D02D86F331C}"/>
              </a:ext>
            </a:extLst>
          </p:cNvPr>
          <p:cNvSpPr txBox="1"/>
          <p:nvPr/>
        </p:nvSpPr>
        <p:spPr>
          <a:xfrm>
            <a:off x="0" y="1376314"/>
            <a:ext cx="78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Kerastuner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Python. </a:t>
            </a:r>
            <a:endParaRPr lang="en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62936-B48A-B38B-00C0-D722EAF8C75C}"/>
              </a:ext>
            </a:extLst>
          </p:cNvPr>
          <p:cNvSpPr txBox="1"/>
          <p:nvPr/>
        </p:nvSpPr>
        <p:spPr>
          <a:xfrm>
            <a:off x="-65988" y="2337848"/>
            <a:ext cx="597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– 3</a:t>
            </a:r>
          </a:p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32 – 128     , step = 32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05D7D-8A3C-29F1-BE28-96091E7B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35" y="1743958"/>
            <a:ext cx="5852265" cy="20079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29A4B6-D84F-8408-C439-643C7294A4F1}"/>
              </a:ext>
            </a:extLst>
          </p:cNvPr>
          <p:cNvCxnSpPr>
            <a:cxnSpLocks/>
          </p:cNvCxnSpPr>
          <p:nvPr/>
        </p:nvCxnSpPr>
        <p:spPr>
          <a:xfrm rot="16200000">
            <a:off x="6040273" y="2387125"/>
            <a:ext cx="0" cy="4974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AB66D6-C6A0-5317-71BA-EEE2658A3C05}"/>
              </a:ext>
            </a:extLst>
          </p:cNvPr>
          <p:cNvSpPr txBox="1"/>
          <p:nvPr/>
        </p:nvSpPr>
        <p:spPr>
          <a:xfrm>
            <a:off x="0" y="4260916"/>
            <a:ext cx="594831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 hyperparameter tuning ini,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 ideal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128 dan 64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9E31C1-8EE5-1F04-BA58-5846B2F5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538" y="4590853"/>
            <a:ext cx="4438112" cy="18193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E8AB8-DD0E-27E9-05E4-854F200E30E8}"/>
              </a:ext>
            </a:extLst>
          </p:cNvPr>
          <p:cNvCxnSpPr>
            <a:cxnSpLocks/>
          </p:cNvCxnSpPr>
          <p:nvPr/>
        </p:nvCxnSpPr>
        <p:spPr>
          <a:xfrm>
            <a:off x="5548007" y="5371208"/>
            <a:ext cx="106961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387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73" y="1258439"/>
            <a:ext cx="9083157" cy="465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Ekonofisika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multidisipliner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Ekonomi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melimpah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dianalisa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dimodelkan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fisikawan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dianalogikan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ekonofisika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2000" noProof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43174" y="2785241"/>
            <a:ext cx="8248826" cy="158519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all" baseline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ANALISIS</a:t>
            </a:r>
          </a:p>
        </p:txBody>
      </p:sp>
    </p:spTree>
    <p:extLst>
      <p:ext uri="{BB962C8B-B14F-4D97-AF65-F5344CB8AC3E}">
        <p14:creationId xmlns:p14="http://schemas.microsoft.com/office/powerpoint/2010/main" val="15359608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43" y="166166"/>
            <a:ext cx="10515600" cy="1325563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4486F-7938-6669-25BB-3404869AB9D2}"/>
              </a:ext>
            </a:extLst>
          </p:cNvPr>
          <p:cNvSpPr txBox="1"/>
          <p:nvPr/>
        </p:nvSpPr>
        <p:spPr>
          <a:xfrm>
            <a:off x="0" y="1539517"/>
            <a:ext cx="913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827AC-FEF1-798C-D0F8-FE5EB8AC88CF}"/>
              </a:ext>
            </a:extLst>
          </p:cNvPr>
          <p:cNvSpPr/>
          <p:nvPr/>
        </p:nvSpPr>
        <p:spPr>
          <a:xfrm>
            <a:off x="224001" y="2133785"/>
            <a:ext cx="3183609" cy="126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BA1BB-1E42-A86F-A95B-F95CB9DC9C05}"/>
              </a:ext>
            </a:extLst>
          </p:cNvPr>
          <p:cNvSpPr/>
          <p:nvPr/>
        </p:nvSpPr>
        <p:spPr>
          <a:xfrm>
            <a:off x="4561226" y="2171273"/>
            <a:ext cx="3183609" cy="126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F7F67-52DD-A6BD-B922-08CD64CBB004}"/>
              </a:ext>
            </a:extLst>
          </p:cNvPr>
          <p:cNvSpPr/>
          <p:nvPr/>
        </p:nvSpPr>
        <p:spPr>
          <a:xfrm>
            <a:off x="8722444" y="2179468"/>
            <a:ext cx="3183609" cy="126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ABA013-5FA6-4783-9615-1D1522B16EF4}"/>
              </a:ext>
            </a:extLst>
          </p:cNvPr>
          <p:cNvCxnSpPr/>
          <p:nvPr/>
        </p:nvCxnSpPr>
        <p:spPr>
          <a:xfrm>
            <a:off x="3572780" y="2732748"/>
            <a:ext cx="74354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627E8A-8CF6-62E9-5E8A-1941CE2370CB}"/>
              </a:ext>
            </a:extLst>
          </p:cNvPr>
          <p:cNvCxnSpPr/>
          <p:nvPr/>
        </p:nvCxnSpPr>
        <p:spPr>
          <a:xfrm>
            <a:off x="7880426" y="2726122"/>
            <a:ext cx="74354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 3">
            <a:extLst>
              <a:ext uri="{FF2B5EF4-FFF2-40B4-BE49-F238E27FC236}">
                <a16:creationId xmlns:a16="http://schemas.microsoft.com/office/drawing/2014/main" id="{BA61E933-F0CF-5194-7BCE-432C0AB96E1D}"/>
              </a:ext>
            </a:extLst>
          </p:cNvPr>
          <p:cNvSpPr/>
          <p:nvPr/>
        </p:nvSpPr>
        <p:spPr>
          <a:xfrm rot="5202752">
            <a:off x="5909746" y="3639000"/>
            <a:ext cx="786101" cy="427742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6BAE51-E1AC-B2D5-DD0F-EE3A5A8E9E84}"/>
              </a:ext>
            </a:extLst>
          </p:cNvPr>
          <p:cNvSpPr txBox="1"/>
          <p:nvPr/>
        </p:nvSpPr>
        <p:spPr>
          <a:xfrm>
            <a:off x="4601340" y="4318514"/>
            <a:ext cx="4409662" cy="17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Black-Scholes </a:t>
            </a:r>
            <a:r>
              <a:rPr lang="en-ID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D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Black-Scholes </a:t>
            </a:r>
            <a:r>
              <a:rPr lang="en-ID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historical data)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D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</a:t>
            </a: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historical data)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23186E44-C32E-8466-6D89-D0F9186CE7CF}"/>
              </a:ext>
            </a:extLst>
          </p:cNvPr>
          <p:cNvSpPr/>
          <p:nvPr/>
        </p:nvSpPr>
        <p:spPr>
          <a:xfrm rot="5202752">
            <a:off x="1634110" y="3642828"/>
            <a:ext cx="786101" cy="427742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01B97627-026E-E692-D361-69F52D20F694}"/>
              </a:ext>
            </a:extLst>
          </p:cNvPr>
          <p:cNvSpPr/>
          <p:nvPr/>
        </p:nvSpPr>
        <p:spPr>
          <a:xfrm rot="5202752">
            <a:off x="10097435" y="3700924"/>
            <a:ext cx="786101" cy="427742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CE4509-46FD-CEC2-1078-41D955749761}"/>
              </a:ext>
            </a:extLst>
          </p:cNvPr>
          <p:cNvSpPr txBox="1"/>
          <p:nvPr/>
        </p:nvSpPr>
        <p:spPr>
          <a:xfrm>
            <a:off x="9281746" y="4478905"/>
            <a:ext cx="272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</a:t>
            </a:r>
            <a:endParaRPr lang="en-ID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11B71-16C0-C3D7-4589-150D2D5E18D2}"/>
              </a:ext>
            </a:extLst>
          </p:cNvPr>
          <p:cNvSpPr txBox="1"/>
          <p:nvPr/>
        </p:nvSpPr>
        <p:spPr>
          <a:xfrm>
            <a:off x="0" y="4383464"/>
            <a:ext cx="2391128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Alat </a:t>
            </a:r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Tractor (UNTR)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Hexindo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Adiperkasa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(HEXA)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Kobexindo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Tractors (KOBX)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Petrosea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(PTRO)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FAF3B-D84D-00F1-BCDB-F611C83C079B}"/>
              </a:ext>
            </a:extLst>
          </p:cNvPr>
          <p:cNvSpPr txBox="1"/>
          <p:nvPr/>
        </p:nvSpPr>
        <p:spPr>
          <a:xfrm>
            <a:off x="2294557" y="4389071"/>
            <a:ext cx="2126614" cy="144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BCA (BBCA)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BNI (BBNI)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BRI (BBRI)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(BMRI)</a:t>
            </a:r>
          </a:p>
        </p:txBody>
      </p:sp>
    </p:spTree>
    <p:extLst>
      <p:ext uri="{BB962C8B-B14F-4D97-AF65-F5344CB8AC3E}">
        <p14:creationId xmlns:p14="http://schemas.microsoft.com/office/powerpoint/2010/main" val="4200116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34" grpId="0"/>
      <p:bldP spid="37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5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2149" y="1437041"/>
            <a:ext cx="800099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81275-CDB6-4784-CF80-6DD7C196967C}"/>
              </a:ext>
            </a:extLst>
          </p:cNvPr>
          <p:cNvSpPr txBox="1"/>
          <p:nvPr/>
        </p:nvSpPr>
        <p:spPr>
          <a:xfrm>
            <a:off x="4613551" y="2239760"/>
            <a:ext cx="3566071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BCA (BBCA)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BNI (BBNI)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BRI (BBRI)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(BMRI)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1AEF5-1423-BB89-7D5C-57AE4BBD6E95}"/>
              </a:ext>
            </a:extLst>
          </p:cNvPr>
          <p:cNvSpPr txBox="1"/>
          <p:nvPr/>
        </p:nvSpPr>
        <p:spPr>
          <a:xfrm>
            <a:off x="795131" y="2256182"/>
            <a:ext cx="3904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Alat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Tractor (UNTR)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Hexindo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Adiperkasa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(HEXA)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Kobexindo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Tractors (KOBX)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Petrosea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(PTRO)</a:t>
            </a:r>
          </a:p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AAD3F-979C-17BE-CECD-1ACD9A59BED7}"/>
              </a:ext>
            </a:extLst>
          </p:cNvPr>
          <p:cNvSpPr txBox="1"/>
          <p:nvPr/>
        </p:nvSpPr>
        <p:spPr>
          <a:xfrm>
            <a:off x="7612946" y="2315820"/>
            <a:ext cx="470163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IHSG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LQ45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80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5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split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40EE3-3FB5-B0CB-D1B7-A9D503DFBF26}"/>
              </a:ext>
            </a:extLst>
          </p:cNvPr>
          <p:cNvSpPr txBox="1"/>
          <p:nvPr/>
        </p:nvSpPr>
        <p:spPr>
          <a:xfrm>
            <a:off x="0" y="1332290"/>
            <a:ext cx="690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Periode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waktu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Januari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2016 – 5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Mei 2023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CAF41C-983B-9469-8EE1-3E6831A45A07}"/>
              </a:ext>
            </a:extLst>
          </p:cNvPr>
          <p:cNvGrpSpPr/>
          <p:nvPr/>
        </p:nvGrpSpPr>
        <p:grpSpPr>
          <a:xfrm>
            <a:off x="230504" y="2040965"/>
            <a:ext cx="11367607" cy="593672"/>
            <a:chOff x="292232" y="3341865"/>
            <a:chExt cx="11367607" cy="593672"/>
          </a:xfrm>
        </p:grpSpPr>
        <p:grpSp>
          <p:nvGrpSpPr>
            <p:cNvPr id="15" name="object 7">
              <a:extLst>
                <a:ext uri="{FF2B5EF4-FFF2-40B4-BE49-F238E27FC236}">
                  <a16:creationId xmlns:a16="http://schemas.microsoft.com/office/drawing/2014/main" id="{A3A23B67-3B53-001C-A5CF-D36D97E2DF6B}"/>
                </a:ext>
              </a:extLst>
            </p:cNvPr>
            <p:cNvGrpSpPr/>
            <p:nvPr/>
          </p:nvGrpSpPr>
          <p:grpSpPr>
            <a:xfrm>
              <a:off x="292232" y="3341865"/>
              <a:ext cx="11367607" cy="593672"/>
              <a:chOff x="-994493" y="4466474"/>
              <a:chExt cx="21073347" cy="1118141"/>
            </a:xfrm>
          </p:grpSpPr>
          <p:sp>
            <p:nvSpPr>
              <p:cNvPr id="17" name="object 8">
                <a:extLst>
                  <a:ext uri="{FF2B5EF4-FFF2-40B4-BE49-F238E27FC236}">
                    <a16:creationId xmlns:a16="http://schemas.microsoft.com/office/drawing/2014/main" id="{A78A1F32-66EC-BD0F-C16B-FF81AEAE6F4D}"/>
                  </a:ext>
                </a:extLst>
              </p:cNvPr>
              <p:cNvSpPr/>
              <p:nvPr/>
            </p:nvSpPr>
            <p:spPr>
              <a:xfrm>
                <a:off x="-994493" y="5078897"/>
                <a:ext cx="21073347" cy="213056"/>
              </a:xfrm>
              <a:custGeom>
                <a:avLst/>
                <a:gdLst/>
                <a:ahLst/>
                <a:cxnLst/>
                <a:rect l="l" t="t" r="r" b="b"/>
                <a:pathLst>
                  <a:path w="16467455">
                    <a:moveTo>
                      <a:pt x="0" y="0"/>
                    </a:moveTo>
                    <a:lnTo>
                      <a:pt x="16466995" y="0"/>
                    </a:lnTo>
                  </a:path>
                </a:pathLst>
              </a:cu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pPr marL="0" marR="0" lvl="0" indent="0" algn="l" defTabSz="5544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09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CFC875C4-6FCE-12D1-DCFC-F6C55FF02317}"/>
                  </a:ext>
                </a:extLst>
              </p:cNvPr>
              <p:cNvSpPr/>
              <p:nvPr/>
            </p:nvSpPr>
            <p:spPr>
              <a:xfrm>
                <a:off x="-925806" y="4537500"/>
                <a:ext cx="9998800" cy="1047115"/>
              </a:xfrm>
              <a:custGeom>
                <a:avLst/>
                <a:gdLst/>
                <a:ahLst/>
                <a:cxnLst/>
                <a:rect l="l" t="t" r="r" b="b"/>
                <a:pathLst>
                  <a:path w="10565765" h="1047115">
                    <a:moveTo>
                      <a:pt x="1047089" y="523544"/>
                    </a:moveTo>
                    <a:lnTo>
                      <a:pt x="1045197" y="478929"/>
                    </a:lnTo>
                    <a:lnTo>
                      <a:pt x="1039520" y="434568"/>
                    </a:lnTo>
                    <a:lnTo>
                      <a:pt x="1030046" y="390740"/>
                    </a:lnTo>
                    <a:lnTo>
                      <a:pt x="1016800" y="347687"/>
                    </a:lnTo>
                    <a:lnTo>
                      <a:pt x="999756" y="305689"/>
                    </a:lnTo>
                    <a:lnTo>
                      <a:pt x="978941" y="264985"/>
                    </a:lnTo>
                    <a:lnTo>
                      <a:pt x="954328" y="225856"/>
                    </a:lnTo>
                    <a:lnTo>
                      <a:pt x="925931" y="188556"/>
                    </a:lnTo>
                    <a:lnTo>
                      <a:pt x="893749" y="153352"/>
                    </a:lnTo>
                    <a:lnTo>
                      <a:pt x="858532" y="121170"/>
                    </a:lnTo>
                    <a:lnTo>
                      <a:pt x="821232" y="92773"/>
                    </a:lnTo>
                    <a:lnTo>
                      <a:pt x="782104" y="68160"/>
                    </a:lnTo>
                    <a:lnTo>
                      <a:pt x="741413" y="47332"/>
                    </a:lnTo>
                    <a:lnTo>
                      <a:pt x="699401" y="30289"/>
                    </a:lnTo>
                    <a:lnTo>
                      <a:pt x="656348" y="17043"/>
                    </a:lnTo>
                    <a:lnTo>
                      <a:pt x="612521" y="7581"/>
                    </a:lnTo>
                    <a:lnTo>
                      <a:pt x="568159" y="1892"/>
                    </a:lnTo>
                    <a:lnTo>
                      <a:pt x="523544" y="0"/>
                    </a:lnTo>
                    <a:lnTo>
                      <a:pt x="478929" y="1892"/>
                    </a:lnTo>
                    <a:lnTo>
                      <a:pt x="434568" y="7581"/>
                    </a:lnTo>
                    <a:lnTo>
                      <a:pt x="390728" y="17043"/>
                    </a:lnTo>
                    <a:lnTo>
                      <a:pt x="347687" y="30289"/>
                    </a:lnTo>
                    <a:lnTo>
                      <a:pt x="305676" y="47332"/>
                    </a:lnTo>
                    <a:lnTo>
                      <a:pt x="264985" y="68160"/>
                    </a:lnTo>
                    <a:lnTo>
                      <a:pt x="225856" y="92773"/>
                    </a:lnTo>
                    <a:lnTo>
                      <a:pt x="188556" y="121170"/>
                    </a:lnTo>
                    <a:lnTo>
                      <a:pt x="153339" y="153352"/>
                    </a:lnTo>
                    <a:lnTo>
                      <a:pt x="121158" y="188556"/>
                    </a:lnTo>
                    <a:lnTo>
                      <a:pt x="92760" y="225856"/>
                    </a:lnTo>
                    <a:lnTo>
                      <a:pt x="68148" y="264985"/>
                    </a:lnTo>
                    <a:lnTo>
                      <a:pt x="47332" y="305689"/>
                    </a:lnTo>
                    <a:lnTo>
                      <a:pt x="30289" y="347687"/>
                    </a:lnTo>
                    <a:lnTo>
                      <a:pt x="17043" y="390740"/>
                    </a:lnTo>
                    <a:lnTo>
                      <a:pt x="7569" y="434568"/>
                    </a:lnTo>
                    <a:lnTo>
                      <a:pt x="1892" y="478929"/>
                    </a:lnTo>
                    <a:lnTo>
                      <a:pt x="0" y="523544"/>
                    </a:lnTo>
                    <a:lnTo>
                      <a:pt x="1892" y="568172"/>
                    </a:lnTo>
                    <a:lnTo>
                      <a:pt x="7569" y="612521"/>
                    </a:lnTo>
                    <a:lnTo>
                      <a:pt x="17043" y="656361"/>
                    </a:lnTo>
                    <a:lnTo>
                      <a:pt x="30289" y="699414"/>
                    </a:lnTo>
                    <a:lnTo>
                      <a:pt x="47332" y="741413"/>
                    </a:lnTo>
                    <a:lnTo>
                      <a:pt x="68148" y="782116"/>
                    </a:lnTo>
                    <a:lnTo>
                      <a:pt x="92760" y="821245"/>
                    </a:lnTo>
                    <a:lnTo>
                      <a:pt x="121158" y="858545"/>
                    </a:lnTo>
                    <a:lnTo>
                      <a:pt x="153339" y="893749"/>
                    </a:lnTo>
                    <a:lnTo>
                      <a:pt x="188556" y="925931"/>
                    </a:lnTo>
                    <a:lnTo>
                      <a:pt x="225856" y="954328"/>
                    </a:lnTo>
                    <a:lnTo>
                      <a:pt x="264985" y="978941"/>
                    </a:lnTo>
                    <a:lnTo>
                      <a:pt x="305676" y="999769"/>
                    </a:lnTo>
                    <a:lnTo>
                      <a:pt x="347687" y="1016800"/>
                    </a:lnTo>
                    <a:lnTo>
                      <a:pt x="390728" y="1030058"/>
                    </a:lnTo>
                    <a:lnTo>
                      <a:pt x="434568" y="1039520"/>
                    </a:lnTo>
                    <a:lnTo>
                      <a:pt x="478929" y="1045197"/>
                    </a:lnTo>
                    <a:lnTo>
                      <a:pt x="523544" y="1047089"/>
                    </a:lnTo>
                    <a:lnTo>
                      <a:pt x="568159" y="1045197"/>
                    </a:lnTo>
                    <a:lnTo>
                      <a:pt x="612521" y="1039520"/>
                    </a:lnTo>
                    <a:lnTo>
                      <a:pt x="656348" y="1030058"/>
                    </a:lnTo>
                    <a:lnTo>
                      <a:pt x="699401" y="1016800"/>
                    </a:lnTo>
                    <a:lnTo>
                      <a:pt x="741413" y="999769"/>
                    </a:lnTo>
                    <a:lnTo>
                      <a:pt x="782104" y="978941"/>
                    </a:lnTo>
                    <a:lnTo>
                      <a:pt x="821232" y="954328"/>
                    </a:lnTo>
                    <a:lnTo>
                      <a:pt x="858532" y="925931"/>
                    </a:lnTo>
                    <a:lnTo>
                      <a:pt x="893749" y="893749"/>
                    </a:lnTo>
                    <a:lnTo>
                      <a:pt x="925931" y="858545"/>
                    </a:lnTo>
                    <a:lnTo>
                      <a:pt x="954328" y="821245"/>
                    </a:lnTo>
                    <a:lnTo>
                      <a:pt x="978941" y="782116"/>
                    </a:lnTo>
                    <a:lnTo>
                      <a:pt x="999756" y="741413"/>
                    </a:lnTo>
                    <a:lnTo>
                      <a:pt x="1016800" y="699414"/>
                    </a:lnTo>
                    <a:lnTo>
                      <a:pt x="1030046" y="656361"/>
                    </a:lnTo>
                    <a:lnTo>
                      <a:pt x="1039520" y="612521"/>
                    </a:lnTo>
                    <a:lnTo>
                      <a:pt x="1045197" y="568172"/>
                    </a:lnTo>
                    <a:lnTo>
                      <a:pt x="1047089" y="523544"/>
                    </a:lnTo>
                    <a:close/>
                  </a:path>
                  <a:path w="10565765" h="1047115">
                    <a:moveTo>
                      <a:pt x="2236901" y="523544"/>
                    </a:moveTo>
                    <a:lnTo>
                      <a:pt x="2235009" y="478929"/>
                    </a:lnTo>
                    <a:lnTo>
                      <a:pt x="2229332" y="434568"/>
                    </a:lnTo>
                    <a:lnTo>
                      <a:pt x="2219871" y="390740"/>
                    </a:lnTo>
                    <a:lnTo>
                      <a:pt x="2206612" y="347687"/>
                    </a:lnTo>
                    <a:lnTo>
                      <a:pt x="2189581" y="305689"/>
                    </a:lnTo>
                    <a:lnTo>
                      <a:pt x="2168753" y="264985"/>
                    </a:lnTo>
                    <a:lnTo>
                      <a:pt x="2144141" y="225856"/>
                    </a:lnTo>
                    <a:lnTo>
                      <a:pt x="2115743" y="188556"/>
                    </a:lnTo>
                    <a:lnTo>
                      <a:pt x="2083562" y="153352"/>
                    </a:lnTo>
                    <a:lnTo>
                      <a:pt x="2048357" y="121170"/>
                    </a:lnTo>
                    <a:lnTo>
                      <a:pt x="2011057" y="92773"/>
                    </a:lnTo>
                    <a:lnTo>
                      <a:pt x="1971929" y="68160"/>
                    </a:lnTo>
                    <a:lnTo>
                      <a:pt x="1931225" y="47332"/>
                    </a:lnTo>
                    <a:lnTo>
                      <a:pt x="1889226" y="30289"/>
                    </a:lnTo>
                    <a:lnTo>
                      <a:pt x="1846173" y="17043"/>
                    </a:lnTo>
                    <a:lnTo>
                      <a:pt x="1802333" y="7581"/>
                    </a:lnTo>
                    <a:lnTo>
                      <a:pt x="1757984" y="1892"/>
                    </a:lnTo>
                    <a:lnTo>
                      <a:pt x="1713357" y="0"/>
                    </a:lnTo>
                    <a:lnTo>
                      <a:pt x="1668741" y="1892"/>
                    </a:lnTo>
                    <a:lnTo>
                      <a:pt x="1624380" y="7581"/>
                    </a:lnTo>
                    <a:lnTo>
                      <a:pt x="1580553" y="17043"/>
                    </a:lnTo>
                    <a:lnTo>
                      <a:pt x="1537500" y="30289"/>
                    </a:lnTo>
                    <a:lnTo>
                      <a:pt x="1495501" y="47332"/>
                    </a:lnTo>
                    <a:lnTo>
                      <a:pt x="1454797" y="68160"/>
                    </a:lnTo>
                    <a:lnTo>
                      <a:pt x="1415669" y="92773"/>
                    </a:lnTo>
                    <a:lnTo>
                      <a:pt x="1378369" y="121170"/>
                    </a:lnTo>
                    <a:lnTo>
                      <a:pt x="1343164" y="153352"/>
                    </a:lnTo>
                    <a:lnTo>
                      <a:pt x="1310970" y="188556"/>
                    </a:lnTo>
                    <a:lnTo>
                      <a:pt x="1282573" y="225856"/>
                    </a:lnTo>
                    <a:lnTo>
                      <a:pt x="1257973" y="264985"/>
                    </a:lnTo>
                    <a:lnTo>
                      <a:pt x="1237145" y="305689"/>
                    </a:lnTo>
                    <a:lnTo>
                      <a:pt x="1220101" y="347687"/>
                    </a:lnTo>
                    <a:lnTo>
                      <a:pt x="1206855" y="390740"/>
                    </a:lnTo>
                    <a:lnTo>
                      <a:pt x="1197394" y="434568"/>
                    </a:lnTo>
                    <a:lnTo>
                      <a:pt x="1191704" y="478929"/>
                    </a:lnTo>
                    <a:lnTo>
                      <a:pt x="1189812" y="523544"/>
                    </a:lnTo>
                    <a:lnTo>
                      <a:pt x="1191704" y="568172"/>
                    </a:lnTo>
                    <a:lnTo>
                      <a:pt x="1197394" y="612521"/>
                    </a:lnTo>
                    <a:lnTo>
                      <a:pt x="1206855" y="656361"/>
                    </a:lnTo>
                    <a:lnTo>
                      <a:pt x="1220101" y="699414"/>
                    </a:lnTo>
                    <a:lnTo>
                      <a:pt x="1237145" y="741413"/>
                    </a:lnTo>
                    <a:lnTo>
                      <a:pt x="1257973" y="782116"/>
                    </a:lnTo>
                    <a:lnTo>
                      <a:pt x="1282573" y="821245"/>
                    </a:lnTo>
                    <a:lnTo>
                      <a:pt x="1310970" y="858545"/>
                    </a:lnTo>
                    <a:lnTo>
                      <a:pt x="1343164" y="893749"/>
                    </a:lnTo>
                    <a:lnTo>
                      <a:pt x="1378369" y="925931"/>
                    </a:lnTo>
                    <a:lnTo>
                      <a:pt x="1415669" y="954328"/>
                    </a:lnTo>
                    <a:lnTo>
                      <a:pt x="1454797" y="978941"/>
                    </a:lnTo>
                    <a:lnTo>
                      <a:pt x="1495501" y="999769"/>
                    </a:lnTo>
                    <a:lnTo>
                      <a:pt x="1537500" y="1016800"/>
                    </a:lnTo>
                    <a:lnTo>
                      <a:pt x="1580553" y="1030058"/>
                    </a:lnTo>
                    <a:lnTo>
                      <a:pt x="1624380" y="1039520"/>
                    </a:lnTo>
                    <a:lnTo>
                      <a:pt x="1668741" y="1045197"/>
                    </a:lnTo>
                    <a:lnTo>
                      <a:pt x="1713357" y="1047089"/>
                    </a:lnTo>
                    <a:lnTo>
                      <a:pt x="1757984" y="1045197"/>
                    </a:lnTo>
                    <a:lnTo>
                      <a:pt x="1802333" y="1039520"/>
                    </a:lnTo>
                    <a:lnTo>
                      <a:pt x="1846173" y="1030058"/>
                    </a:lnTo>
                    <a:lnTo>
                      <a:pt x="1889226" y="1016800"/>
                    </a:lnTo>
                    <a:lnTo>
                      <a:pt x="1931225" y="999769"/>
                    </a:lnTo>
                    <a:lnTo>
                      <a:pt x="1971929" y="978941"/>
                    </a:lnTo>
                    <a:lnTo>
                      <a:pt x="2011057" y="954328"/>
                    </a:lnTo>
                    <a:lnTo>
                      <a:pt x="2048357" y="925931"/>
                    </a:lnTo>
                    <a:lnTo>
                      <a:pt x="2083562" y="893749"/>
                    </a:lnTo>
                    <a:lnTo>
                      <a:pt x="2115743" y="858545"/>
                    </a:lnTo>
                    <a:lnTo>
                      <a:pt x="2144141" y="821245"/>
                    </a:lnTo>
                    <a:lnTo>
                      <a:pt x="2168753" y="782116"/>
                    </a:lnTo>
                    <a:lnTo>
                      <a:pt x="2189581" y="741413"/>
                    </a:lnTo>
                    <a:lnTo>
                      <a:pt x="2206612" y="699414"/>
                    </a:lnTo>
                    <a:lnTo>
                      <a:pt x="2219871" y="656361"/>
                    </a:lnTo>
                    <a:lnTo>
                      <a:pt x="2229332" y="612521"/>
                    </a:lnTo>
                    <a:lnTo>
                      <a:pt x="2235009" y="568172"/>
                    </a:lnTo>
                    <a:lnTo>
                      <a:pt x="2236901" y="523544"/>
                    </a:lnTo>
                    <a:close/>
                  </a:path>
                  <a:path w="10565765" h="1047115">
                    <a:moveTo>
                      <a:pt x="3426726" y="523544"/>
                    </a:moveTo>
                    <a:lnTo>
                      <a:pt x="3424821" y="478929"/>
                    </a:lnTo>
                    <a:lnTo>
                      <a:pt x="3419144" y="434568"/>
                    </a:lnTo>
                    <a:lnTo>
                      <a:pt x="3409683" y="390740"/>
                    </a:lnTo>
                    <a:lnTo>
                      <a:pt x="3396437" y="347687"/>
                    </a:lnTo>
                    <a:lnTo>
                      <a:pt x="3379393" y="305689"/>
                    </a:lnTo>
                    <a:lnTo>
                      <a:pt x="3358565" y="264985"/>
                    </a:lnTo>
                    <a:lnTo>
                      <a:pt x="3333953" y="225856"/>
                    </a:lnTo>
                    <a:lnTo>
                      <a:pt x="3305556" y="188556"/>
                    </a:lnTo>
                    <a:lnTo>
                      <a:pt x="3273374" y="153352"/>
                    </a:lnTo>
                    <a:lnTo>
                      <a:pt x="3238169" y="121170"/>
                    </a:lnTo>
                    <a:lnTo>
                      <a:pt x="3200870" y="92773"/>
                    </a:lnTo>
                    <a:lnTo>
                      <a:pt x="3161741" y="68160"/>
                    </a:lnTo>
                    <a:lnTo>
                      <a:pt x="3121037" y="47332"/>
                    </a:lnTo>
                    <a:lnTo>
                      <a:pt x="3079038" y="30289"/>
                    </a:lnTo>
                    <a:lnTo>
                      <a:pt x="3035985" y="17043"/>
                    </a:lnTo>
                    <a:lnTo>
                      <a:pt x="2992158" y="7581"/>
                    </a:lnTo>
                    <a:lnTo>
                      <a:pt x="2947797" y="1892"/>
                    </a:lnTo>
                    <a:lnTo>
                      <a:pt x="2903182" y="0"/>
                    </a:lnTo>
                    <a:lnTo>
                      <a:pt x="2858554" y="1892"/>
                    </a:lnTo>
                    <a:lnTo>
                      <a:pt x="2814205" y="7581"/>
                    </a:lnTo>
                    <a:lnTo>
                      <a:pt x="2770365" y="17043"/>
                    </a:lnTo>
                    <a:lnTo>
                      <a:pt x="2727312" y="30289"/>
                    </a:lnTo>
                    <a:lnTo>
                      <a:pt x="2685313" y="47332"/>
                    </a:lnTo>
                    <a:lnTo>
                      <a:pt x="2644610" y="68160"/>
                    </a:lnTo>
                    <a:lnTo>
                      <a:pt x="2605481" y="92773"/>
                    </a:lnTo>
                    <a:lnTo>
                      <a:pt x="2568181" y="121170"/>
                    </a:lnTo>
                    <a:lnTo>
                      <a:pt x="2532977" y="153352"/>
                    </a:lnTo>
                    <a:lnTo>
                      <a:pt x="2500795" y="188556"/>
                    </a:lnTo>
                    <a:lnTo>
                      <a:pt x="2472398" y="225856"/>
                    </a:lnTo>
                    <a:lnTo>
                      <a:pt x="2447785" y="264985"/>
                    </a:lnTo>
                    <a:lnTo>
                      <a:pt x="2426957" y="305689"/>
                    </a:lnTo>
                    <a:lnTo>
                      <a:pt x="2409926" y="347687"/>
                    </a:lnTo>
                    <a:lnTo>
                      <a:pt x="2396667" y="390740"/>
                    </a:lnTo>
                    <a:lnTo>
                      <a:pt x="2387206" y="434568"/>
                    </a:lnTo>
                    <a:lnTo>
                      <a:pt x="2381529" y="478929"/>
                    </a:lnTo>
                    <a:lnTo>
                      <a:pt x="2379637" y="523544"/>
                    </a:lnTo>
                    <a:lnTo>
                      <a:pt x="2381529" y="568172"/>
                    </a:lnTo>
                    <a:lnTo>
                      <a:pt x="2387206" y="612521"/>
                    </a:lnTo>
                    <a:lnTo>
                      <a:pt x="2396667" y="656361"/>
                    </a:lnTo>
                    <a:lnTo>
                      <a:pt x="2409926" y="699414"/>
                    </a:lnTo>
                    <a:lnTo>
                      <a:pt x="2426957" y="741413"/>
                    </a:lnTo>
                    <a:lnTo>
                      <a:pt x="2447785" y="782116"/>
                    </a:lnTo>
                    <a:lnTo>
                      <a:pt x="2472398" y="821245"/>
                    </a:lnTo>
                    <a:lnTo>
                      <a:pt x="2500795" y="858545"/>
                    </a:lnTo>
                    <a:lnTo>
                      <a:pt x="2532977" y="893749"/>
                    </a:lnTo>
                    <a:lnTo>
                      <a:pt x="2568181" y="925931"/>
                    </a:lnTo>
                    <a:lnTo>
                      <a:pt x="2605481" y="954328"/>
                    </a:lnTo>
                    <a:lnTo>
                      <a:pt x="2644610" y="978941"/>
                    </a:lnTo>
                    <a:lnTo>
                      <a:pt x="2685313" y="999769"/>
                    </a:lnTo>
                    <a:lnTo>
                      <a:pt x="2727312" y="1016800"/>
                    </a:lnTo>
                    <a:lnTo>
                      <a:pt x="2770365" y="1030058"/>
                    </a:lnTo>
                    <a:lnTo>
                      <a:pt x="2814205" y="1039520"/>
                    </a:lnTo>
                    <a:lnTo>
                      <a:pt x="2858554" y="1045197"/>
                    </a:lnTo>
                    <a:lnTo>
                      <a:pt x="2903182" y="1047089"/>
                    </a:lnTo>
                    <a:lnTo>
                      <a:pt x="2947797" y="1045197"/>
                    </a:lnTo>
                    <a:lnTo>
                      <a:pt x="2992158" y="1039520"/>
                    </a:lnTo>
                    <a:lnTo>
                      <a:pt x="3035985" y="1030058"/>
                    </a:lnTo>
                    <a:lnTo>
                      <a:pt x="3079038" y="1016800"/>
                    </a:lnTo>
                    <a:lnTo>
                      <a:pt x="3121037" y="999769"/>
                    </a:lnTo>
                    <a:lnTo>
                      <a:pt x="3161741" y="978941"/>
                    </a:lnTo>
                    <a:lnTo>
                      <a:pt x="3200870" y="954328"/>
                    </a:lnTo>
                    <a:lnTo>
                      <a:pt x="3238169" y="925931"/>
                    </a:lnTo>
                    <a:lnTo>
                      <a:pt x="3273374" y="893749"/>
                    </a:lnTo>
                    <a:lnTo>
                      <a:pt x="3305556" y="858545"/>
                    </a:lnTo>
                    <a:lnTo>
                      <a:pt x="3333953" y="821245"/>
                    </a:lnTo>
                    <a:lnTo>
                      <a:pt x="3358565" y="782116"/>
                    </a:lnTo>
                    <a:lnTo>
                      <a:pt x="3379393" y="741413"/>
                    </a:lnTo>
                    <a:lnTo>
                      <a:pt x="3396437" y="699414"/>
                    </a:lnTo>
                    <a:lnTo>
                      <a:pt x="3409683" y="656361"/>
                    </a:lnTo>
                    <a:lnTo>
                      <a:pt x="3419144" y="612521"/>
                    </a:lnTo>
                    <a:lnTo>
                      <a:pt x="3424821" y="568172"/>
                    </a:lnTo>
                    <a:lnTo>
                      <a:pt x="3426726" y="523544"/>
                    </a:lnTo>
                    <a:close/>
                  </a:path>
                  <a:path w="10565765" h="1047115">
                    <a:moveTo>
                      <a:pt x="4616539" y="523544"/>
                    </a:moveTo>
                    <a:lnTo>
                      <a:pt x="4614646" y="478929"/>
                    </a:lnTo>
                    <a:lnTo>
                      <a:pt x="4608969" y="434568"/>
                    </a:lnTo>
                    <a:lnTo>
                      <a:pt x="4599495" y="390740"/>
                    </a:lnTo>
                    <a:lnTo>
                      <a:pt x="4586249" y="347687"/>
                    </a:lnTo>
                    <a:lnTo>
                      <a:pt x="4569206" y="305689"/>
                    </a:lnTo>
                    <a:lnTo>
                      <a:pt x="4548390" y="264985"/>
                    </a:lnTo>
                    <a:lnTo>
                      <a:pt x="4523778" y="225856"/>
                    </a:lnTo>
                    <a:lnTo>
                      <a:pt x="4495381" y="188556"/>
                    </a:lnTo>
                    <a:lnTo>
                      <a:pt x="4463199" y="153352"/>
                    </a:lnTo>
                    <a:lnTo>
                      <a:pt x="4427982" y="121170"/>
                    </a:lnTo>
                    <a:lnTo>
                      <a:pt x="4390682" y="92773"/>
                    </a:lnTo>
                    <a:lnTo>
                      <a:pt x="4351553" y="68160"/>
                    </a:lnTo>
                    <a:lnTo>
                      <a:pt x="4310862" y="47332"/>
                    </a:lnTo>
                    <a:lnTo>
                      <a:pt x="4268851" y="30289"/>
                    </a:lnTo>
                    <a:lnTo>
                      <a:pt x="4225798" y="17043"/>
                    </a:lnTo>
                    <a:lnTo>
                      <a:pt x="4181970" y="7581"/>
                    </a:lnTo>
                    <a:lnTo>
                      <a:pt x="4137609" y="1892"/>
                    </a:lnTo>
                    <a:lnTo>
                      <a:pt x="4092994" y="0"/>
                    </a:lnTo>
                    <a:lnTo>
                      <a:pt x="4048379" y="1892"/>
                    </a:lnTo>
                    <a:lnTo>
                      <a:pt x="4004018" y="7581"/>
                    </a:lnTo>
                    <a:lnTo>
                      <a:pt x="3960177" y="17043"/>
                    </a:lnTo>
                    <a:lnTo>
                      <a:pt x="3917137" y="30289"/>
                    </a:lnTo>
                    <a:lnTo>
                      <a:pt x="3875125" y="47332"/>
                    </a:lnTo>
                    <a:lnTo>
                      <a:pt x="3834434" y="68160"/>
                    </a:lnTo>
                    <a:lnTo>
                      <a:pt x="3795293" y="92773"/>
                    </a:lnTo>
                    <a:lnTo>
                      <a:pt x="3757993" y="121170"/>
                    </a:lnTo>
                    <a:lnTo>
                      <a:pt x="3722789" y="153352"/>
                    </a:lnTo>
                    <a:lnTo>
                      <a:pt x="3690607" y="188556"/>
                    </a:lnTo>
                    <a:lnTo>
                      <a:pt x="3662210" y="225856"/>
                    </a:lnTo>
                    <a:lnTo>
                      <a:pt x="3637597" y="264985"/>
                    </a:lnTo>
                    <a:lnTo>
                      <a:pt x="3616782" y="305689"/>
                    </a:lnTo>
                    <a:lnTo>
                      <a:pt x="3599738" y="347687"/>
                    </a:lnTo>
                    <a:lnTo>
                      <a:pt x="3586492" y="390740"/>
                    </a:lnTo>
                    <a:lnTo>
                      <a:pt x="3577018" y="434568"/>
                    </a:lnTo>
                    <a:lnTo>
                      <a:pt x="3571341" y="478929"/>
                    </a:lnTo>
                    <a:lnTo>
                      <a:pt x="3569449" y="523544"/>
                    </a:lnTo>
                    <a:lnTo>
                      <a:pt x="3571341" y="568172"/>
                    </a:lnTo>
                    <a:lnTo>
                      <a:pt x="3577018" y="612521"/>
                    </a:lnTo>
                    <a:lnTo>
                      <a:pt x="3586492" y="656361"/>
                    </a:lnTo>
                    <a:lnTo>
                      <a:pt x="3599738" y="699414"/>
                    </a:lnTo>
                    <a:lnTo>
                      <a:pt x="3616782" y="741413"/>
                    </a:lnTo>
                    <a:lnTo>
                      <a:pt x="3637597" y="782116"/>
                    </a:lnTo>
                    <a:lnTo>
                      <a:pt x="3662210" y="821245"/>
                    </a:lnTo>
                    <a:lnTo>
                      <a:pt x="3690607" y="858545"/>
                    </a:lnTo>
                    <a:lnTo>
                      <a:pt x="3722789" y="893749"/>
                    </a:lnTo>
                    <a:lnTo>
                      <a:pt x="3757993" y="925931"/>
                    </a:lnTo>
                    <a:lnTo>
                      <a:pt x="3795293" y="954328"/>
                    </a:lnTo>
                    <a:lnTo>
                      <a:pt x="3834434" y="978941"/>
                    </a:lnTo>
                    <a:lnTo>
                      <a:pt x="3875125" y="999769"/>
                    </a:lnTo>
                    <a:lnTo>
                      <a:pt x="3917137" y="1016800"/>
                    </a:lnTo>
                    <a:lnTo>
                      <a:pt x="3960177" y="1030058"/>
                    </a:lnTo>
                    <a:lnTo>
                      <a:pt x="4004018" y="1039520"/>
                    </a:lnTo>
                    <a:lnTo>
                      <a:pt x="4048379" y="1045197"/>
                    </a:lnTo>
                    <a:lnTo>
                      <a:pt x="4092994" y="1047089"/>
                    </a:lnTo>
                    <a:lnTo>
                      <a:pt x="4137609" y="1045197"/>
                    </a:lnTo>
                    <a:lnTo>
                      <a:pt x="4181970" y="1039520"/>
                    </a:lnTo>
                    <a:lnTo>
                      <a:pt x="4225798" y="1030058"/>
                    </a:lnTo>
                    <a:lnTo>
                      <a:pt x="4268851" y="1016800"/>
                    </a:lnTo>
                    <a:lnTo>
                      <a:pt x="4310862" y="999769"/>
                    </a:lnTo>
                    <a:lnTo>
                      <a:pt x="4351553" y="978941"/>
                    </a:lnTo>
                    <a:lnTo>
                      <a:pt x="4390682" y="954328"/>
                    </a:lnTo>
                    <a:lnTo>
                      <a:pt x="4427982" y="925931"/>
                    </a:lnTo>
                    <a:lnTo>
                      <a:pt x="4463199" y="893749"/>
                    </a:lnTo>
                    <a:lnTo>
                      <a:pt x="4495381" y="858545"/>
                    </a:lnTo>
                    <a:lnTo>
                      <a:pt x="4523778" y="821245"/>
                    </a:lnTo>
                    <a:lnTo>
                      <a:pt x="4548390" y="782116"/>
                    </a:lnTo>
                    <a:lnTo>
                      <a:pt x="4569206" y="741413"/>
                    </a:lnTo>
                    <a:lnTo>
                      <a:pt x="4586249" y="699414"/>
                    </a:lnTo>
                    <a:lnTo>
                      <a:pt x="4599495" y="656361"/>
                    </a:lnTo>
                    <a:lnTo>
                      <a:pt x="4608969" y="612521"/>
                    </a:lnTo>
                    <a:lnTo>
                      <a:pt x="4614646" y="568172"/>
                    </a:lnTo>
                    <a:lnTo>
                      <a:pt x="4616539" y="523544"/>
                    </a:lnTo>
                    <a:close/>
                  </a:path>
                  <a:path w="10565765" h="1047115">
                    <a:moveTo>
                      <a:pt x="5806351" y="523544"/>
                    </a:moveTo>
                    <a:lnTo>
                      <a:pt x="5804459" y="478929"/>
                    </a:lnTo>
                    <a:lnTo>
                      <a:pt x="5798782" y="434568"/>
                    </a:lnTo>
                    <a:lnTo>
                      <a:pt x="5789320" y="390740"/>
                    </a:lnTo>
                    <a:lnTo>
                      <a:pt x="5776061" y="347687"/>
                    </a:lnTo>
                    <a:lnTo>
                      <a:pt x="5759031" y="305689"/>
                    </a:lnTo>
                    <a:lnTo>
                      <a:pt x="5738203" y="264985"/>
                    </a:lnTo>
                    <a:lnTo>
                      <a:pt x="5713590" y="225856"/>
                    </a:lnTo>
                    <a:lnTo>
                      <a:pt x="5685193" y="188556"/>
                    </a:lnTo>
                    <a:lnTo>
                      <a:pt x="5653011" y="153352"/>
                    </a:lnTo>
                    <a:lnTo>
                      <a:pt x="5617807" y="121170"/>
                    </a:lnTo>
                    <a:lnTo>
                      <a:pt x="5580507" y="92773"/>
                    </a:lnTo>
                    <a:lnTo>
                      <a:pt x="5541378" y="68160"/>
                    </a:lnTo>
                    <a:lnTo>
                      <a:pt x="5500675" y="47332"/>
                    </a:lnTo>
                    <a:lnTo>
                      <a:pt x="5458676" y="30289"/>
                    </a:lnTo>
                    <a:lnTo>
                      <a:pt x="5415623" y="17043"/>
                    </a:lnTo>
                    <a:lnTo>
                      <a:pt x="5371782" y="7581"/>
                    </a:lnTo>
                    <a:lnTo>
                      <a:pt x="5327421" y="1892"/>
                    </a:lnTo>
                    <a:lnTo>
                      <a:pt x="5282806" y="0"/>
                    </a:lnTo>
                    <a:lnTo>
                      <a:pt x="5238191" y="1892"/>
                    </a:lnTo>
                    <a:lnTo>
                      <a:pt x="5193830" y="7581"/>
                    </a:lnTo>
                    <a:lnTo>
                      <a:pt x="5150002" y="17043"/>
                    </a:lnTo>
                    <a:lnTo>
                      <a:pt x="5106949" y="30289"/>
                    </a:lnTo>
                    <a:lnTo>
                      <a:pt x="5064938" y="47332"/>
                    </a:lnTo>
                    <a:lnTo>
                      <a:pt x="5024247" y="68160"/>
                    </a:lnTo>
                    <a:lnTo>
                      <a:pt x="4985118" y="92773"/>
                    </a:lnTo>
                    <a:lnTo>
                      <a:pt x="4947818" y="121170"/>
                    </a:lnTo>
                    <a:lnTo>
                      <a:pt x="4912601" y="153352"/>
                    </a:lnTo>
                    <a:lnTo>
                      <a:pt x="4880419" y="188556"/>
                    </a:lnTo>
                    <a:lnTo>
                      <a:pt x="4852022" y="225856"/>
                    </a:lnTo>
                    <a:lnTo>
                      <a:pt x="4827422" y="264985"/>
                    </a:lnTo>
                    <a:lnTo>
                      <a:pt x="4806594" y="305689"/>
                    </a:lnTo>
                    <a:lnTo>
                      <a:pt x="4789551" y="347687"/>
                    </a:lnTo>
                    <a:lnTo>
                      <a:pt x="4776305" y="390740"/>
                    </a:lnTo>
                    <a:lnTo>
                      <a:pt x="4766843" y="434568"/>
                    </a:lnTo>
                    <a:lnTo>
                      <a:pt x="4761154" y="478929"/>
                    </a:lnTo>
                    <a:lnTo>
                      <a:pt x="4759261" y="523544"/>
                    </a:lnTo>
                    <a:lnTo>
                      <a:pt x="4761154" y="568172"/>
                    </a:lnTo>
                    <a:lnTo>
                      <a:pt x="4766843" y="612521"/>
                    </a:lnTo>
                    <a:lnTo>
                      <a:pt x="4776305" y="656361"/>
                    </a:lnTo>
                    <a:lnTo>
                      <a:pt x="4789551" y="699414"/>
                    </a:lnTo>
                    <a:lnTo>
                      <a:pt x="4806594" y="741413"/>
                    </a:lnTo>
                    <a:lnTo>
                      <a:pt x="4827422" y="782116"/>
                    </a:lnTo>
                    <a:lnTo>
                      <a:pt x="4852022" y="821245"/>
                    </a:lnTo>
                    <a:lnTo>
                      <a:pt x="4880419" y="858545"/>
                    </a:lnTo>
                    <a:lnTo>
                      <a:pt x="4912601" y="893749"/>
                    </a:lnTo>
                    <a:lnTo>
                      <a:pt x="4947818" y="925931"/>
                    </a:lnTo>
                    <a:lnTo>
                      <a:pt x="4985118" y="954328"/>
                    </a:lnTo>
                    <a:lnTo>
                      <a:pt x="5024247" y="978941"/>
                    </a:lnTo>
                    <a:lnTo>
                      <a:pt x="5064938" y="999769"/>
                    </a:lnTo>
                    <a:lnTo>
                      <a:pt x="5106949" y="1016800"/>
                    </a:lnTo>
                    <a:lnTo>
                      <a:pt x="5150002" y="1030058"/>
                    </a:lnTo>
                    <a:lnTo>
                      <a:pt x="5193830" y="1039520"/>
                    </a:lnTo>
                    <a:lnTo>
                      <a:pt x="5238191" y="1045197"/>
                    </a:lnTo>
                    <a:lnTo>
                      <a:pt x="5282806" y="1047089"/>
                    </a:lnTo>
                    <a:lnTo>
                      <a:pt x="5327421" y="1045197"/>
                    </a:lnTo>
                    <a:lnTo>
                      <a:pt x="5371782" y="1039520"/>
                    </a:lnTo>
                    <a:lnTo>
                      <a:pt x="5415623" y="1030058"/>
                    </a:lnTo>
                    <a:lnTo>
                      <a:pt x="5458676" y="1016800"/>
                    </a:lnTo>
                    <a:lnTo>
                      <a:pt x="5500675" y="999769"/>
                    </a:lnTo>
                    <a:lnTo>
                      <a:pt x="5541378" y="978941"/>
                    </a:lnTo>
                    <a:lnTo>
                      <a:pt x="5580507" y="954328"/>
                    </a:lnTo>
                    <a:lnTo>
                      <a:pt x="5617807" y="925931"/>
                    </a:lnTo>
                    <a:lnTo>
                      <a:pt x="5653011" y="893749"/>
                    </a:lnTo>
                    <a:lnTo>
                      <a:pt x="5685193" y="858545"/>
                    </a:lnTo>
                    <a:lnTo>
                      <a:pt x="5713590" y="821245"/>
                    </a:lnTo>
                    <a:lnTo>
                      <a:pt x="5738203" y="782116"/>
                    </a:lnTo>
                    <a:lnTo>
                      <a:pt x="5759031" y="741413"/>
                    </a:lnTo>
                    <a:lnTo>
                      <a:pt x="5776061" y="699414"/>
                    </a:lnTo>
                    <a:lnTo>
                      <a:pt x="5789320" y="656361"/>
                    </a:lnTo>
                    <a:lnTo>
                      <a:pt x="5798782" y="612521"/>
                    </a:lnTo>
                    <a:lnTo>
                      <a:pt x="5804459" y="568172"/>
                    </a:lnTo>
                    <a:lnTo>
                      <a:pt x="5806351" y="523544"/>
                    </a:lnTo>
                    <a:close/>
                  </a:path>
                  <a:path w="10565765" h="1047115">
                    <a:moveTo>
                      <a:pt x="6996163" y="523544"/>
                    </a:moveTo>
                    <a:lnTo>
                      <a:pt x="6994271" y="478929"/>
                    </a:lnTo>
                    <a:lnTo>
                      <a:pt x="6988594" y="434568"/>
                    </a:lnTo>
                    <a:lnTo>
                      <a:pt x="6979132" y="390740"/>
                    </a:lnTo>
                    <a:lnTo>
                      <a:pt x="6965874" y="347687"/>
                    </a:lnTo>
                    <a:lnTo>
                      <a:pt x="6948843" y="305689"/>
                    </a:lnTo>
                    <a:lnTo>
                      <a:pt x="6928015" y="264985"/>
                    </a:lnTo>
                    <a:lnTo>
                      <a:pt x="6903402" y="225856"/>
                    </a:lnTo>
                    <a:lnTo>
                      <a:pt x="6875005" y="188556"/>
                    </a:lnTo>
                    <a:lnTo>
                      <a:pt x="6842823" y="153352"/>
                    </a:lnTo>
                    <a:lnTo>
                      <a:pt x="6807619" y="121170"/>
                    </a:lnTo>
                    <a:lnTo>
                      <a:pt x="6770319" y="92773"/>
                    </a:lnTo>
                    <a:lnTo>
                      <a:pt x="6731190" y="68160"/>
                    </a:lnTo>
                    <a:lnTo>
                      <a:pt x="6690487" y="47332"/>
                    </a:lnTo>
                    <a:lnTo>
                      <a:pt x="6648488" y="30289"/>
                    </a:lnTo>
                    <a:lnTo>
                      <a:pt x="6605435" y="17043"/>
                    </a:lnTo>
                    <a:lnTo>
                      <a:pt x="6561607" y="7581"/>
                    </a:lnTo>
                    <a:lnTo>
                      <a:pt x="6517246" y="1892"/>
                    </a:lnTo>
                    <a:lnTo>
                      <a:pt x="6472631" y="0"/>
                    </a:lnTo>
                    <a:lnTo>
                      <a:pt x="6428003" y="1892"/>
                    </a:lnTo>
                    <a:lnTo>
                      <a:pt x="6383655" y="7581"/>
                    </a:lnTo>
                    <a:lnTo>
                      <a:pt x="6339814" y="17043"/>
                    </a:lnTo>
                    <a:lnTo>
                      <a:pt x="6296761" y="30289"/>
                    </a:lnTo>
                    <a:lnTo>
                      <a:pt x="6254762" y="47332"/>
                    </a:lnTo>
                    <a:lnTo>
                      <a:pt x="6214059" y="68160"/>
                    </a:lnTo>
                    <a:lnTo>
                      <a:pt x="6174930" y="92773"/>
                    </a:lnTo>
                    <a:lnTo>
                      <a:pt x="6137630" y="121170"/>
                    </a:lnTo>
                    <a:lnTo>
                      <a:pt x="6102426" y="153352"/>
                    </a:lnTo>
                    <a:lnTo>
                      <a:pt x="6070244" y="188556"/>
                    </a:lnTo>
                    <a:lnTo>
                      <a:pt x="6041847" y="225856"/>
                    </a:lnTo>
                    <a:lnTo>
                      <a:pt x="6017234" y="264985"/>
                    </a:lnTo>
                    <a:lnTo>
                      <a:pt x="5996406" y="305689"/>
                    </a:lnTo>
                    <a:lnTo>
                      <a:pt x="5979376" y="347687"/>
                    </a:lnTo>
                    <a:lnTo>
                      <a:pt x="5966117" y="390740"/>
                    </a:lnTo>
                    <a:lnTo>
                      <a:pt x="5956655" y="434568"/>
                    </a:lnTo>
                    <a:lnTo>
                      <a:pt x="5950978" y="478929"/>
                    </a:lnTo>
                    <a:lnTo>
                      <a:pt x="5949086" y="523544"/>
                    </a:lnTo>
                    <a:lnTo>
                      <a:pt x="5950978" y="568172"/>
                    </a:lnTo>
                    <a:lnTo>
                      <a:pt x="5956655" y="612521"/>
                    </a:lnTo>
                    <a:lnTo>
                      <a:pt x="5966117" y="656361"/>
                    </a:lnTo>
                    <a:lnTo>
                      <a:pt x="5979376" y="699414"/>
                    </a:lnTo>
                    <a:lnTo>
                      <a:pt x="5996406" y="741413"/>
                    </a:lnTo>
                    <a:lnTo>
                      <a:pt x="6017234" y="782116"/>
                    </a:lnTo>
                    <a:lnTo>
                      <a:pt x="6041847" y="821245"/>
                    </a:lnTo>
                    <a:lnTo>
                      <a:pt x="6070244" y="858545"/>
                    </a:lnTo>
                    <a:lnTo>
                      <a:pt x="6102426" y="893749"/>
                    </a:lnTo>
                    <a:lnTo>
                      <a:pt x="6137630" y="925931"/>
                    </a:lnTo>
                    <a:lnTo>
                      <a:pt x="6174930" y="954328"/>
                    </a:lnTo>
                    <a:lnTo>
                      <a:pt x="6214059" y="978941"/>
                    </a:lnTo>
                    <a:lnTo>
                      <a:pt x="6254762" y="999769"/>
                    </a:lnTo>
                    <a:lnTo>
                      <a:pt x="6296761" y="1016800"/>
                    </a:lnTo>
                    <a:lnTo>
                      <a:pt x="6339814" y="1030058"/>
                    </a:lnTo>
                    <a:lnTo>
                      <a:pt x="6383655" y="1039520"/>
                    </a:lnTo>
                    <a:lnTo>
                      <a:pt x="6428003" y="1045197"/>
                    </a:lnTo>
                    <a:lnTo>
                      <a:pt x="6472631" y="1047089"/>
                    </a:lnTo>
                    <a:lnTo>
                      <a:pt x="6517246" y="1045197"/>
                    </a:lnTo>
                    <a:lnTo>
                      <a:pt x="6561607" y="1039520"/>
                    </a:lnTo>
                    <a:lnTo>
                      <a:pt x="6605435" y="1030058"/>
                    </a:lnTo>
                    <a:lnTo>
                      <a:pt x="6648488" y="1016800"/>
                    </a:lnTo>
                    <a:lnTo>
                      <a:pt x="6690487" y="999769"/>
                    </a:lnTo>
                    <a:lnTo>
                      <a:pt x="6731190" y="978941"/>
                    </a:lnTo>
                    <a:lnTo>
                      <a:pt x="6770319" y="954328"/>
                    </a:lnTo>
                    <a:lnTo>
                      <a:pt x="6807619" y="925931"/>
                    </a:lnTo>
                    <a:lnTo>
                      <a:pt x="6842823" y="893749"/>
                    </a:lnTo>
                    <a:lnTo>
                      <a:pt x="6875005" y="858545"/>
                    </a:lnTo>
                    <a:lnTo>
                      <a:pt x="6903402" y="821245"/>
                    </a:lnTo>
                    <a:lnTo>
                      <a:pt x="6928015" y="782116"/>
                    </a:lnTo>
                    <a:lnTo>
                      <a:pt x="6948843" y="741413"/>
                    </a:lnTo>
                    <a:lnTo>
                      <a:pt x="6965874" y="699414"/>
                    </a:lnTo>
                    <a:lnTo>
                      <a:pt x="6979132" y="656361"/>
                    </a:lnTo>
                    <a:lnTo>
                      <a:pt x="6988594" y="612521"/>
                    </a:lnTo>
                    <a:lnTo>
                      <a:pt x="6994271" y="568172"/>
                    </a:lnTo>
                    <a:lnTo>
                      <a:pt x="6996163" y="523544"/>
                    </a:lnTo>
                    <a:close/>
                  </a:path>
                  <a:path w="10565765" h="1047115">
                    <a:moveTo>
                      <a:pt x="8185988" y="523544"/>
                    </a:moveTo>
                    <a:lnTo>
                      <a:pt x="8184096" y="478929"/>
                    </a:lnTo>
                    <a:lnTo>
                      <a:pt x="8178419" y="434568"/>
                    </a:lnTo>
                    <a:lnTo>
                      <a:pt x="8168945" y="390740"/>
                    </a:lnTo>
                    <a:lnTo>
                      <a:pt x="8155699" y="347687"/>
                    </a:lnTo>
                    <a:lnTo>
                      <a:pt x="8138655" y="305689"/>
                    </a:lnTo>
                    <a:lnTo>
                      <a:pt x="8117827" y="264985"/>
                    </a:lnTo>
                    <a:lnTo>
                      <a:pt x="8093227" y="225856"/>
                    </a:lnTo>
                    <a:lnTo>
                      <a:pt x="8064830" y="188556"/>
                    </a:lnTo>
                    <a:lnTo>
                      <a:pt x="8032648" y="153352"/>
                    </a:lnTo>
                    <a:lnTo>
                      <a:pt x="7997431" y="121170"/>
                    </a:lnTo>
                    <a:lnTo>
                      <a:pt x="7960131" y="92773"/>
                    </a:lnTo>
                    <a:lnTo>
                      <a:pt x="7921003" y="68160"/>
                    </a:lnTo>
                    <a:lnTo>
                      <a:pt x="7880312" y="47332"/>
                    </a:lnTo>
                    <a:lnTo>
                      <a:pt x="7838300" y="30289"/>
                    </a:lnTo>
                    <a:lnTo>
                      <a:pt x="7795247" y="17043"/>
                    </a:lnTo>
                    <a:lnTo>
                      <a:pt x="7751419" y="7581"/>
                    </a:lnTo>
                    <a:lnTo>
                      <a:pt x="7707058" y="1892"/>
                    </a:lnTo>
                    <a:lnTo>
                      <a:pt x="7662443" y="0"/>
                    </a:lnTo>
                    <a:lnTo>
                      <a:pt x="7617828" y="1892"/>
                    </a:lnTo>
                    <a:lnTo>
                      <a:pt x="7573467" y="7581"/>
                    </a:lnTo>
                    <a:lnTo>
                      <a:pt x="7529627" y="17043"/>
                    </a:lnTo>
                    <a:lnTo>
                      <a:pt x="7486586" y="30289"/>
                    </a:lnTo>
                    <a:lnTo>
                      <a:pt x="7444575" y="47332"/>
                    </a:lnTo>
                    <a:lnTo>
                      <a:pt x="7403871" y="68160"/>
                    </a:lnTo>
                    <a:lnTo>
                      <a:pt x="7364743" y="92773"/>
                    </a:lnTo>
                    <a:lnTo>
                      <a:pt x="7327443" y="121170"/>
                    </a:lnTo>
                    <a:lnTo>
                      <a:pt x="7292238" y="153352"/>
                    </a:lnTo>
                    <a:lnTo>
                      <a:pt x="7260056" y="188556"/>
                    </a:lnTo>
                    <a:lnTo>
                      <a:pt x="7231659" y="225856"/>
                    </a:lnTo>
                    <a:lnTo>
                      <a:pt x="7207047" y="264985"/>
                    </a:lnTo>
                    <a:lnTo>
                      <a:pt x="7186219" y="305689"/>
                    </a:lnTo>
                    <a:lnTo>
                      <a:pt x="7169188" y="347687"/>
                    </a:lnTo>
                    <a:lnTo>
                      <a:pt x="7155929" y="390740"/>
                    </a:lnTo>
                    <a:lnTo>
                      <a:pt x="7146468" y="434568"/>
                    </a:lnTo>
                    <a:lnTo>
                      <a:pt x="7140791" y="478929"/>
                    </a:lnTo>
                    <a:lnTo>
                      <a:pt x="7138898" y="523544"/>
                    </a:lnTo>
                    <a:lnTo>
                      <a:pt x="7140791" y="568172"/>
                    </a:lnTo>
                    <a:lnTo>
                      <a:pt x="7146468" y="612521"/>
                    </a:lnTo>
                    <a:lnTo>
                      <a:pt x="7155929" y="656361"/>
                    </a:lnTo>
                    <a:lnTo>
                      <a:pt x="7169188" y="699414"/>
                    </a:lnTo>
                    <a:lnTo>
                      <a:pt x="7186219" y="741413"/>
                    </a:lnTo>
                    <a:lnTo>
                      <a:pt x="7207047" y="782116"/>
                    </a:lnTo>
                    <a:lnTo>
                      <a:pt x="7231659" y="821245"/>
                    </a:lnTo>
                    <a:lnTo>
                      <a:pt x="7260056" y="858545"/>
                    </a:lnTo>
                    <a:lnTo>
                      <a:pt x="7292238" y="893749"/>
                    </a:lnTo>
                    <a:lnTo>
                      <a:pt x="7327443" y="925931"/>
                    </a:lnTo>
                    <a:lnTo>
                      <a:pt x="7364743" y="954328"/>
                    </a:lnTo>
                    <a:lnTo>
                      <a:pt x="7403871" y="978941"/>
                    </a:lnTo>
                    <a:lnTo>
                      <a:pt x="7444575" y="999769"/>
                    </a:lnTo>
                    <a:lnTo>
                      <a:pt x="7486586" y="1016800"/>
                    </a:lnTo>
                    <a:lnTo>
                      <a:pt x="7529627" y="1030058"/>
                    </a:lnTo>
                    <a:lnTo>
                      <a:pt x="7573467" y="1039520"/>
                    </a:lnTo>
                    <a:lnTo>
                      <a:pt x="7617828" y="1045197"/>
                    </a:lnTo>
                    <a:lnTo>
                      <a:pt x="7662443" y="1047089"/>
                    </a:lnTo>
                    <a:lnTo>
                      <a:pt x="7707058" y="1045197"/>
                    </a:lnTo>
                    <a:lnTo>
                      <a:pt x="7751419" y="1039520"/>
                    </a:lnTo>
                    <a:lnTo>
                      <a:pt x="7795247" y="1030058"/>
                    </a:lnTo>
                    <a:lnTo>
                      <a:pt x="7838300" y="1016800"/>
                    </a:lnTo>
                    <a:lnTo>
                      <a:pt x="7880312" y="999769"/>
                    </a:lnTo>
                    <a:lnTo>
                      <a:pt x="7921003" y="978941"/>
                    </a:lnTo>
                    <a:lnTo>
                      <a:pt x="7960131" y="954328"/>
                    </a:lnTo>
                    <a:lnTo>
                      <a:pt x="7997431" y="925931"/>
                    </a:lnTo>
                    <a:lnTo>
                      <a:pt x="8032648" y="893749"/>
                    </a:lnTo>
                    <a:lnTo>
                      <a:pt x="8064830" y="858545"/>
                    </a:lnTo>
                    <a:lnTo>
                      <a:pt x="8093227" y="821245"/>
                    </a:lnTo>
                    <a:lnTo>
                      <a:pt x="8117827" y="782116"/>
                    </a:lnTo>
                    <a:lnTo>
                      <a:pt x="8138655" y="741413"/>
                    </a:lnTo>
                    <a:lnTo>
                      <a:pt x="8155699" y="699414"/>
                    </a:lnTo>
                    <a:lnTo>
                      <a:pt x="8168945" y="656361"/>
                    </a:lnTo>
                    <a:lnTo>
                      <a:pt x="8178419" y="612521"/>
                    </a:lnTo>
                    <a:lnTo>
                      <a:pt x="8184096" y="568172"/>
                    </a:lnTo>
                    <a:lnTo>
                      <a:pt x="8185988" y="523544"/>
                    </a:lnTo>
                    <a:close/>
                  </a:path>
                  <a:path w="10565765" h="1047115">
                    <a:moveTo>
                      <a:pt x="9375800" y="523544"/>
                    </a:moveTo>
                    <a:lnTo>
                      <a:pt x="9373908" y="478929"/>
                    </a:lnTo>
                    <a:lnTo>
                      <a:pt x="9368231" y="434568"/>
                    </a:lnTo>
                    <a:lnTo>
                      <a:pt x="9358770" y="390740"/>
                    </a:lnTo>
                    <a:lnTo>
                      <a:pt x="9345511" y="347687"/>
                    </a:lnTo>
                    <a:lnTo>
                      <a:pt x="9328467" y="305689"/>
                    </a:lnTo>
                    <a:lnTo>
                      <a:pt x="9307652" y="264985"/>
                    </a:lnTo>
                    <a:lnTo>
                      <a:pt x="9283040" y="225856"/>
                    </a:lnTo>
                    <a:lnTo>
                      <a:pt x="9254642" y="188556"/>
                    </a:lnTo>
                    <a:lnTo>
                      <a:pt x="9222448" y="153352"/>
                    </a:lnTo>
                    <a:lnTo>
                      <a:pt x="9187243" y="121170"/>
                    </a:lnTo>
                    <a:lnTo>
                      <a:pt x="9149944" y="92773"/>
                    </a:lnTo>
                    <a:lnTo>
                      <a:pt x="9110815" y="68160"/>
                    </a:lnTo>
                    <a:lnTo>
                      <a:pt x="9070124" y="47332"/>
                    </a:lnTo>
                    <a:lnTo>
                      <a:pt x="9028112" y="30289"/>
                    </a:lnTo>
                    <a:lnTo>
                      <a:pt x="8985072" y="17043"/>
                    </a:lnTo>
                    <a:lnTo>
                      <a:pt x="8941232" y="7581"/>
                    </a:lnTo>
                    <a:lnTo>
                      <a:pt x="8896871" y="1892"/>
                    </a:lnTo>
                    <a:lnTo>
                      <a:pt x="8852256" y="0"/>
                    </a:lnTo>
                    <a:lnTo>
                      <a:pt x="8807640" y="1892"/>
                    </a:lnTo>
                    <a:lnTo>
                      <a:pt x="8763279" y="7581"/>
                    </a:lnTo>
                    <a:lnTo>
                      <a:pt x="8719452" y="17043"/>
                    </a:lnTo>
                    <a:lnTo>
                      <a:pt x="8676399" y="30289"/>
                    </a:lnTo>
                    <a:lnTo>
                      <a:pt x="8634387" y="47332"/>
                    </a:lnTo>
                    <a:lnTo>
                      <a:pt x="8593696" y="68160"/>
                    </a:lnTo>
                    <a:lnTo>
                      <a:pt x="8554568" y="92773"/>
                    </a:lnTo>
                    <a:lnTo>
                      <a:pt x="8517268" y="121170"/>
                    </a:lnTo>
                    <a:lnTo>
                      <a:pt x="8482051" y="153352"/>
                    </a:lnTo>
                    <a:lnTo>
                      <a:pt x="8449869" y="188556"/>
                    </a:lnTo>
                    <a:lnTo>
                      <a:pt x="8421471" y="225856"/>
                    </a:lnTo>
                    <a:lnTo>
                      <a:pt x="8396872" y="264985"/>
                    </a:lnTo>
                    <a:lnTo>
                      <a:pt x="8376044" y="305689"/>
                    </a:lnTo>
                    <a:lnTo>
                      <a:pt x="8359000" y="347687"/>
                    </a:lnTo>
                    <a:lnTo>
                      <a:pt x="8345754" y="390740"/>
                    </a:lnTo>
                    <a:lnTo>
                      <a:pt x="8336280" y="434568"/>
                    </a:lnTo>
                    <a:lnTo>
                      <a:pt x="8330603" y="478929"/>
                    </a:lnTo>
                    <a:lnTo>
                      <a:pt x="8328711" y="523544"/>
                    </a:lnTo>
                    <a:lnTo>
                      <a:pt x="8330603" y="568172"/>
                    </a:lnTo>
                    <a:lnTo>
                      <a:pt x="8336280" y="612521"/>
                    </a:lnTo>
                    <a:lnTo>
                      <a:pt x="8345754" y="656361"/>
                    </a:lnTo>
                    <a:lnTo>
                      <a:pt x="8359000" y="699414"/>
                    </a:lnTo>
                    <a:lnTo>
                      <a:pt x="8376044" y="741413"/>
                    </a:lnTo>
                    <a:lnTo>
                      <a:pt x="8396872" y="782116"/>
                    </a:lnTo>
                    <a:lnTo>
                      <a:pt x="8421471" y="821245"/>
                    </a:lnTo>
                    <a:lnTo>
                      <a:pt x="8449869" y="858545"/>
                    </a:lnTo>
                    <a:lnTo>
                      <a:pt x="8482051" y="893749"/>
                    </a:lnTo>
                    <a:lnTo>
                      <a:pt x="8517268" y="925931"/>
                    </a:lnTo>
                    <a:lnTo>
                      <a:pt x="8554568" y="954328"/>
                    </a:lnTo>
                    <a:lnTo>
                      <a:pt x="8593696" y="978941"/>
                    </a:lnTo>
                    <a:lnTo>
                      <a:pt x="8634387" y="999769"/>
                    </a:lnTo>
                    <a:lnTo>
                      <a:pt x="8676399" y="1016800"/>
                    </a:lnTo>
                    <a:lnTo>
                      <a:pt x="8719452" y="1030058"/>
                    </a:lnTo>
                    <a:lnTo>
                      <a:pt x="8763279" y="1039520"/>
                    </a:lnTo>
                    <a:lnTo>
                      <a:pt x="8807640" y="1045197"/>
                    </a:lnTo>
                    <a:lnTo>
                      <a:pt x="8852256" y="1047089"/>
                    </a:lnTo>
                    <a:lnTo>
                      <a:pt x="8896871" y="1045197"/>
                    </a:lnTo>
                    <a:lnTo>
                      <a:pt x="8941232" y="1039520"/>
                    </a:lnTo>
                    <a:lnTo>
                      <a:pt x="8985072" y="1030058"/>
                    </a:lnTo>
                    <a:lnTo>
                      <a:pt x="9028112" y="1016800"/>
                    </a:lnTo>
                    <a:lnTo>
                      <a:pt x="9070124" y="999769"/>
                    </a:lnTo>
                    <a:lnTo>
                      <a:pt x="9110815" y="978941"/>
                    </a:lnTo>
                    <a:lnTo>
                      <a:pt x="9149944" y="954328"/>
                    </a:lnTo>
                    <a:lnTo>
                      <a:pt x="9187243" y="925931"/>
                    </a:lnTo>
                    <a:lnTo>
                      <a:pt x="9222448" y="893749"/>
                    </a:lnTo>
                    <a:lnTo>
                      <a:pt x="9254642" y="858545"/>
                    </a:lnTo>
                    <a:lnTo>
                      <a:pt x="9283040" y="821245"/>
                    </a:lnTo>
                    <a:lnTo>
                      <a:pt x="9307652" y="782116"/>
                    </a:lnTo>
                    <a:lnTo>
                      <a:pt x="9328467" y="741413"/>
                    </a:lnTo>
                    <a:lnTo>
                      <a:pt x="9345511" y="699414"/>
                    </a:lnTo>
                    <a:lnTo>
                      <a:pt x="9358770" y="656361"/>
                    </a:lnTo>
                    <a:lnTo>
                      <a:pt x="9368231" y="612521"/>
                    </a:lnTo>
                    <a:lnTo>
                      <a:pt x="9373908" y="568172"/>
                    </a:lnTo>
                    <a:lnTo>
                      <a:pt x="9375800" y="523544"/>
                    </a:lnTo>
                    <a:close/>
                  </a:path>
                  <a:path w="10565765" h="1047115">
                    <a:moveTo>
                      <a:pt x="10565625" y="523544"/>
                    </a:moveTo>
                    <a:lnTo>
                      <a:pt x="10563733" y="478929"/>
                    </a:lnTo>
                    <a:lnTo>
                      <a:pt x="10558043" y="434568"/>
                    </a:lnTo>
                    <a:lnTo>
                      <a:pt x="10548582" y="390740"/>
                    </a:lnTo>
                    <a:lnTo>
                      <a:pt x="10535323" y="347687"/>
                    </a:lnTo>
                    <a:lnTo>
                      <a:pt x="10518292" y="305689"/>
                    </a:lnTo>
                    <a:lnTo>
                      <a:pt x="10497464" y="264985"/>
                    </a:lnTo>
                    <a:lnTo>
                      <a:pt x="10472852" y="225856"/>
                    </a:lnTo>
                    <a:lnTo>
                      <a:pt x="10444455" y="188556"/>
                    </a:lnTo>
                    <a:lnTo>
                      <a:pt x="10412273" y="153352"/>
                    </a:lnTo>
                    <a:lnTo>
                      <a:pt x="10377068" y="121170"/>
                    </a:lnTo>
                    <a:lnTo>
                      <a:pt x="10339768" y="92773"/>
                    </a:lnTo>
                    <a:lnTo>
                      <a:pt x="10300640" y="68160"/>
                    </a:lnTo>
                    <a:lnTo>
                      <a:pt x="10259936" y="47332"/>
                    </a:lnTo>
                    <a:lnTo>
                      <a:pt x="10217937" y="30289"/>
                    </a:lnTo>
                    <a:lnTo>
                      <a:pt x="10174884" y="17043"/>
                    </a:lnTo>
                    <a:lnTo>
                      <a:pt x="10131044" y="7581"/>
                    </a:lnTo>
                    <a:lnTo>
                      <a:pt x="10086696" y="1892"/>
                    </a:lnTo>
                    <a:lnTo>
                      <a:pt x="10042068" y="0"/>
                    </a:lnTo>
                    <a:lnTo>
                      <a:pt x="9997453" y="1892"/>
                    </a:lnTo>
                    <a:lnTo>
                      <a:pt x="9953104" y="7581"/>
                    </a:lnTo>
                    <a:lnTo>
                      <a:pt x="9909264" y="17043"/>
                    </a:lnTo>
                    <a:lnTo>
                      <a:pt x="9866211" y="30289"/>
                    </a:lnTo>
                    <a:lnTo>
                      <a:pt x="9824212" y="47332"/>
                    </a:lnTo>
                    <a:lnTo>
                      <a:pt x="9783508" y="68160"/>
                    </a:lnTo>
                    <a:lnTo>
                      <a:pt x="9744380" y="92773"/>
                    </a:lnTo>
                    <a:lnTo>
                      <a:pt x="9707080" y="121170"/>
                    </a:lnTo>
                    <a:lnTo>
                      <a:pt x="9671875" y="153352"/>
                    </a:lnTo>
                    <a:lnTo>
                      <a:pt x="9639694" y="188556"/>
                    </a:lnTo>
                    <a:lnTo>
                      <a:pt x="9611296" y="225856"/>
                    </a:lnTo>
                    <a:lnTo>
                      <a:pt x="9586684" y="264985"/>
                    </a:lnTo>
                    <a:lnTo>
                      <a:pt x="9565856" y="305689"/>
                    </a:lnTo>
                    <a:lnTo>
                      <a:pt x="9548812" y="347687"/>
                    </a:lnTo>
                    <a:lnTo>
                      <a:pt x="9535566" y="390740"/>
                    </a:lnTo>
                    <a:lnTo>
                      <a:pt x="9526105" y="434568"/>
                    </a:lnTo>
                    <a:lnTo>
                      <a:pt x="9520415" y="478929"/>
                    </a:lnTo>
                    <a:lnTo>
                      <a:pt x="9518523" y="523544"/>
                    </a:lnTo>
                    <a:lnTo>
                      <a:pt x="9520415" y="568172"/>
                    </a:lnTo>
                    <a:lnTo>
                      <a:pt x="9526105" y="612521"/>
                    </a:lnTo>
                    <a:lnTo>
                      <a:pt x="9535566" y="656361"/>
                    </a:lnTo>
                    <a:lnTo>
                      <a:pt x="9548812" y="699414"/>
                    </a:lnTo>
                    <a:lnTo>
                      <a:pt x="9565856" y="741413"/>
                    </a:lnTo>
                    <a:lnTo>
                      <a:pt x="9586684" y="782116"/>
                    </a:lnTo>
                    <a:lnTo>
                      <a:pt x="9611296" y="821245"/>
                    </a:lnTo>
                    <a:lnTo>
                      <a:pt x="9639694" y="858545"/>
                    </a:lnTo>
                    <a:lnTo>
                      <a:pt x="9671875" y="893749"/>
                    </a:lnTo>
                    <a:lnTo>
                      <a:pt x="9707080" y="925931"/>
                    </a:lnTo>
                    <a:lnTo>
                      <a:pt x="9744380" y="954328"/>
                    </a:lnTo>
                    <a:lnTo>
                      <a:pt x="9783508" y="978941"/>
                    </a:lnTo>
                    <a:lnTo>
                      <a:pt x="9824212" y="999769"/>
                    </a:lnTo>
                    <a:lnTo>
                      <a:pt x="9866211" y="1016800"/>
                    </a:lnTo>
                    <a:lnTo>
                      <a:pt x="9909264" y="1030058"/>
                    </a:lnTo>
                    <a:lnTo>
                      <a:pt x="9953104" y="1039520"/>
                    </a:lnTo>
                    <a:lnTo>
                      <a:pt x="9997453" y="1045197"/>
                    </a:lnTo>
                    <a:lnTo>
                      <a:pt x="10042068" y="1047089"/>
                    </a:lnTo>
                    <a:lnTo>
                      <a:pt x="10086696" y="1045197"/>
                    </a:lnTo>
                    <a:lnTo>
                      <a:pt x="10131044" y="1039520"/>
                    </a:lnTo>
                    <a:lnTo>
                      <a:pt x="10174884" y="1030058"/>
                    </a:lnTo>
                    <a:lnTo>
                      <a:pt x="10217937" y="1016800"/>
                    </a:lnTo>
                    <a:lnTo>
                      <a:pt x="10259936" y="999769"/>
                    </a:lnTo>
                    <a:lnTo>
                      <a:pt x="10300640" y="978941"/>
                    </a:lnTo>
                    <a:lnTo>
                      <a:pt x="10339768" y="954328"/>
                    </a:lnTo>
                    <a:lnTo>
                      <a:pt x="10377068" y="925931"/>
                    </a:lnTo>
                    <a:lnTo>
                      <a:pt x="10412273" y="893749"/>
                    </a:lnTo>
                    <a:lnTo>
                      <a:pt x="10444455" y="858545"/>
                    </a:lnTo>
                    <a:lnTo>
                      <a:pt x="10472852" y="821245"/>
                    </a:lnTo>
                    <a:lnTo>
                      <a:pt x="10497464" y="782116"/>
                    </a:lnTo>
                    <a:lnTo>
                      <a:pt x="10518292" y="741413"/>
                    </a:lnTo>
                    <a:lnTo>
                      <a:pt x="10535323" y="699414"/>
                    </a:lnTo>
                    <a:lnTo>
                      <a:pt x="10548582" y="656361"/>
                    </a:lnTo>
                    <a:lnTo>
                      <a:pt x="10558043" y="612521"/>
                    </a:lnTo>
                    <a:lnTo>
                      <a:pt x="10563733" y="568172"/>
                    </a:lnTo>
                    <a:lnTo>
                      <a:pt x="10565625" y="523544"/>
                    </a:lnTo>
                    <a:close/>
                  </a:path>
                </a:pathLst>
              </a:custGeom>
              <a:solidFill>
                <a:srgbClr val="16E7C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5544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09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A098FDDC-8B0D-03EB-05D3-D2AD649B684B}"/>
                  </a:ext>
                </a:extLst>
              </p:cNvPr>
              <p:cNvSpPr/>
              <p:nvPr/>
            </p:nvSpPr>
            <p:spPr>
              <a:xfrm>
                <a:off x="14736950" y="4466474"/>
                <a:ext cx="5291552" cy="1047115"/>
              </a:xfrm>
              <a:custGeom>
                <a:avLst/>
                <a:gdLst/>
                <a:ahLst/>
                <a:cxnLst/>
                <a:rect l="l" t="t" r="r" b="b"/>
                <a:pathLst>
                  <a:path w="5806440" h="1047115">
                    <a:moveTo>
                      <a:pt x="1047089" y="523544"/>
                    </a:moveTo>
                    <a:lnTo>
                      <a:pt x="1045197" y="478929"/>
                    </a:lnTo>
                    <a:lnTo>
                      <a:pt x="1039520" y="434568"/>
                    </a:lnTo>
                    <a:lnTo>
                      <a:pt x="1030046" y="390740"/>
                    </a:lnTo>
                    <a:lnTo>
                      <a:pt x="1016800" y="347687"/>
                    </a:lnTo>
                    <a:lnTo>
                      <a:pt x="999756" y="305689"/>
                    </a:lnTo>
                    <a:lnTo>
                      <a:pt x="978928" y="264985"/>
                    </a:lnTo>
                    <a:lnTo>
                      <a:pt x="954328" y="225856"/>
                    </a:lnTo>
                    <a:lnTo>
                      <a:pt x="925918" y="188556"/>
                    </a:lnTo>
                    <a:lnTo>
                      <a:pt x="893737" y="153352"/>
                    </a:lnTo>
                    <a:lnTo>
                      <a:pt x="858532" y="121170"/>
                    </a:lnTo>
                    <a:lnTo>
                      <a:pt x="821232" y="92773"/>
                    </a:lnTo>
                    <a:lnTo>
                      <a:pt x="782104" y="68160"/>
                    </a:lnTo>
                    <a:lnTo>
                      <a:pt x="741400" y="47332"/>
                    </a:lnTo>
                    <a:lnTo>
                      <a:pt x="699401" y="30289"/>
                    </a:lnTo>
                    <a:lnTo>
                      <a:pt x="656348" y="17043"/>
                    </a:lnTo>
                    <a:lnTo>
                      <a:pt x="612521" y="7581"/>
                    </a:lnTo>
                    <a:lnTo>
                      <a:pt x="568159" y="1892"/>
                    </a:lnTo>
                    <a:lnTo>
                      <a:pt x="523544" y="0"/>
                    </a:lnTo>
                    <a:lnTo>
                      <a:pt x="478929" y="1892"/>
                    </a:lnTo>
                    <a:lnTo>
                      <a:pt x="434568" y="7581"/>
                    </a:lnTo>
                    <a:lnTo>
                      <a:pt x="390728" y="17043"/>
                    </a:lnTo>
                    <a:lnTo>
                      <a:pt x="347687" y="30289"/>
                    </a:lnTo>
                    <a:lnTo>
                      <a:pt x="305676" y="47332"/>
                    </a:lnTo>
                    <a:lnTo>
                      <a:pt x="264985" y="68160"/>
                    </a:lnTo>
                    <a:lnTo>
                      <a:pt x="225856" y="92773"/>
                    </a:lnTo>
                    <a:lnTo>
                      <a:pt x="188556" y="121170"/>
                    </a:lnTo>
                    <a:lnTo>
                      <a:pt x="153339" y="153352"/>
                    </a:lnTo>
                    <a:lnTo>
                      <a:pt x="121158" y="188556"/>
                    </a:lnTo>
                    <a:lnTo>
                      <a:pt x="92760" y="225856"/>
                    </a:lnTo>
                    <a:lnTo>
                      <a:pt x="68148" y="264985"/>
                    </a:lnTo>
                    <a:lnTo>
                      <a:pt x="47320" y="305689"/>
                    </a:lnTo>
                    <a:lnTo>
                      <a:pt x="30289" y="347687"/>
                    </a:lnTo>
                    <a:lnTo>
                      <a:pt x="17030" y="390740"/>
                    </a:lnTo>
                    <a:lnTo>
                      <a:pt x="7569" y="434568"/>
                    </a:lnTo>
                    <a:lnTo>
                      <a:pt x="1892" y="478929"/>
                    </a:lnTo>
                    <a:lnTo>
                      <a:pt x="0" y="523544"/>
                    </a:lnTo>
                    <a:lnTo>
                      <a:pt x="1892" y="568172"/>
                    </a:lnTo>
                    <a:lnTo>
                      <a:pt x="7569" y="612521"/>
                    </a:lnTo>
                    <a:lnTo>
                      <a:pt x="17030" y="656361"/>
                    </a:lnTo>
                    <a:lnTo>
                      <a:pt x="30289" y="699414"/>
                    </a:lnTo>
                    <a:lnTo>
                      <a:pt x="47320" y="741413"/>
                    </a:lnTo>
                    <a:lnTo>
                      <a:pt x="68148" y="782116"/>
                    </a:lnTo>
                    <a:lnTo>
                      <a:pt x="92760" y="821245"/>
                    </a:lnTo>
                    <a:lnTo>
                      <a:pt x="121158" y="858545"/>
                    </a:lnTo>
                    <a:lnTo>
                      <a:pt x="153339" y="893749"/>
                    </a:lnTo>
                    <a:lnTo>
                      <a:pt x="188556" y="925931"/>
                    </a:lnTo>
                    <a:lnTo>
                      <a:pt x="225856" y="954328"/>
                    </a:lnTo>
                    <a:lnTo>
                      <a:pt x="264985" y="978941"/>
                    </a:lnTo>
                    <a:lnTo>
                      <a:pt x="305676" y="999769"/>
                    </a:lnTo>
                    <a:lnTo>
                      <a:pt x="347687" y="1016800"/>
                    </a:lnTo>
                    <a:lnTo>
                      <a:pt x="390728" y="1030058"/>
                    </a:lnTo>
                    <a:lnTo>
                      <a:pt x="434568" y="1039520"/>
                    </a:lnTo>
                    <a:lnTo>
                      <a:pt x="478929" y="1045197"/>
                    </a:lnTo>
                    <a:lnTo>
                      <a:pt x="523544" y="1047089"/>
                    </a:lnTo>
                    <a:lnTo>
                      <a:pt x="568159" y="1045197"/>
                    </a:lnTo>
                    <a:lnTo>
                      <a:pt x="612521" y="1039520"/>
                    </a:lnTo>
                    <a:lnTo>
                      <a:pt x="656348" y="1030058"/>
                    </a:lnTo>
                    <a:lnTo>
                      <a:pt x="699401" y="1016800"/>
                    </a:lnTo>
                    <a:lnTo>
                      <a:pt x="741400" y="999769"/>
                    </a:lnTo>
                    <a:lnTo>
                      <a:pt x="782104" y="978941"/>
                    </a:lnTo>
                    <a:lnTo>
                      <a:pt x="821232" y="954328"/>
                    </a:lnTo>
                    <a:lnTo>
                      <a:pt x="858532" y="925931"/>
                    </a:lnTo>
                    <a:lnTo>
                      <a:pt x="893737" y="893749"/>
                    </a:lnTo>
                    <a:lnTo>
                      <a:pt x="925918" y="858545"/>
                    </a:lnTo>
                    <a:lnTo>
                      <a:pt x="954328" y="821245"/>
                    </a:lnTo>
                    <a:lnTo>
                      <a:pt x="978928" y="782116"/>
                    </a:lnTo>
                    <a:lnTo>
                      <a:pt x="999756" y="741413"/>
                    </a:lnTo>
                    <a:lnTo>
                      <a:pt x="1016800" y="699414"/>
                    </a:lnTo>
                    <a:lnTo>
                      <a:pt x="1030046" y="656361"/>
                    </a:lnTo>
                    <a:lnTo>
                      <a:pt x="1039520" y="612521"/>
                    </a:lnTo>
                    <a:lnTo>
                      <a:pt x="1045197" y="568172"/>
                    </a:lnTo>
                    <a:lnTo>
                      <a:pt x="1047089" y="523544"/>
                    </a:lnTo>
                    <a:close/>
                  </a:path>
                  <a:path w="5806440" h="1047115">
                    <a:moveTo>
                      <a:pt x="2236901" y="523544"/>
                    </a:moveTo>
                    <a:lnTo>
                      <a:pt x="2235009" y="478929"/>
                    </a:lnTo>
                    <a:lnTo>
                      <a:pt x="2229332" y="434568"/>
                    </a:lnTo>
                    <a:lnTo>
                      <a:pt x="2219858" y="390740"/>
                    </a:lnTo>
                    <a:lnTo>
                      <a:pt x="2206612" y="347687"/>
                    </a:lnTo>
                    <a:lnTo>
                      <a:pt x="2189569" y="305689"/>
                    </a:lnTo>
                    <a:lnTo>
                      <a:pt x="2168741" y="264985"/>
                    </a:lnTo>
                    <a:lnTo>
                      <a:pt x="2144141" y="225856"/>
                    </a:lnTo>
                    <a:lnTo>
                      <a:pt x="2115743" y="188556"/>
                    </a:lnTo>
                    <a:lnTo>
                      <a:pt x="2083562" y="153352"/>
                    </a:lnTo>
                    <a:lnTo>
                      <a:pt x="2048344" y="121170"/>
                    </a:lnTo>
                    <a:lnTo>
                      <a:pt x="2011045" y="92773"/>
                    </a:lnTo>
                    <a:lnTo>
                      <a:pt x="1971916" y="68160"/>
                    </a:lnTo>
                    <a:lnTo>
                      <a:pt x="1931225" y="47332"/>
                    </a:lnTo>
                    <a:lnTo>
                      <a:pt x="1889213" y="30289"/>
                    </a:lnTo>
                    <a:lnTo>
                      <a:pt x="1846173" y="17043"/>
                    </a:lnTo>
                    <a:lnTo>
                      <a:pt x="1802333" y="7581"/>
                    </a:lnTo>
                    <a:lnTo>
                      <a:pt x="1757972" y="1892"/>
                    </a:lnTo>
                    <a:lnTo>
                      <a:pt x="1713357" y="0"/>
                    </a:lnTo>
                    <a:lnTo>
                      <a:pt x="1668741" y="1892"/>
                    </a:lnTo>
                    <a:lnTo>
                      <a:pt x="1624380" y="7581"/>
                    </a:lnTo>
                    <a:lnTo>
                      <a:pt x="1580553" y="17043"/>
                    </a:lnTo>
                    <a:lnTo>
                      <a:pt x="1537500" y="30289"/>
                    </a:lnTo>
                    <a:lnTo>
                      <a:pt x="1495488" y="47332"/>
                    </a:lnTo>
                    <a:lnTo>
                      <a:pt x="1454797" y="68160"/>
                    </a:lnTo>
                    <a:lnTo>
                      <a:pt x="1415656" y="92773"/>
                    </a:lnTo>
                    <a:lnTo>
                      <a:pt x="1378356" y="121170"/>
                    </a:lnTo>
                    <a:lnTo>
                      <a:pt x="1343152" y="153352"/>
                    </a:lnTo>
                    <a:lnTo>
                      <a:pt x="1310970" y="188556"/>
                    </a:lnTo>
                    <a:lnTo>
                      <a:pt x="1282573" y="225856"/>
                    </a:lnTo>
                    <a:lnTo>
                      <a:pt x="1257960" y="264985"/>
                    </a:lnTo>
                    <a:lnTo>
                      <a:pt x="1237132" y="305689"/>
                    </a:lnTo>
                    <a:lnTo>
                      <a:pt x="1220101" y="347687"/>
                    </a:lnTo>
                    <a:lnTo>
                      <a:pt x="1206842" y="390740"/>
                    </a:lnTo>
                    <a:lnTo>
                      <a:pt x="1197381" y="434568"/>
                    </a:lnTo>
                    <a:lnTo>
                      <a:pt x="1191704" y="478929"/>
                    </a:lnTo>
                    <a:lnTo>
                      <a:pt x="1189812" y="523544"/>
                    </a:lnTo>
                    <a:lnTo>
                      <a:pt x="1191704" y="568172"/>
                    </a:lnTo>
                    <a:lnTo>
                      <a:pt x="1197381" y="612521"/>
                    </a:lnTo>
                    <a:lnTo>
                      <a:pt x="1206842" y="656361"/>
                    </a:lnTo>
                    <a:lnTo>
                      <a:pt x="1220101" y="699414"/>
                    </a:lnTo>
                    <a:lnTo>
                      <a:pt x="1237132" y="741413"/>
                    </a:lnTo>
                    <a:lnTo>
                      <a:pt x="1257960" y="782116"/>
                    </a:lnTo>
                    <a:lnTo>
                      <a:pt x="1282573" y="821245"/>
                    </a:lnTo>
                    <a:lnTo>
                      <a:pt x="1310970" y="858545"/>
                    </a:lnTo>
                    <a:lnTo>
                      <a:pt x="1343152" y="893749"/>
                    </a:lnTo>
                    <a:lnTo>
                      <a:pt x="1378356" y="925931"/>
                    </a:lnTo>
                    <a:lnTo>
                      <a:pt x="1415656" y="954328"/>
                    </a:lnTo>
                    <a:lnTo>
                      <a:pt x="1454797" y="978941"/>
                    </a:lnTo>
                    <a:lnTo>
                      <a:pt x="1495488" y="999769"/>
                    </a:lnTo>
                    <a:lnTo>
                      <a:pt x="1537500" y="1016800"/>
                    </a:lnTo>
                    <a:lnTo>
                      <a:pt x="1580553" y="1030058"/>
                    </a:lnTo>
                    <a:lnTo>
                      <a:pt x="1624380" y="1039520"/>
                    </a:lnTo>
                    <a:lnTo>
                      <a:pt x="1668741" y="1045197"/>
                    </a:lnTo>
                    <a:lnTo>
                      <a:pt x="1713357" y="1047089"/>
                    </a:lnTo>
                    <a:lnTo>
                      <a:pt x="1757972" y="1045197"/>
                    </a:lnTo>
                    <a:lnTo>
                      <a:pt x="1802333" y="1039520"/>
                    </a:lnTo>
                    <a:lnTo>
                      <a:pt x="1846173" y="1030058"/>
                    </a:lnTo>
                    <a:lnTo>
                      <a:pt x="1889213" y="1016800"/>
                    </a:lnTo>
                    <a:lnTo>
                      <a:pt x="1931225" y="999769"/>
                    </a:lnTo>
                    <a:lnTo>
                      <a:pt x="1971916" y="978941"/>
                    </a:lnTo>
                    <a:lnTo>
                      <a:pt x="2011045" y="954328"/>
                    </a:lnTo>
                    <a:lnTo>
                      <a:pt x="2048344" y="925931"/>
                    </a:lnTo>
                    <a:lnTo>
                      <a:pt x="2083562" y="893749"/>
                    </a:lnTo>
                    <a:lnTo>
                      <a:pt x="2115743" y="858545"/>
                    </a:lnTo>
                    <a:lnTo>
                      <a:pt x="2144141" y="821245"/>
                    </a:lnTo>
                    <a:lnTo>
                      <a:pt x="2168741" y="782116"/>
                    </a:lnTo>
                    <a:lnTo>
                      <a:pt x="2189569" y="741413"/>
                    </a:lnTo>
                    <a:lnTo>
                      <a:pt x="2206612" y="699414"/>
                    </a:lnTo>
                    <a:lnTo>
                      <a:pt x="2219858" y="656361"/>
                    </a:lnTo>
                    <a:lnTo>
                      <a:pt x="2229332" y="612521"/>
                    </a:lnTo>
                    <a:lnTo>
                      <a:pt x="2235009" y="568172"/>
                    </a:lnTo>
                    <a:lnTo>
                      <a:pt x="2236901" y="523544"/>
                    </a:lnTo>
                    <a:close/>
                  </a:path>
                  <a:path w="5806440" h="1047115">
                    <a:moveTo>
                      <a:pt x="3426714" y="523544"/>
                    </a:moveTo>
                    <a:lnTo>
                      <a:pt x="3424821" y="478929"/>
                    </a:lnTo>
                    <a:lnTo>
                      <a:pt x="3419144" y="434568"/>
                    </a:lnTo>
                    <a:lnTo>
                      <a:pt x="3409683" y="390740"/>
                    </a:lnTo>
                    <a:lnTo>
                      <a:pt x="3396424" y="347687"/>
                    </a:lnTo>
                    <a:lnTo>
                      <a:pt x="3379393" y="305689"/>
                    </a:lnTo>
                    <a:lnTo>
                      <a:pt x="3358565" y="264985"/>
                    </a:lnTo>
                    <a:lnTo>
                      <a:pt x="3333953" y="225856"/>
                    </a:lnTo>
                    <a:lnTo>
                      <a:pt x="3305556" y="188556"/>
                    </a:lnTo>
                    <a:lnTo>
                      <a:pt x="3273374" y="153352"/>
                    </a:lnTo>
                    <a:lnTo>
                      <a:pt x="3238169" y="121170"/>
                    </a:lnTo>
                    <a:lnTo>
                      <a:pt x="3200870" y="92773"/>
                    </a:lnTo>
                    <a:lnTo>
                      <a:pt x="3161741" y="68160"/>
                    </a:lnTo>
                    <a:lnTo>
                      <a:pt x="3121037" y="47332"/>
                    </a:lnTo>
                    <a:lnTo>
                      <a:pt x="3079038" y="30289"/>
                    </a:lnTo>
                    <a:lnTo>
                      <a:pt x="3035985" y="17043"/>
                    </a:lnTo>
                    <a:lnTo>
                      <a:pt x="2992145" y="7581"/>
                    </a:lnTo>
                    <a:lnTo>
                      <a:pt x="2947797" y="1892"/>
                    </a:lnTo>
                    <a:lnTo>
                      <a:pt x="2903182" y="0"/>
                    </a:lnTo>
                    <a:lnTo>
                      <a:pt x="2858554" y="1892"/>
                    </a:lnTo>
                    <a:lnTo>
                      <a:pt x="2814205" y="7581"/>
                    </a:lnTo>
                    <a:lnTo>
                      <a:pt x="2770365" y="17043"/>
                    </a:lnTo>
                    <a:lnTo>
                      <a:pt x="2727312" y="30289"/>
                    </a:lnTo>
                    <a:lnTo>
                      <a:pt x="2685313" y="47332"/>
                    </a:lnTo>
                    <a:lnTo>
                      <a:pt x="2644610" y="68160"/>
                    </a:lnTo>
                    <a:lnTo>
                      <a:pt x="2605481" y="92773"/>
                    </a:lnTo>
                    <a:lnTo>
                      <a:pt x="2568181" y="121170"/>
                    </a:lnTo>
                    <a:lnTo>
                      <a:pt x="2532964" y="153352"/>
                    </a:lnTo>
                    <a:lnTo>
                      <a:pt x="2500782" y="188556"/>
                    </a:lnTo>
                    <a:lnTo>
                      <a:pt x="2472385" y="225856"/>
                    </a:lnTo>
                    <a:lnTo>
                      <a:pt x="2447772" y="264985"/>
                    </a:lnTo>
                    <a:lnTo>
                      <a:pt x="2426957" y="305689"/>
                    </a:lnTo>
                    <a:lnTo>
                      <a:pt x="2409914" y="347687"/>
                    </a:lnTo>
                    <a:lnTo>
                      <a:pt x="2396667" y="390740"/>
                    </a:lnTo>
                    <a:lnTo>
                      <a:pt x="2387193" y="434568"/>
                    </a:lnTo>
                    <a:lnTo>
                      <a:pt x="2381516" y="478929"/>
                    </a:lnTo>
                    <a:lnTo>
                      <a:pt x="2379624" y="523544"/>
                    </a:lnTo>
                    <a:lnTo>
                      <a:pt x="2381516" y="568172"/>
                    </a:lnTo>
                    <a:lnTo>
                      <a:pt x="2387193" y="612521"/>
                    </a:lnTo>
                    <a:lnTo>
                      <a:pt x="2396667" y="656361"/>
                    </a:lnTo>
                    <a:lnTo>
                      <a:pt x="2409914" y="699414"/>
                    </a:lnTo>
                    <a:lnTo>
                      <a:pt x="2426957" y="741413"/>
                    </a:lnTo>
                    <a:lnTo>
                      <a:pt x="2447772" y="782116"/>
                    </a:lnTo>
                    <a:lnTo>
                      <a:pt x="2472385" y="821245"/>
                    </a:lnTo>
                    <a:lnTo>
                      <a:pt x="2500782" y="858545"/>
                    </a:lnTo>
                    <a:lnTo>
                      <a:pt x="2532964" y="893749"/>
                    </a:lnTo>
                    <a:lnTo>
                      <a:pt x="2568181" y="925931"/>
                    </a:lnTo>
                    <a:lnTo>
                      <a:pt x="2605481" y="954328"/>
                    </a:lnTo>
                    <a:lnTo>
                      <a:pt x="2644610" y="978941"/>
                    </a:lnTo>
                    <a:lnTo>
                      <a:pt x="2685313" y="999769"/>
                    </a:lnTo>
                    <a:lnTo>
                      <a:pt x="2727312" y="1016800"/>
                    </a:lnTo>
                    <a:lnTo>
                      <a:pt x="2770365" y="1030058"/>
                    </a:lnTo>
                    <a:lnTo>
                      <a:pt x="2814205" y="1039520"/>
                    </a:lnTo>
                    <a:lnTo>
                      <a:pt x="2858554" y="1045197"/>
                    </a:lnTo>
                    <a:lnTo>
                      <a:pt x="2903182" y="1047089"/>
                    </a:lnTo>
                    <a:lnTo>
                      <a:pt x="2947797" y="1045197"/>
                    </a:lnTo>
                    <a:lnTo>
                      <a:pt x="2992145" y="1039520"/>
                    </a:lnTo>
                    <a:lnTo>
                      <a:pt x="3035985" y="1030058"/>
                    </a:lnTo>
                    <a:lnTo>
                      <a:pt x="3079038" y="1016800"/>
                    </a:lnTo>
                    <a:lnTo>
                      <a:pt x="3121037" y="999769"/>
                    </a:lnTo>
                    <a:lnTo>
                      <a:pt x="3161741" y="978941"/>
                    </a:lnTo>
                    <a:lnTo>
                      <a:pt x="3200870" y="954328"/>
                    </a:lnTo>
                    <a:lnTo>
                      <a:pt x="3238169" y="925931"/>
                    </a:lnTo>
                    <a:lnTo>
                      <a:pt x="3273374" y="893749"/>
                    </a:lnTo>
                    <a:lnTo>
                      <a:pt x="3305556" y="858545"/>
                    </a:lnTo>
                    <a:lnTo>
                      <a:pt x="3333953" y="821245"/>
                    </a:lnTo>
                    <a:lnTo>
                      <a:pt x="3358565" y="782116"/>
                    </a:lnTo>
                    <a:lnTo>
                      <a:pt x="3379393" y="741413"/>
                    </a:lnTo>
                    <a:lnTo>
                      <a:pt x="3396424" y="699414"/>
                    </a:lnTo>
                    <a:lnTo>
                      <a:pt x="3409683" y="656361"/>
                    </a:lnTo>
                    <a:lnTo>
                      <a:pt x="3419144" y="612521"/>
                    </a:lnTo>
                    <a:lnTo>
                      <a:pt x="3424821" y="568172"/>
                    </a:lnTo>
                    <a:lnTo>
                      <a:pt x="3426714" y="523544"/>
                    </a:lnTo>
                    <a:close/>
                  </a:path>
                  <a:path w="5806440" h="1047115">
                    <a:moveTo>
                      <a:pt x="4616539" y="523544"/>
                    </a:moveTo>
                    <a:lnTo>
                      <a:pt x="4614634" y="478929"/>
                    </a:lnTo>
                    <a:lnTo>
                      <a:pt x="4608957" y="434568"/>
                    </a:lnTo>
                    <a:lnTo>
                      <a:pt x="4599495" y="390740"/>
                    </a:lnTo>
                    <a:lnTo>
                      <a:pt x="4586249" y="347687"/>
                    </a:lnTo>
                    <a:lnTo>
                      <a:pt x="4569206" y="305689"/>
                    </a:lnTo>
                    <a:lnTo>
                      <a:pt x="4548378" y="264985"/>
                    </a:lnTo>
                    <a:lnTo>
                      <a:pt x="4523765" y="225856"/>
                    </a:lnTo>
                    <a:lnTo>
                      <a:pt x="4495381" y="188556"/>
                    </a:lnTo>
                    <a:lnTo>
                      <a:pt x="4463186" y="153352"/>
                    </a:lnTo>
                    <a:lnTo>
                      <a:pt x="4427982" y="121170"/>
                    </a:lnTo>
                    <a:lnTo>
                      <a:pt x="4390682" y="92773"/>
                    </a:lnTo>
                    <a:lnTo>
                      <a:pt x="4351553" y="68160"/>
                    </a:lnTo>
                    <a:lnTo>
                      <a:pt x="4310862" y="47332"/>
                    </a:lnTo>
                    <a:lnTo>
                      <a:pt x="4268851" y="30289"/>
                    </a:lnTo>
                    <a:lnTo>
                      <a:pt x="4225798" y="17043"/>
                    </a:lnTo>
                    <a:lnTo>
                      <a:pt x="4181970" y="7581"/>
                    </a:lnTo>
                    <a:lnTo>
                      <a:pt x="4137609" y="1892"/>
                    </a:lnTo>
                    <a:lnTo>
                      <a:pt x="4092994" y="0"/>
                    </a:lnTo>
                    <a:lnTo>
                      <a:pt x="4048379" y="1892"/>
                    </a:lnTo>
                    <a:lnTo>
                      <a:pt x="4004018" y="7581"/>
                    </a:lnTo>
                    <a:lnTo>
                      <a:pt x="3960177" y="17043"/>
                    </a:lnTo>
                    <a:lnTo>
                      <a:pt x="3917137" y="30289"/>
                    </a:lnTo>
                    <a:lnTo>
                      <a:pt x="3875125" y="47332"/>
                    </a:lnTo>
                    <a:lnTo>
                      <a:pt x="3834422" y="68160"/>
                    </a:lnTo>
                    <a:lnTo>
                      <a:pt x="3795293" y="92773"/>
                    </a:lnTo>
                    <a:lnTo>
                      <a:pt x="3757993" y="121170"/>
                    </a:lnTo>
                    <a:lnTo>
                      <a:pt x="3722789" y="153352"/>
                    </a:lnTo>
                    <a:lnTo>
                      <a:pt x="3690607" y="188556"/>
                    </a:lnTo>
                    <a:lnTo>
                      <a:pt x="3662210" y="225856"/>
                    </a:lnTo>
                    <a:lnTo>
                      <a:pt x="3637597" y="264985"/>
                    </a:lnTo>
                    <a:lnTo>
                      <a:pt x="3616769" y="305689"/>
                    </a:lnTo>
                    <a:lnTo>
                      <a:pt x="3599738" y="347687"/>
                    </a:lnTo>
                    <a:lnTo>
                      <a:pt x="3586480" y="390740"/>
                    </a:lnTo>
                    <a:lnTo>
                      <a:pt x="3577018" y="434568"/>
                    </a:lnTo>
                    <a:lnTo>
                      <a:pt x="3571341" y="478929"/>
                    </a:lnTo>
                    <a:lnTo>
                      <a:pt x="3569449" y="523544"/>
                    </a:lnTo>
                    <a:lnTo>
                      <a:pt x="3571341" y="568172"/>
                    </a:lnTo>
                    <a:lnTo>
                      <a:pt x="3577018" y="612521"/>
                    </a:lnTo>
                    <a:lnTo>
                      <a:pt x="3586480" y="656361"/>
                    </a:lnTo>
                    <a:lnTo>
                      <a:pt x="3599738" y="699414"/>
                    </a:lnTo>
                    <a:lnTo>
                      <a:pt x="3616769" y="741413"/>
                    </a:lnTo>
                    <a:lnTo>
                      <a:pt x="3637597" y="782116"/>
                    </a:lnTo>
                    <a:lnTo>
                      <a:pt x="3662210" y="821245"/>
                    </a:lnTo>
                    <a:lnTo>
                      <a:pt x="3690607" y="858545"/>
                    </a:lnTo>
                    <a:lnTo>
                      <a:pt x="3722789" y="893749"/>
                    </a:lnTo>
                    <a:lnTo>
                      <a:pt x="3757993" y="925931"/>
                    </a:lnTo>
                    <a:lnTo>
                      <a:pt x="3795293" y="954328"/>
                    </a:lnTo>
                    <a:lnTo>
                      <a:pt x="3834422" y="978941"/>
                    </a:lnTo>
                    <a:lnTo>
                      <a:pt x="3875125" y="999769"/>
                    </a:lnTo>
                    <a:lnTo>
                      <a:pt x="3917137" y="1016800"/>
                    </a:lnTo>
                    <a:lnTo>
                      <a:pt x="3960177" y="1030058"/>
                    </a:lnTo>
                    <a:lnTo>
                      <a:pt x="4004018" y="1039520"/>
                    </a:lnTo>
                    <a:lnTo>
                      <a:pt x="4048379" y="1045197"/>
                    </a:lnTo>
                    <a:lnTo>
                      <a:pt x="4092994" y="1047089"/>
                    </a:lnTo>
                    <a:lnTo>
                      <a:pt x="4137609" y="1045197"/>
                    </a:lnTo>
                    <a:lnTo>
                      <a:pt x="4181970" y="1039520"/>
                    </a:lnTo>
                    <a:lnTo>
                      <a:pt x="4225798" y="1030058"/>
                    </a:lnTo>
                    <a:lnTo>
                      <a:pt x="4268851" y="1016800"/>
                    </a:lnTo>
                    <a:lnTo>
                      <a:pt x="4310862" y="999769"/>
                    </a:lnTo>
                    <a:lnTo>
                      <a:pt x="4351553" y="978941"/>
                    </a:lnTo>
                    <a:lnTo>
                      <a:pt x="4390682" y="954328"/>
                    </a:lnTo>
                    <a:lnTo>
                      <a:pt x="4427982" y="925931"/>
                    </a:lnTo>
                    <a:lnTo>
                      <a:pt x="4463186" y="893749"/>
                    </a:lnTo>
                    <a:lnTo>
                      <a:pt x="4495381" y="858545"/>
                    </a:lnTo>
                    <a:lnTo>
                      <a:pt x="4523765" y="821245"/>
                    </a:lnTo>
                    <a:lnTo>
                      <a:pt x="4548378" y="782116"/>
                    </a:lnTo>
                    <a:lnTo>
                      <a:pt x="4569206" y="741413"/>
                    </a:lnTo>
                    <a:lnTo>
                      <a:pt x="4586249" y="699414"/>
                    </a:lnTo>
                    <a:lnTo>
                      <a:pt x="4599495" y="656361"/>
                    </a:lnTo>
                    <a:lnTo>
                      <a:pt x="4608957" y="612521"/>
                    </a:lnTo>
                    <a:lnTo>
                      <a:pt x="4614634" y="568172"/>
                    </a:lnTo>
                    <a:lnTo>
                      <a:pt x="4616539" y="523544"/>
                    </a:lnTo>
                    <a:close/>
                  </a:path>
                  <a:path w="5806440" h="1047115">
                    <a:moveTo>
                      <a:pt x="5806351" y="523544"/>
                    </a:moveTo>
                    <a:lnTo>
                      <a:pt x="5804459" y="478929"/>
                    </a:lnTo>
                    <a:lnTo>
                      <a:pt x="5798782" y="434568"/>
                    </a:lnTo>
                    <a:lnTo>
                      <a:pt x="5789307" y="390740"/>
                    </a:lnTo>
                    <a:lnTo>
                      <a:pt x="5776061" y="347687"/>
                    </a:lnTo>
                    <a:lnTo>
                      <a:pt x="5759018" y="305689"/>
                    </a:lnTo>
                    <a:lnTo>
                      <a:pt x="5738203" y="264985"/>
                    </a:lnTo>
                    <a:lnTo>
                      <a:pt x="5713590" y="225856"/>
                    </a:lnTo>
                    <a:lnTo>
                      <a:pt x="5685193" y="188556"/>
                    </a:lnTo>
                    <a:lnTo>
                      <a:pt x="5653011" y="153352"/>
                    </a:lnTo>
                    <a:lnTo>
                      <a:pt x="5617807" y="121170"/>
                    </a:lnTo>
                    <a:lnTo>
                      <a:pt x="5580507" y="92773"/>
                    </a:lnTo>
                    <a:lnTo>
                      <a:pt x="5541365" y="68160"/>
                    </a:lnTo>
                    <a:lnTo>
                      <a:pt x="5500675" y="47332"/>
                    </a:lnTo>
                    <a:lnTo>
                      <a:pt x="5458663" y="30289"/>
                    </a:lnTo>
                    <a:lnTo>
                      <a:pt x="5415623" y="17043"/>
                    </a:lnTo>
                    <a:lnTo>
                      <a:pt x="5371782" y="7581"/>
                    </a:lnTo>
                    <a:lnTo>
                      <a:pt x="5327421" y="1892"/>
                    </a:lnTo>
                    <a:lnTo>
                      <a:pt x="5282806" y="0"/>
                    </a:lnTo>
                    <a:lnTo>
                      <a:pt x="5238191" y="1892"/>
                    </a:lnTo>
                    <a:lnTo>
                      <a:pt x="5193830" y="7581"/>
                    </a:lnTo>
                    <a:lnTo>
                      <a:pt x="5149989" y="17043"/>
                    </a:lnTo>
                    <a:lnTo>
                      <a:pt x="5106949" y="30289"/>
                    </a:lnTo>
                    <a:lnTo>
                      <a:pt x="5064938" y="47332"/>
                    </a:lnTo>
                    <a:lnTo>
                      <a:pt x="5024234" y="68160"/>
                    </a:lnTo>
                    <a:lnTo>
                      <a:pt x="4985105" y="92773"/>
                    </a:lnTo>
                    <a:lnTo>
                      <a:pt x="4947805" y="121170"/>
                    </a:lnTo>
                    <a:lnTo>
                      <a:pt x="4912601" y="153352"/>
                    </a:lnTo>
                    <a:lnTo>
                      <a:pt x="4880419" y="188556"/>
                    </a:lnTo>
                    <a:lnTo>
                      <a:pt x="4852022" y="225856"/>
                    </a:lnTo>
                    <a:lnTo>
                      <a:pt x="4827409" y="264985"/>
                    </a:lnTo>
                    <a:lnTo>
                      <a:pt x="4806594" y="305689"/>
                    </a:lnTo>
                    <a:lnTo>
                      <a:pt x="4789551" y="347687"/>
                    </a:lnTo>
                    <a:lnTo>
                      <a:pt x="4776305" y="390740"/>
                    </a:lnTo>
                    <a:lnTo>
                      <a:pt x="4766830" y="434568"/>
                    </a:lnTo>
                    <a:lnTo>
                      <a:pt x="4761154" y="478929"/>
                    </a:lnTo>
                    <a:lnTo>
                      <a:pt x="4759261" y="523544"/>
                    </a:lnTo>
                    <a:lnTo>
                      <a:pt x="4761154" y="568172"/>
                    </a:lnTo>
                    <a:lnTo>
                      <a:pt x="4766830" y="612521"/>
                    </a:lnTo>
                    <a:lnTo>
                      <a:pt x="4776305" y="656361"/>
                    </a:lnTo>
                    <a:lnTo>
                      <a:pt x="4789551" y="699414"/>
                    </a:lnTo>
                    <a:lnTo>
                      <a:pt x="4806594" y="741413"/>
                    </a:lnTo>
                    <a:lnTo>
                      <a:pt x="4827409" y="782116"/>
                    </a:lnTo>
                    <a:lnTo>
                      <a:pt x="4852022" y="821245"/>
                    </a:lnTo>
                    <a:lnTo>
                      <a:pt x="4880419" y="858545"/>
                    </a:lnTo>
                    <a:lnTo>
                      <a:pt x="4912601" y="893749"/>
                    </a:lnTo>
                    <a:lnTo>
                      <a:pt x="4947805" y="925931"/>
                    </a:lnTo>
                    <a:lnTo>
                      <a:pt x="4985105" y="954328"/>
                    </a:lnTo>
                    <a:lnTo>
                      <a:pt x="5024234" y="978941"/>
                    </a:lnTo>
                    <a:lnTo>
                      <a:pt x="5064938" y="999769"/>
                    </a:lnTo>
                    <a:lnTo>
                      <a:pt x="5106949" y="1016800"/>
                    </a:lnTo>
                    <a:lnTo>
                      <a:pt x="5149989" y="1030058"/>
                    </a:lnTo>
                    <a:lnTo>
                      <a:pt x="5193830" y="1039520"/>
                    </a:lnTo>
                    <a:lnTo>
                      <a:pt x="5238191" y="1045197"/>
                    </a:lnTo>
                    <a:lnTo>
                      <a:pt x="5282806" y="1047089"/>
                    </a:lnTo>
                    <a:lnTo>
                      <a:pt x="5327421" y="1045197"/>
                    </a:lnTo>
                    <a:lnTo>
                      <a:pt x="5371782" y="1039520"/>
                    </a:lnTo>
                    <a:lnTo>
                      <a:pt x="5415623" y="1030058"/>
                    </a:lnTo>
                    <a:lnTo>
                      <a:pt x="5458663" y="1016800"/>
                    </a:lnTo>
                    <a:lnTo>
                      <a:pt x="5500675" y="999769"/>
                    </a:lnTo>
                    <a:lnTo>
                      <a:pt x="5541365" y="978941"/>
                    </a:lnTo>
                    <a:lnTo>
                      <a:pt x="5580507" y="954328"/>
                    </a:lnTo>
                    <a:lnTo>
                      <a:pt x="5617807" y="925931"/>
                    </a:lnTo>
                    <a:lnTo>
                      <a:pt x="5653011" y="893749"/>
                    </a:lnTo>
                    <a:lnTo>
                      <a:pt x="5685193" y="858545"/>
                    </a:lnTo>
                    <a:lnTo>
                      <a:pt x="5713590" y="821245"/>
                    </a:lnTo>
                    <a:lnTo>
                      <a:pt x="5738203" y="782116"/>
                    </a:lnTo>
                    <a:lnTo>
                      <a:pt x="5759018" y="741413"/>
                    </a:lnTo>
                    <a:lnTo>
                      <a:pt x="5776061" y="699414"/>
                    </a:lnTo>
                    <a:lnTo>
                      <a:pt x="5789307" y="656361"/>
                    </a:lnTo>
                    <a:lnTo>
                      <a:pt x="5798782" y="612521"/>
                    </a:lnTo>
                    <a:lnTo>
                      <a:pt x="5804459" y="568172"/>
                    </a:lnTo>
                    <a:lnTo>
                      <a:pt x="5806351" y="523544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5544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092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D77499A5-E996-2FA4-F3FF-B67995BC27CC}"/>
                </a:ext>
              </a:extLst>
            </p:cNvPr>
            <p:cNvSpPr/>
            <p:nvPr/>
          </p:nvSpPr>
          <p:spPr>
            <a:xfrm>
              <a:off x="5817568" y="3352863"/>
              <a:ext cx="2911653" cy="555961"/>
            </a:xfrm>
            <a:custGeom>
              <a:avLst/>
              <a:gdLst/>
              <a:ahLst/>
              <a:cxnLst/>
              <a:rect l="l" t="t" r="r" b="b"/>
              <a:pathLst>
                <a:path w="5806440" h="1047115">
                  <a:moveTo>
                    <a:pt x="1047089" y="523544"/>
                  </a:moveTo>
                  <a:lnTo>
                    <a:pt x="1045197" y="478929"/>
                  </a:lnTo>
                  <a:lnTo>
                    <a:pt x="1039520" y="434568"/>
                  </a:lnTo>
                  <a:lnTo>
                    <a:pt x="1030046" y="390740"/>
                  </a:lnTo>
                  <a:lnTo>
                    <a:pt x="1016800" y="347687"/>
                  </a:lnTo>
                  <a:lnTo>
                    <a:pt x="999756" y="305689"/>
                  </a:lnTo>
                  <a:lnTo>
                    <a:pt x="978928" y="264985"/>
                  </a:lnTo>
                  <a:lnTo>
                    <a:pt x="954328" y="225856"/>
                  </a:lnTo>
                  <a:lnTo>
                    <a:pt x="925918" y="188556"/>
                  </a:lnTo>
                  <a:lnTo>
                    <a:pt x="893737" y="153352"/>
                  </a:lnTo>
                  <a:lnTo>
                    <a:pt x="858532" y="121170"/>
                  </a:lnTo>
                  <a:lnTo>
                    <a:pt x="821232" y="92773"/>
                  </a:lnTo>
                  <a:lnTo>
                    <a:pt x="782104" y="68160"/>
                  </a:lnTo>
                  <a:lnTo>
                    <a:pt x="741400" y="47332"/>
                  </a:lnTo>
                  <a:lnTo>
                    <a:pt x="699401" y="30289"/>
                  </a:lnTo>
                  <a:lnTo>
                    <a:pt x="656348" y="17043"/>
                  </a:lnTo>
                  <a:lnTo>
                    <a:pt x="612521" y="7581"/>
                  </a:lnTo>
                  <a:lnTo>
                    <a:pt x="568159" y="1892"/>
                  </a:lnTo>
                  <a:lnTo>
                    <a:pt x="523544" y="0"/>
                  </a:lnTo>
                  <a:lnTo>
                    <a:pt x="478929" y="1892"/>
                  </a:lnTo>
                  <a:lnTo>
                    <a:pt x="434568" y="7581"/>
                  </a:lnTo>
                  <a:lnTo>
                    <a:pt x="390728" y="17043"/>
                  </a:lnTo>
                  <a:lnTo>
                    <a:pt x="347687" y="30289"/>
                  </a:lnTo>
                  <a:lnTo>
                    <a:pt x="305676" y="47332"/>
                  </a:lnTo>
                  <a:lnTo>
                    <a:pt x="264985" y="68160"/>
                  </a:lnTo>
                  <a:lnTo>
                    <a:pt x="225856" y="92773"/>
                  </a:lnTo>
                  <a:lnTo>
                    <a:pt x="188556" y="121170"/>
                  </a:lnTo>
                  <a:lnTo>
                    <a:pt x="153339" y="153352"/>
                  </a:lnTo>
                  <a:lnTo>
                    <a:pt x="121158" y="188556"/>
                  </a:lnTo>
                  <a:lnTo>
                    <a:pt x="92760" y="225856"/>
                  </a:lnTo>
                  <a:lnTo>
                    <a:pt x="68148" y="264985"/>
                  </a:lnTo>
                  <a:lnTo>
                    <a:pt x="47320" y="305689"/>
                  </a:lnTo>
                  <a:lnTo>
                    <a:pt x="30289" y="347687"/>
                  </a:lnTo>
                  <a:lnTo>
                    <a:pt x="17030" y="390740"/>
                  </a:lnTo>
                  <a:lnTo>
                    <a:pt x="7569" y="434568"/>
                  </a:lnTo>
                  <a:lnTo>
                    <a:pt x="1892" y="478929"/>
                  </a:lnTo>
                  <a:lnTo>
                    <a:pt x="0" y="523544"/>
                  </a:lnTo>
                  <a:lnTo>
                    <a:pt x="1892" y="568172"/>
                  </a:lnTo>
                  <a:lnTo>
                    <a:pt x="7569" y="612521"/>
                  </a:lnTo>
                  <a:lnTo>
                    <a:pt x="17030" y="656361"/>
                  </a:lnTo>
                  <a:lnTo>
                    <a:pt x="30289" y="699414"/>
                  </a:lnTo>
                  <a:lnTo>
                    <a:pt x="47320" y="741413"/>
                  </a:lnTo>
                  <a:lnTo>
                    <a:pt x="68148" y="782116"/>
                  </a:lnTo>
                  <a:lnTo>
                    <a:pt x="92760" y="821245"/>
                  </a:lnTo>
                  <a:lnTo>
                    <a:pt x="121158" y="858545"/>
                  </a:lnTo>
                  <a:lnTo>
                    <a:pt x="153339" y="893749"/>
                  </a:lnTo>
                  <a:lnTo>
                    <a:pt x="188556" y="925931"/>
                  </a:lnTo>
                  <a:lnTo>
                    <a:pt x="225856" y="954328"/>
                  </a:lnTo>
                  <a:lnTo>
                    <a:pt x="264985" y="978941"/>
                  </a:lnTo>
                  <a:lnTo>
                    <a:pt x="305676" y="999769"/>
                  </a:lnTo>
                  <a:lnTo>
                    <a:pt x="347687" y="1016800"/>
                  </a:lnTo>
                  <a:lnTo>
                    <a:pt x="390728" y="1030058"/>
                  </a:lnTo>
                  <a:lnTo>
                    <a:pt x="434568" y="1039520"/>
                  </a:lnTo>
                  <a:lnTo>
                    <a:pt x="478929" y="1045197"/>
                  </a:lnTo>
                  <a:lnTo>
                    <a:pt x="523544" y="1047089"/>
                  </a:lnTo>
                  <a:lnTo>
                    <a:pt x="568159" y="1045197"/>
                  </a:lnTo>
                  <a:lnTo>
                    <a:pt x="612521" y="1039520"/>
                  </a:lnTo>
                  <a:lnTo>
                    <a:pt x="656348" y="1030058"/>
                  </a:lnTo>
                  <a:lnTo>
                    <a:pt x="699401" y="1016800"/>
                  </a:lnTo>
                  <a:lnTo>
                    <a:pt x="741400" y="999769"/>
                  </a:lnTo>
                  <a:lnTo>
                    <a:pt x="782104" y="978941"/>
                  </a:lnTo>
                  <a:lnTo>
                    <a:pt x="821232" y="954328"/>
                  </a:lnTo>
                  <a:lnTo>
                    <a:pt x="858532" y="925931"/>
                  </a:lnTo>
                  <a:lnTo>
                    <a:pt x="893737" y="893749"/>
                  </a:lnTo>
                  <a:lnTo>
                    <a:pt x="925918" y="858545"/>
                  </a:lnTo>
                  <a:lnTo>
                    <a:pt x="954328" y="821245"/>
                  </a:lnTo>
                  <a:lnTo>
                    <a:pt x="978928" y="782116"/>
                  </a:lnTo>
                  <a:lnTo>
                    <a:pt x="999756" y="741413"/>
                  </a:lnTo>
                  <a:lnTo>
                    <a:pt x="1016800" y="699414"/>
                  </a:lnTo>
                  <a:lnTo>
                    <a:pt x="1030046" y="656361"/>
                  </a:lnTo>
                  <a:lnTo>
                    <a:pt x="1039520" y="612521"/>
                  </a:lnTo>
                  <a:lnTo>
                    <a:pt x="1045197" y="568172"/>
                  </a:lnTo>
                  <a:lnTo>
                    <a:pt x="1047089" y="523544"/>
                  </a:lnTo>
                  <a:close/>
                </a:path>
                <a:path w="5806440" h="1047115">
                  <a:moveTo>
                    <a:pt x="2236901" y="523544"/>
                  </a:moveTo>
                  <a:lnTo>
                    <a:pt x="2235009" y="478929"/>
                  </a:lnTo>
                  <a:lnTo>
                    <a:pt x="2229332" y="434568"/>
                  </a:lnTo>
                  <a:lnTo>
                    <a:pt x="2219858" y="390740"/>
                  </a:lnTo>
                  <a:lnTo>
                    <a:pt x="2206612" y="347687"/>
                  </a:lnTo>
                  <a:lnTo>
                    <a:pt x="2189569" y="305689"/>
                  </a:lnTo>
                  <a:lnTo>
                    <a:pt x="2168741" y="264985"/>
                  </a:lnTo>
                  <a:lnTo>
                    <a:pt x="2144141" y="225856"/>
                  </a:lnTo>
                  <a:lnTo>
                    <a:pt x="2115743" y="188556"/>
                  </a:lnTo>
                  <a:lnTo>
                    <a:pt x="2083562" y="153352"/>
                  </a:lnTo>
                  <a:lnTo>
                    <a:pt x="2048344" y="121170"/>
                  </a:lnTo>
                  <a:lnTo>
                    <a:pt x="2011045" y="92773"/>
                  </a:lnTo>
                  <a:lnTo>
                    <a:pt x="1971916" y="68160"/>
                  </a:lnTo>
                  <a:lnTo>
                    <a:pt x="1931225" y="47332"/>
                  </a:lnTo>
                  <a:lnTo>
                    <a:pt x="1889213" y="30289"/>
                  </a:lnTo>
                  <a:lnTo>
                    <a:pt x="1846173" y="17043"/>
                  </a:lnTo>
                  <a:lnTo>
                    <a:pt x="1802333" y="7581"/>
                  </a:lnTo>
                  <a:lnTo>
                    <a:pt x="1757972" y="1892"/>
                  </a:lnTo>
                  <a:lnTo>
                    <a:pt x="1713357" y="0"/>
                  </a:lnTo>
                  <a:lnTo>
                    <a:pt x="1668741" y="1892"/>
                  </a:lnTo>
                  <a:lnTo>
                    <a:pt x="1624380" y="7581"/>
                  </a:lnTo>
                  <a:lnTo>
                    <a:pt x="1580553" y="17043"/>
                  </a:lnTo>
                  <a:lnTo>
                    <a:pt x="1537500" y="30289"/>
                  </a:lnTo>
                  <a:lnTo>
                    <a:pt x="1495488" y="47332"/>
                  </a:lnTo>
                  <a:lnTo>
                    <a:pt x="1454797" y="68160"/>
                  </a:lnTo>
                  <a:lnTo>
                    <a:pt x="1415656" y="92773"/>
                  </a:lnTo>
                  <a:lnTo>
                    <a:pt x="1378356" y="121170"/>
                  </a:lnTo>
                  <a:lnTo>
                    <a:pt x="1343152" y="153352"/>
                  </a:lnTo>
                  <a:lnTo>
                    <a:pt x="1310970" y="188556"/>
                  </a:lnTo>
                  <a:lnTo>
                    <a:pt x="1282573" y="225856"/>
                  </a:lnTo>
                  <a:lnTo>
                    <a:pt x="1257960" y="264985"/>
                  </a:lnTo>
                  <a:lnTo>
                    <a:pt x="1237132" y="305689"/>
                  </a:lnTo>
                  <a:lnTo>
                    <a:pt x="1220101" y="347687"/>
                  </a:lnTo>
                  <a:lnTo>
                    <a:pt x="1206842" y="390740"/>
                  </a:lnTo>
                  <a:lnTo>
                    <a:pt x="1197381" y="434568"/>
                  </a:lnTo>
                  <a:lnTo>
                    <a:pt x="1191704" y="478929"/>
                  </a:lnTo>
                  <a:lnTo>
                    <a:pt x="1189812" y="523544"/>
                  </a:lnTo>
                  <a:lnTo>
                    <a:pt x="1191704" y="568172"/>
                  </a:lnTo>
                  <a:lnTo>
                    <a:pt x="1197381" y="612521"/>
                  </a:lnTo>
                  <a:lnTo>
                    <a:pt x="1206842" y="656361"/>
                  </a:lnTo>
                  <a:lnTo>
                    <a:pt x="1220101" y="699414"/>
                  </a:lnTo>
                  <a:lnTo>
                    <a:pt x="1237132" y="741413"/>
                  </a:lnTo>
                  <a:lnTo>
                    <a:pt x="1257960" y="782116"/>
                  </a:lnTo>
                  <a:lnTo>
                    <a:pt x="1282573" y="821245"/>
                  </a:lnTo>
                  <a:lnTo>
                    <a:pt x="1310970" y="858545"/>
                  </a:lnTo>
                  <a:lnTo>
                    <a:pt x="1343152" y="893749"/>
                  </a:lnTo>
                  <a:lnTo>
                    <a:pt x="1378356" y="925931"/>
                  </a:lnTo>
                  <a:lnTo>
                    <a:pt x="1415656" y="954328"/>
                  </a:lnTo>
                  <a:lnTo>
                    <a:pt x="1454797" y="978941"/>
                  </a:lnTo>
                  <a:lnTo>
                    <a:pt x="1495488" y="999769"/>
                  </a:lnTo>
                  <a:lnTo>
                    <a:pt x="1537500" y="1016800"/>
                  </a:lnTo>
                  <a:lnTo>
                    <a:pt x="1580553" y="1030058"/>
                  </a:lnTo>
                  <a:lnTo>
                    <a:pt x="1624380" y="1039520"/>
                  </a:lnTo>
                  <a:lnTo>
                    <a:pt x="1668741" y="1045197"/>
                  </a:lnTo>
                  <a:lnTo>
                    <a:pt x="1713357" y="1047089"/>
                  </a:lnTo>
                  <a:lnTo>
                    <a:pt x="1757972" y="1045197"/>
                  </a:lnTo>
                  <a:lnTo>
                    <a:pt x="1802333" y="1039520"/>
                  </a:lnTo>
                  <a:lnTo>
                    <a:pt x="1846173" y="1030058"/>
                  </a:lnTo>
                  <a:lnTo>
                    <a:pt x="1889213" y="1016800"/>
                  </a:lnTo>
                  <a:lnTo>
                    <a:pt x="1931225" y="999769"/>
                  </a:lnTo>
                  <a:lnTo>
                    <a:pt x="1971916" y="978941"/>
                  </a:lnTo>
                  <a:lnTo>
                    <a:pt x="2011045" y="954328"/>
                  </a:lnTo>
                  <a:lnTo>
                    <a:pt x="2048344" y="925931"/>
                  </a:lnTo>
                  <a:lnTo>
                    <a:pt x="2083562" y="893749"/>
                  </a:lnTo>
                  <a:lnTo>
                    <a:pt x="2115743" y="858545"/>
                  </a:lnTo>
                  <a:lnTo>
                    <a:pt x="2144141" y="821245"/>
                  </a:lnTo>
                  <a:lnTo>
                    <a:pt x="2168741" y="782116"/>
                  </a:lnTo>
                  <a:lnTo>
                    <a:pt x="2189569" y="741413"/>
                  </a:lnTo>
                  <a:lnTo>
                    <a:pt x="2206612" y="699414"/>
                  </a:lnTo>
                  <a:lnTo>
                    <a:pt x="2219858" y="656361"/>
                  </a:lnTo>
                  <a:lnTo>
                    <a:pt x="2229332" y="612521"/>
                  </a:lnTo>
                  <a:lnTo>
                    <a:pt x="2235009" y="568172"/>
                  </a:lnTo>
                  <a:lnTo>
                    <a:pt x="2236901" y="523544"/>
                  </a:lnTo>
                  <a:close/>
                </a:path>
                <a:path w="5806440" h="1047115">
                  <a:moveTo>
                    <a:pt x="3426714" y="523544"/>
                  </a:moveTo>
                  <a:lnTo>
                    <a:pt x="3424821" y="478929"/>
                  </a:lnTo>
                  <a:lnTo>
                    <a:pt x="3419144" y="434568"/>
                  </a:lnTo>
                  <a:lnTo>
                    <a:pt x="3409683" y="390740"/>
                  </a:lnTo>
                  <a:lnTo>
                    <a:pt x="3396424" y="347687"/>
                  </a:lnTo>
                  <a:lnTo>
                    <a:pt x="3379393" y="305689"/>
                  </a:lnTo>
                  <a:lnTo>
                    <a:pt x="3358565" y="264985"/>
                  </a:lnTo>
                  <a:lnTo>
                    <a:pt x="3333953" y="225856"/>
                  </a:lnTo>
                  <a:lnTo>
                    <a:pt x="3305556" y="188556"/>
                  </a:lnTo>
                  <a:lnTo>
                    <a:pt x="3273374" y="153352"/>
                  </a:lnTo>
                  <a:lnTo>
                    <a:pt x="3238169" y="121170"/>
                  </a:lnTo>
                  <a:lnTo>
                    <a:pt x="3200870" y="92773"/>
                  </a:lnTo>
                  <a:lnTo>
                    <a:pt x="3161741" y="68160"/>
                  </a:lnTo>
                  <a:lnTo>
                    <a:pt x="3121037" y="47332"/>
                  </a:lnTo>
                  <a:lnTo>
                    <a:pt x="3079038" y="30289"/>
                  </a:lnTo>
                  <a:lnTo>
                    <a:pt x="3035985" y="17043"/>
                  </a:lnTo>
                  <a:lnTo>
                    <a:pt x="2992145" y="7581"/>
                  </a:lnTo>
                  <a:lnTo>
                    <a:pt x="2947797" y="1892"/>
                  </a:lnTo>
                  <a:lnTo>
                    <a:pt x="2903182" y="0"/>
                  </a:lnTo>
                  <a:lnTo>
                    <a:pt x="2858554" y="1892"/>
                  </a:lnTo>
                  <a:lnTo>
                    <a:pt x="2814205" y="7581"/>
                  </a:lnTo>
                  <a:lnTo>
                    <a:pt x="2770365" y="17043"/>
                  </a:lnTo>
                  <a:lnTo>
                    <a:pt x="2727312" y="30289"/>
                  </a:lnTo>
                  <a:lnTo>
                    <a:pt x="2685313" y="47332"/>
                  </a:lnTo>
                  <a:lnTo>
                    <a:pt x="2644610" y="68160"/>
                  </a:lnTo>
                  <a:lnTo>
                    <a:pt x="2605481" y="92773"/>
                  </a:lnTo>
                  <a:lnTo>
                    <a:pt x="2568181" y="121170"/>
                  </a:lnTo>
                  <a:lnTo>
                    <a:pt x="2532964" y="153352"/>
                  </a:lnTo>
                  <a:lnTo>
                    <a:pt x="2500782" y="188556"/>
                  </a:lnTo>
                  <a:lnTo>
                    <a:pt x="2472385" y="225856"/>
                  </a:lnTo>
                  <a:lnTo>
                    <a:pt x="2447772" y="264985"/>
                  </a:lnTo>
                  <a:lnTo>
                    <a:pt x="2426957" y="305689"/>
                  </a:lnTo>
                  <a:lnTo>
                    <a:pt x="2409914" y="347687"/>
                  </a:lnTo>
                  <a:lnTo>
                    <a:pt x="2396667" y="390740"/>
                  </a:lnTo>
                  <a:lnTo>
                    <a:pt x="2387193" y="434568"/>
                  </a:lnTo>
                  <a:lnTo>
                    <a:pt x="2381516" y="478929"/>
                  </a:lnTo>
                  <a:lnTo>
                    <a:pt x="2379624" y="523544"/>
                  </a:lnTo>
                  <a:lnTo>
                    <a:pt x="2381516" y="568172"/>
                  </a:lnTo>
                  <a:lnTo>
                    <a:pt x="2387193" y="612521"/>
                  </a:lnTo>
                  <a:lnTo>
                    <a:pt x="2396667" y="656361"/>
                  </a:lnTo>
                  <a:lnTo>
                    <a:pt x="2409914" y="699414"/>
                  </a:lnTo>
                  <a:lnTo>
                    <a:pt x="2426957" y="741413"/>
                  </a:lnTo>
                  <a:lnTo>
                    <a:pt x="2447772" y="782116"/>
                  </a:lnTo>
                  <a:lnTo>
                    <a:pt x="2472385" y="821245"/>
                  </a:lnTo>
                  <a:lnTo>
                    <a:pt x="2500782" y="858545"/>
                  </a:lnTo>
                  <a:lnTo>
                    <a:pt x="2532964" y="893749"/>
                  </a:lnTo>
                  <a:lnTo>
                    <a:pt x="2568181" y="925931"/>
                  </a:lnTo>
                  <a:lnTo>
                    <a:pt x="2605481" y="954328"/>
                  </a:lnTo>
                  <a:lnTo>
                    <a:pt x="2644610" y="978941"/>
                  </a:lnTo>
                  <a:lnTo>
                    <a:pt x="2685313" y="999769"/>
                  </a:lnTo>
                  <a:lnTo>
                    <a:pt x="2727312" y="1016800"/>
                  </a:lnTo>
                  <a:lnTo>
                    <a:pt x="2770365" y="1030058"/>
                  </a:lnTo>
                  <a:lnTo>
                    <a:pt x="2814205" y="1039520"/>
                  </a:lnTo>
                  <a:lnTo>
                    <a:pt x="2858554" y="1045197"/>
                  </a:lnTo>
                  <a:lnTo>
                    <a:pt x="2903182" y="1047089"/>
                  </a:lnTo>
                  <a:lnTo>
                    <a:pt x="2947797" y="1045197"/>
                  </a:lnTo>
                  <a:lnTo>
                    <a:pt x="2992145" y="1039520"/>
                  </a:lnTo>
                  <a:lnTo>
                    <a:pt x="3035985" y="1030058"/>
                  </a:lnTo>
                  <a:lnTo>
                    <a:pt x="3079038" y="1016800"/>
                  </a:lnTo>
                  <a:lnTo>
                    <a:pt x="3121037" y="999769"/>
                  </a:lnTo>
                  <a:lnTo>
                    <a:pt x="3161741" y="978941"/>
                  </a:lnTo>
                  <a:lnTo>
                    <a:pt x="3200870" y="954328"/>
                  </a:lnTo>
                  <a:lnTo>
                    <a:pt x="3238169" y="925931"/>
                  </a:lnTo>
                  <a:lnTo>
                    <a:pt x="3273374" y="893749"/>
                  </a:lnTo>
                  <a:lnTo>
                    <a:pt x="3305556" y="858545"/>
                  </a:lnTo>
                  <a:lnTo>
                    <a:pt x="3333953" y="821245"/>
                  </a:lnTo>
                  <a:lnTo>
                    <a:pt x="3358565" y="782116"/>
                  </a:lnTo>
                  <a:lnTo>
                    <a:pt x="3379393" y="741413"/>
                  </a:lnTo>
                  <a:lnTo>
                    <a:pt x="3396424" y="699414"/>
                  </a:lnTo>
                  <a:lnTo>
                    <a:pt x="3409683" y="656361"/>
                  </a:lnTo>
                  <a:lnTo>
                    <a:pt x="3419144" y="612521"/>
                  </a:lnTo>
                  <a:lnTo>
                    <a:pt x="3424821" y="568172"/>
                  </a:lnTo>
                  <a:lnTo>
                    <a:pt x="3426714" y="523544"/>
                  </a:lnTo>
                  <a:close/>
                </a:path>
                <a:path w="5806440" h="1047115">
                  <a:moveTo>
                    <a:pt x="4616539" y="523544"/>
                  </a:moveTo>
                  <a:lnTo>
                    <a:pt x="4614634" y="478929"/>
                  </a:lnTo>
                  <a:lnTo>
                    <a:pt x="4608957" y="434568"/>
                  </a:lnTo>
                  <a:lnTo>
                    <a:pt x="4599495" y="390740"/>
                  </a:lnTo>
                  <a:lnTo>
                    <a:pt x="4586249" y="347687"/>
                  </a:lnTo>
                  <a:lnTo>
                    <a:pt x="4569206" y="305689"/>
                  </a:lnTo>
                  <a:lnTo>
                    <a:pt x="4548378" y="264985"/>
                  </a:lnTo>
                  <a:lnTo>
                    <a:pt x="4523765" y="225856"/>
                  </a:lnTo>
                  <a:lnTo>
                    <a:pt x="4495381" y="188556"/>
                  </a:lnTo>
                  <a:lnTo>
                    <a:pt x="4463186" y="153352"/>
                  </a:lnTo>
                  <a:lnTo>
                    <a:pt x="4427982" y="121170"/>
                  </a:lnTo>
                  <a:lnTo>
                    <a:pt x="4390682" y="92773"/>
                  </a:lnTo>
                  <a:lnTo>
                    <a:pt x="4351553" y="68160"/>
                  </a:lnTo>
                  <a:lnTo>
                    <a:pt x="4310862" y="47332"/>
                  </a:lnTo>
                  <a:lnTo>
                    <a:pt x="4268851" y="30289"/>
                  </a:lnTo>
                  <a:lnTo>
                    <a:pt x="4225798" y="17043"/>
                  </a:lnTo>
                  <a:lnTo>
                    <a:pt x="4181970" y="7581"/>
                  </a:lnTo>
                  <a:lnTo>
                    <a:pt x="4137609" y="1892"/>
                  </a:lnTo>
                  <a:lnTo>
                    <a:pt x="4092994" y="0"/>
                  </a:lnTo>
                  <a:lnTo>
                    <a:pt x="4048379" y="1892"/>
                  </a:lnTo>
                  <a:lnTo>
                    <a:pt x="4004018" y="7581"/>
                  </a:lnTo>
                  <a:lnTo>
                    <a:pt x="3960177" y="17043"/>
                  </a:lnTo>
                  <a:lnTo>
                    <a:pt x="3917137" y="30289"/>
                  </a:lnTo>
                  <a:lnTo>
                    <a:pt x="3875125" y="47332"/>
                  </a:lnTo>
                  <a:lnTo>
                    <a:pt x="3834422" y="68160"/>
                  </a:lnTo>
                  <a:lnTo>
                    <a:pt x="3795293" y="92773"/>
                  </a:lnTo>
                  <a:lnTo>
                    <a:pt x="3757993" y="121170"/>
                  </a:lnTo>
                  <a:lnTo>
                    <a:pt x="3722789" y="153352"/>
                  </a:lnTo>
                  <a:lnTo>
                    <a:pt x="3690607" y="188556"/>
                  </a:lnTo>
                  <a:lnTo>
                    <a:pt x="3662210" y="225856"/>
                  </a:lnTo>
                  <a:lnTo>
                    <a:pt x="3637597" y="264985"/>
                  </a:lnTo>
                  <a:lnTo>
                    <a:pt x="3616769" y="305689"/>
                  </a:lnTo>
                  <a:lnTo>
                    <a:pt x="3599738" y="347687"/>
                  </a:lnTo>
                  <a:lnTo>
                    <a:pt x="3586480" y="390740"/>
                  </a:lnTo>
                  <a:lnTo>
                    <a:pt x="3577018" y="434568"/>
                  </a:lnTo>
                  <a:lnTo>
                    <a:pt x="3571341" y="478929"/>
                  </a:lnTo>
                  <a:lnTo>
                    <a:pt x="3569449" y="523544"/>
                  </a:lnTo>
                  <a:lnTo>
                    <a:pt x="3571341" y="568172"/>
                  </a:lnTo>
                  <a:lnTo>
                    <a:pt x="3577018" y="612521"/>
                  </a:lnTo>
                  <a:lnTo>
                    <a:pt x="3586480" y="656361"/>
                  </a:lnTo>
                  <a:lnTo>
                    <a:pt x="3599738" y="699414"/>
                  </a:lnTo>
                  <a:lnTo>
                    <a:pt x="3616769" y="741413"/>
                  </a:lnTo>
                  <a:lnTo>
                    <a:pt x="3637597" y="782116"/>
                  </a:lnTo>
                  <a:lnTo>
                    <a:pt x="3662210" y="821245"/>
                  </a:lnTo>
                  <a:lnTo>
                    <a:pt x="3690607" y="858545"/>
                  </a:lnTo>
                  <a:lnTo>
                    <a:pt x="3722789" y="893749"/>
                  </a:lnTo>
                  <a:lnTo>
                    <a:pt x="3757993" y="925931"/>
                  </a:lnTo>
                  <a:lnTo>
                    <a:pt x="3795293" y="954328"/>
                  </a:lnTo>
                  <a:lnTo>
                    <a:pt x="3834422" y="978941"/>
                  </a:lnTo>
                  <a:lnTo>
                    <a:pt x="3875125" y="999769"/>
                  </a:lnTo>
                  <a:lnTo>
                    <a:pt x="3917137" y="1016800"/>
                  </a:lnTo>
                  <a:lnTo>
                    <a:pt x="3960177" y="1030058"/>
                  </a:lnTo>
                  <a:lnTo>
                    <a:pt x="4004018" y="1039520"/>
                  </a:lnTo>
                  <a:lnTo>
                    <a:pt x="4048379" y="1045197"/>
                  </a:lnTo>
                  <a:lnTo>
                    <a:pt x="4092994" y="1047089"/>
                  </a:lnTo>
                  <a:lnTo>
                    <a:pt x="4137609" y="1045197"/>
                  </a:lnTo>
                  <a:lnTo>
                    <a:pt x="4181970" y="1039520"/>
                  </a:lnTo>
                  <a:lnTo>
                    <a:pt x="4225798" y="1030058"/>
                  </a:lnTo>
                  <a:lnTo>
                    <a:pt x="4268851" y="1016800"/>
                  </a:lnTo>
                  <a:lnTo>
                    <a:pt x="4310862" y="999769"/>
                  </a:lnTo>
                  <a:lnTo>
                    <a:pt x="4351553" y="978941"/>
                  </a:lnTo>
                  <a:lnTo>
                    <a:pt x="4390682" y="954328"/>
                  </a:lnTo>
                  <a:lnTo>
                    <a:pt x="4427982" y="925931"/>
                  </a:lnTo>
                  <a:lnTo>
                    <a:pt x="4463186" y="893749"/>
                  </a:lnTo>
                  <a:lnTo>
                    <a:pt x="4495381" y="858545"/>
                  </a:lnTo>
                  <a:lnTo>
                    <a:pt x="4523765" y="821245"/>
                  </a:lnTo>
                  <a:lnTo>
                    <a:pt x="4548378" y="782116"/>
                  </a:lnTo>
                  <a:lnTo>
                    <a:pt x="4569206" y="741413"/>
                  </a:lnTo>
                  <a:lnTo>
                    <a:pt x="4586249" y="699414"/>
                  </a:lnTo>
                  <a:lnTo>
                    <a:pt x="4599495" y="656361"/>
                  </a:lnTo>
                  <a:lnTo>
                    <a:pt x="4608957" y="612521"/>
                  </a:lnTo>
                  <a:lnTo>
                    <a:pt x="4614634" y="568172"/>
                  </a:lnTo>
                  <a:lnTo>
                    <a:pt x="4616539" y="523544"/>
                  </a:lnTo>
                  <a:close/>
                </a:path>
                <a:path w="5806440" h="1047115">
                  <a:moveTo>
                    <a:pt x="5806351" y="523544"/>
                  </a:moveTo>
                  <a:lnTo>
                    <a:pt x="5804459" y="478929"/>
                  </a:lnTo>
                  <a:lnTo>
                    <a:pt x="5798782" y="434568"/>
                  </a:lnTo>
                  <a:lnTo>
                    <a:pt x="5789307" y="390740"/>
                  </a:lnTo>
                  <a:lnTo>
                    <a:pt x="5776061" y="347687"/>
                  </a:lnTo>
                  <a:lnTo>
                    <a:pt x="5759018" y="305689"/>
                  </a:lnTo>
                  <a:lnTo>
                    <a:pt x="5738203" y="264985"/>
                  </a:lnTo>
                  <a:lnTo>
                    <a:pt x="5713590" y="225856"/>
                  </a:lnTo>
                  <a:lnTo>
                    <a:pt x="5685193" y="188556"/>
                  </a:lnTo>
                  <a:lnTo>
                    <a:pt x="5653011" y="153352"/>
                  </a:lnTo>
                  <a:lnTo>
                    <a:pt x="5617807" y="121170"/>
                  </a:lnTo>
                  <a:lnTo>
                    <a:pt x="5580507" y="92773"/>
                  </a:lnTo>
                  <a:lnTo>
                    <a:pt x="5541365" y="68160"/>
                  </a:lnTo>
                  <a:lnTo>
                    <a:pt x="5500675" y="47332"/>
                  </a:lnTo>
                  <a:lnTo>
                    <a:pt x="5458663" y="30289"/>
                  </a:lnTo>
                  <a:lnTo>
                    <a:pt x="5415623" y="17043"/>
                  </a:lnTo>
                  <a:lnTo>
                    <a:pt x="5371782" y="7581"/>
                  </a:lnTo>
                  <a:lnTo>
                    <a:pt x="5327421" y="1892"/>
                  </a:lnTo>
                  <a:lnTo>
                    <a:pt x="5282806" y="0"/>
                  </a:lnTo>
                  <a:lnTo>
                    <a:pt x="5238191" y="1892"/>
                  </a:lnTo>
                  <a:lnTo>
                    <a:pt x="5193830" y="7581"/>
                  </a:lnTo>
                  <a:lnTo>
                    <a:pt x="5149989" y="17043"/>
                  </a:lnTo>
                  <a:lnTo>
                    <a:pt x="5106949" y="30289"/>
                  </a:lnTo>
                  <a:lnTo>
                    <a:pt x="5064938" y="47332"/>
                  </a:lnTo>
                  <a:lnTo>
                    <a:pt x="5024234" y="68160"/>
                  </a:lnTo>
                  <a:lnTo>
                    <a:pt x="4985105" y="92773"/>
                  </a:lnTo>
                  <a:lnTo>
                    <a:pt x="4947805" y="121170"/>
                  </a:lnTo>
                  <a:lnTo>
                    <a:pt x="4912601" y="153352"/>
                  </a:lnTo>
                  <a:lnTo>
                    <a:pt x="4880419" y="188556"/>
                  </a:lnTo>
                  <a:lnTo>
                    <a:pt x="4852022" y="225856"/>
                  </a:lnTo>
                  <a:lnTo>
                    <a:pt x="4827409" y="264985"/>
                  </a:lnTo>
                  <a:lnTo>
                    <a:pt x="4806594" y="305689"/>
                  </a:lnTo>
                  <a:lnTo>
                    <a:pt x="4789551" y="347687"/>
                  </a:lnTo>
                  <a:lnTo>
                    <a:pt x="4776305" y="390740"/>
                  </a:lnTo>
                  <a:lnTo>
                    <a:pt x="4766830" y="434568"/>
                  </a:lnTo>
                  <a:lnTo>
                    <a:pt x="4761154" y="478929"/>
                  </a:lnTo>
                  <a:lnTo>
                    <a:pt x="4759261" y="523544"/>
                  </a:lnTo>
                  <a:lnTo>
                    <a:pt x="4761154" y="568172"/>
                  </a:lnTo>
                  <a:lnTo>
                    <a:pt x="4766830" y="612521"/>
                  </a:lnTo>
                  <a:lnTo>
                    <a:pt x="4776305" y="656361"/>
                  </a:lnTo>
                  <a:lnTo>
                    <a:pt x="4789551" y="699414"/>
                  </a:lnTo>
                  <a:lnTo>
                    <a:pt x="4806594" y="741413"/>
                  </a:lnTo>
                  <a:lnTo>
                    <a:pt x="4827409" y="782116"/>
                  </a:lnTo>
                  <a:lnTo>
                    <a:pt x="4852022" y="821245"/>
                  </a:lnTo>
                  <a:lnTo>
                    <a:pt x="4880419" y="858545"/>
                  </a:lnTo>
                  <a:lnTo>
                    <a:pt x="4912601" y="893749"/>
                  </a:lnTo>
                  <a:lnTo>
                    <a:pt x="4947805" y="925931"/>
                  </a:lnTo>
                  <a:lnTo>
                    <a:pt x="4985105" y="954328"/>
                  </a:lnTo>
                  <a:lnTo>
                    <a:pt x="5024234" y="978941"/>
                  </a:lnTo>
                  <a:lnTo>
                    <a:pt x="5064938" y="999769"/>
                  </a:lnTo>
                  <a:lnTo>
                    <a:pt x="5106949" y="1016800"/>
                  </a:lnTo>
                  <a:lnTo>
                    <a:pt x="5149989" y="1030058"/>
                  </a:lnTo>
                  <a:lnTo>
                    <a:pt x="5193830" y="1039520"/>
                  </a:lnTo>
                  <a:lnTo>
                    <a:pt x="5238191" y="1045197"/>
                  </a:lnTo>
                  <a:lnTo>
                    <a:pt x="5282806" y="1047089"/>
                  </a:lnTo>
                  <a:lnTo>
                    <a:pt x="5327421" y="1045197"/>
                  </a:lnTo>
                  <a:lnTo>
                    <a:pt x="5371782" y="1039520"/>
                  </a:lnTo>
                  <a:lnTo>
                    <a:pt x="5415623" y="1030058"/>
                  </a:lnTo>
                  <a:lnTo>
                    <a:pt x="5458663" y="1016800"/>
                  </a:lnTo>
                  <a:lnTo>
                    <a:pt x="5500675" y="999769"/>
                  </a:lnTo>
                  <a:lnTo>
                    <a:pt x="5541365" y="978941"/>
                  </a:lnTo>
                  <a:lnTo>
                    <a:pt x="5580507" y="954328"/>
                  </a:lnTo>
                  <a:lnTo>
                    <a:pt x="5617807" y="925931"/>
                  </a:lnTo>
                  <a:lnTo>
                    <a:pt x="5653011" y="893749"/>
                  </a:lnTo>
                  <a:lnTo>
                    <a:pt x="5685193" y="858545"/>
                  </a:lnTo>
                  <a:lnTo>
                    <a:pt x="5713590" y="821245"/>
                  </a:lnTo>
                  <a:lnTo>
                    <a:pt x="5738203" y="782116"/>
                  </a:lnTo>
                  <a:lnTo>
                    <a:pt x="5759018" y="741413"/>
                  </a:lnTo>
                  <a:lnTo>
                    <a:pt x="5776061" y="699414"/>
                  </a:lnTo>
                  <a:lnTo>
                    <a:pt x="5789307" y="656361"/>
                  </a:lnTo>
                  <a:lnTo>
                    <a:pt x="5798782" y="612521"/>
                  </a:lnTo>
                  <a:lnTo>
                    <a:pt x="5804459" y="568172"/>
                  </a:lnTo>
                  <a:lnTo>
                    <a:pt x="5806351" y="523544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14">
            <a:extLst>
              <a:ext uri="{FF2B5EF4-FFF2-40B4-BE49-F238E27FC236}">
                <a16:creationId xmlns:a16="http://schemas.microsoft.com/office/drawing/2014/main" id="{BC00A69D-C22C-4FF2-7718-ED916F5B356B}"/>
              </a:ext>
            </a:extLst>
          </p:cNvPr>
          <p:cNvGrpSpPr/>
          <p:nvPr/>
        </p:nvGrpSpPr>
        <p:grpSpPr>
          <a:xfrm>
            <a:off x="254523" y="2780908"/>
            <a:ext cx="5222450" cy="282803"/>
            <a:chOff x="1549030" y="8125518"/>
            <a:chExt cx="9979660" cy="138430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4438D4F2-D218-52B6-2095-25102DEAB0E0}"/>
                </a:ext>
              </a:extLst>
            </p:cNvPr>
            <p:cNvSpPr/>
            <p:nvPr/>
          </p:nvSpPr>
          <p:spPr>
            <a:xfrm>
              <a:off x="1549030" y="8194626"/>
              <a:ext cx="9857105" cy="0"/>
            </a:xfrm>
            <a:custGeom>
              <a:avLst/>
              <a:gdLst/>
              <a:ahLst/>
              <a:cxnLst/>
              <a:rect l="l" t="t" r="r" b="b"/>
              <a:pathLst>
                <a:path w="9857105">
                  <a:moveTo>
                    <a:pt x="0" y="0"/>
                  </a:moveTo>
                  <a:lnTo>
                    <a:pt x="9841262" y="0"/>
                  </a:lnTo>
                  <a:lnTo>
                    <a:pt x="9856968" y="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C675D1C7-FCEA-37EB-A940-E30E396B9401}"/>
                </a:ext>
              </a:extLst>
            </p:cNvPr>
            <p:cNvSpPr/>
            <p:nvPr/>
          </p:nvSpPr>
          <p:spPr>
            <a:xfrm>
              <a:off x="11390291" y="812551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F55ED3-004A-BA2A-217F-802C6B882E11}"/>
              </a:ext>
            </a:extLst>
          </p:cNvPr>
          <p:cNvGrpSpPr/>
          <p:nvPr/>
        </p:nvGrpSpPr>
        <p:grpSpPr>
          <a:xfrm>
            <a:off x="2539412" y="3084831"/>
            <a:ext cx="1438700" cy="587097"/>
            <a:chOff x="2548839" y="4102925"/>
            <a:chExt cx="1438700" cy="587097"/>
          </a:xfrm>
        </p:grpSpPr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FFCE7D19-4D45-DA41-FA98-6913ED736C6B}"/>
                </a:ext>
              </a:extLst>
            </p:cNvPr>
            <p:cNvSpPr txBox="1"/>
            <p:nvPr/>
          </p:nvSpPr>
          <p:spPr>
            <a:xfrm>
              <a:off x="2548839" y="4374730"/>
              <a:ext cx="1155896" cy="315292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5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1" b="0" i="0" u="none" strike="noStrike" kern="1200" cap="none" spc="-124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T</a:t>
              </a:r>
              <a:r>
                <a:rPr kumimoji="0" sz="2001" b="0" i="0" u="none" strike="noStrike" kern="1200" cap="none" spc="-136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r</a:t>
              </a:r>
              <a:r>
                <a:rPr kumimoji="0" sz="2001" b="0" i="0" u="none" strike="noStrike" kern="1200" cap="none" spc="-118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ain</a:t>
              </a:r>
              <a:r>
                <a:rPr kumimoji="0" sz="2001" b="0" i="0" u="none" strike="noStrike" kern="1200" cap="none" spc="-26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 </a:t>
              </a:r>
              <a:r>
                <a:rPr kumimoji="0" sz="2001" b="0" i="0" u="none" strike="noStrike" kern="1200" cap="none" spc="-79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s</a:t>
              </a:r>
              <a:r>
                <a:rPr kumimoji="0" sz="2001" b="0" i="0" u="none" strike="noStrike" kern="1200" cap="none" spc="-9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e</a:t>
              </a:r>
              <a:r>
                <a:rPr kumimoji="0" sz="2001" b="0" i="0" u="none" strike="noStrike" kern="1200" cap="none" spc="2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t</a:t>
              </a:r>
              <a:endParaRPr kumimoji="0" sz="2001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endParaRPr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E306ADD6-8540-2BBD-7495-683579038C1B}"/>
                </a:ext>
              </a:extLst>
            </p:cNvPr>
            <p:cNvSpPr txBox="1"/>
            <p:nvPr/>
          </p:nvSpPr>
          <p:spPr>
            <a:xfrm>
              <a:off x="2776652" y="4102925"/>
              <a:ext cx="1210887" cy="252258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5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-124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70 %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endParaRPr>
            </a:p>
          </p:txBody>
        </p:sp>
      </p:grpSp>
      <p:grpSp>
        <p:nvGrpSpPr>
          <p:cNvPr id="28" name="object 17">
            <a:extLst>
              <a:ext uri="{FF2B5EF4-FFF2-40B4-BE49-F238E27FC236}">
                <a16:creationId xmlns:a16="http://schemas.microsoft.com/office/drawing/2014/main" id="{54C39F14-FCC4-4E85-C5C0-B94E3D06E3C0}"/>
              </a:ext>
            </a:extLst>
          </p:cNvPr>
          <p:cNvGrpSpPr/>
          <p:nvPr/>
        </p:nvGrpSpPr>
        <p:grpSpPr>
          <a:xfrm>
            <a:off x="5907162" y="2806288"/>
            <a:ext cx="2595814" cy="247997"/>
            <a:chOff x="12196833" y="8125518"/>
            <a:chExt cx="5341620" cy="138430"/>
          </a:xfrm>
        </p:grpSpPr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17AF3B77-147A-8E64-E4FC-7B906AB8D82E}"/>
                </a:ext>
              </a:extLst>
            </p:cNvPr>
            <p:cNvSpPr/>
            <p:nvPr/>
          </p:nvSpPr>
          <p:spPr>
            <a:xfrm>
              <a:off x="12196833" y="8194626"/>
              <a:ext cx="5219065" cy="0"/>
            </a:xfrm>
            <a:custGeom>
              <a:avLst/>
              <a:gdLst/>
              <a:ahLst/>
              <a:cxnLst/>
              <a:rect l="l" t="t" r="r" b="b"/>
              <a:pathLst>
                <a:path w="5219065">
                  <a:moveTo>
                    <a:pt x="0" y="0"/>
                  </a:moveTo>
                  <a:lnTo>
                    <a:pt x="5203085" y="0"/>
                  </a:lnTo>
                  <a:lnTo>
                    <a:pt x="5218791" y="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99F3FC50-198D-0BC0-9235-C496C6C508A2}"/>
                </a:ext>
              </a:extLst>
            </p:cNvPr>
            <p:cNvSpPr/>
            <p:nvPr/>
          </p:nvSpPr>
          <p:spPr>
            <a:xfrm>
              <a:off x="17399920" y="812551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00767D-25CD-FDC4-4684-CD911E1721A6}"/>
              </a:ext>
            </a:extLst>
          </p:cNvPr>
          <p:cNvGrpSpPr/>
          <p:nvPr/>
        </p:nvGrpSpPr>
        <p:grpSpPr>
          <a:xfrm>
            <a:off x="6377693" y="3076974"/>
            <a:ext cx="2304395" cy="923283"/>
            <a:chOff x="5142781" y="4425007"/>
            <a:chExt cx="1595328" cy="923283"/>
          </a:xfrm>
        </p:grpSpPr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4FAD796F-02D0-E694-A3D1-2BF93B6F1F66}"/>
                </a:ext>
              </a:extLst>
            </p:cNvPr>
            <p:cNvSpPr txBox="1"/>
            <p:nvPr/>
          </p:nvSpPr>
          <p:spPr>
            <a:xfrm>
              <a:off x="5142781" y="4725093"/>
              <a:ext cx="1155896" cy="623197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5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1" spc="-124" dirty="0">
                  <a:solidFill>
                    <a:schemeClr val="bg1"/>
                  </a:solidFill>
                  <a:latin typeface="Verdana"/>
                  <a:cs typeface="Verdana"/>
                </a:rPr>
                <a:t>Validation </a:t>
              </a:r>
              <a:r>
                <a:rPr kumimoji="0" sz="2001" b="0" i="0" u="none" strike="noStrike" kern="1200" cap="none" spc="-26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 </a:t>
              </a:r>
              <a:r>
                <a:rPr kumimoji="0" sz="2001" b="0" i="0" u="none" strike="noStrike" kern="1200" cap="none" spc="-79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s</a:t>
              </a:r>
              <a:r>
                <a:rPr kumimoji="0" sz="2001" b="0" i="0" u="none" strike="noStrike" kern="1200" cap="none" spc="-9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e</a:t>
              </a:r>
              <a:r>
                <a:rPr kumimoji="0" sz="2001" b="0" i="0" u="none" strike="noStrike" kern="1200" cap="none" spc="2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t</a:t>
              </a:r>
              <a:endParaRPr kumimoji="0" sz="2001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D8BF252C-6C58-F69B-B38D-C901427C96EE}"/>
                </a:ext>
              </a:extLst>
            </p:cNvPr>
            <p:cNvSpPr txBox="1"/>
            <p:nvPr/>
          </p:nvSpPr>
          <p:spPr>
            <a:xfrm>
              <a:off x="5527222" y="4425007"/>
              <a:ext cx="1210887" cy="252258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5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-124" dirty="0">
                  <a:solidFill>
                    <a:schemeClr val="bg1"/>
                  </a:solidFill>
                  <a:latin typeface="Verdana"/>
                  <a:cs typeface="Verdana"/>
                </a:rPr>
                <a:t>20</a:t>
              </a:r>
              <a:r>
                <a:rPr kumimoji="0" lang="en-US" sz="1600" b="1" i="0" u="none" strike="noStrike" kern="1200" cap="none" spc="-124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 %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endParaRPr>
            </a:p>
          </p:txBody>
        </p:sp>
      </p:grpSp>
      <p:grpSp>
        <p:nvGrpSpPr>
          <p:cNvPr id="34" name="object 17">
            <a:extLst>
              <a:ext uri="{FF2B5EF4-FFF2-40B4-BE49-F238E27FC236}">
                <a16:creationId xmlns:a16="http://schemas.microsoft.com/office/drawing/2014/main" id="{5CB156E9-E553-FD35-B109-D70B5F2F8327}"/>
              </a:ext>
            </a:extLst>
          </p:cNvPr>
          <p:cNvGrpSpPr/>
          <p:nvPr/>
        </p:nvGrpSpPr>
        <p:grpSpPr>
          <a:xfrm>
            <a:off x="8831043" y="2807859"/>
            <a:ext cx="2595814" cy="247997"/>
            <a:chOff x="12196833" y="8125518"/>
            <a:chExt cx="5341620" cy="138430"/>
          </a:xfrm>
        </p:grpSpPr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8364E8F3-C313-A83F-F96A-04401C074092}"/>
                </a:ext>
              </a:extLst>
            </p:cNvPr>
            <p:cNvSpPr/>
            <p:nvPr/>
          </p:nvSpPr>
          <p:spPr>
            <a:xfrm>
              <a:off x="12196833" y="8194626"/>
              <a:ext cx="5219065" cy="0"/>
            </a:xfrm>
            <a:custGeom>
              <a:avLst/>
              <a:gdLst/>
              <a:ahLst/>
              <a:cxnLst/>
              <a:rect l="l" t="t" r="r" b="b"/>
              <a:pathLst>
                <a:path w="5219065">
                  <a:moveTo>
                    <a:pt x="0" y="0"/>
                  </a:moveTo>
                  <a:lnTo>
                    <a:pt x="5203085" y="0"/>
                  </a:lnTo>
                  <a:lnTo>
                    <a:pt x="5218791" y="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2940EAE5-1566-57A6-CFA1-DE7935682F5F}"/>
                </a:ext>
              </a:extLst>
            </p:cNvPr>
            <p:cNvSpPr/>
            <p:nvPr/>
          </p:nvSpPr>
          <p:spPr>
            <a:xfrm>
              <a:off x="17399920" y="812551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pPr marL="0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100622-2091-0C57-4A63-8B2AED4BBB09}"/>
              </a:ext>
            </a:extLst>
          </p:cNvPr>
          <p:cNvGrpSpPr/>
          <p:nvPr/>
        </p:nvGrpSpPr>
        <p:grpSpPr>
          <a:xfrm>
            <a:off x="9677074" y="3076975"/>
            <a:ext cx="1438700" cy="587097"/>
            <a:chOff x="2548839" y="4102925"/>
            <a:chExt cx="1438700" cy="587097"/>
          </a:xfrm>
        </p:grpSpPr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9AAF4631-D560-57FA-0A3B-87E3985C3E8B}"/>
                </a:ext>
              </a:extLst>
            </p:cNvPr>
            <p:cNvSpPr txBox="1"/>
            <p:nvPr/>
          </p:nvSpPr>
          <p:spPr>
            <a:xfrm>
              <a:off x="2548839" y="4374730"/>
              <a:ext cx="1155896" cy="315292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5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1" b="0" i="0" u="none" strike="noStrike" kern="1200" cap="none" spc="-124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T</a:t>
              </a:r>
              <a:r>
                <a:rPr lang="en-US" sz="2001" spc="-136" dirty="0" err="1">
                  <a:solidFill>
                    <a:schemeClr val="bg1"/>
                  </a:solidFill>
                  <a:latin typeface="Verdana"/>
                  <a:cs typeface="Verdana"/>
                </a:rPr>
                <a:t>est</a:t>
              </a:r>
              <a:r>
                <a:rPr kumimoji="0" sz="2001" b="0" i="0" u="none" strike="noStrike" kern="1200" cap="none" spc="-26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 </a:t>
              </a:r>
              <a:r>
                <a:rPr kumimoji="0" sz="2001" b="0" i="0" u="none" strike="noStrike" kern="1200" cap="none" spc="-79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s</a:t>
              </a:r>
              <a:r>
                <a:rPr kumimoji="0" sz="2001" b="0" i="0" u="none" strike="noStrike" kern="1200" cap="none" spc="-9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e</a:t>
              </a:r>
              <a:r>
                <a:rPr kumimoji="0" sz="2001" b="0" i="0" u="none" strike="noStrike" kern="1200" cap="none" spc="27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t</a:t>
              </a:r>
              <a:endParaRPr kumimoji="0" sz="2001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endParaRPr>
            </a:p>
          </p:txBody>
        </p:sp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8C1B9BA5-1F5A-5931-3592-3E87AA528389}"/>
                </a:ext>
              </a:extLst>
            </p:cNvPr>
            <p:cNvSpPr txBox="1"/>
            <p:nvPr/>
          </p:nvSpPr>
          <p:spPr>
            <a:xfrm>
              <a:off x="2776652" y="4102925"/>
              <a:ext cx="1210887" cy="252258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0" lvl="0" indent="0" algn="l" defTabSz="554492" rtl="0" eaLnBrk="1" fontAlgn="auto" latinLnBrk="0" hangingPunct="1">
                <a:lnSpc>
                  <a:spcPct val="100000"/>
                </a:lnSpc>
                <a:spcBef>
                  <a:spcPts val="5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-124" dirty="0">
                  <a:solidFill>
                    <a:schemeClr val="bg1"/>
                  </a:solidFill>
                  <a:latin typeface="Verdana"/>
                  <a:cs typeface="Verdana"/>
                </a:rPr>
                <a:t>10 </a:t>
              </a:r>
              <a:r>
                <a:rPr kumimoji="0" lang="en-US" sz="1600" b="1" i="0" u="none" strike="noStrike" kern="1200" cap="none" spc="-124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%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45E20D-53F9-43BE-9322-80FE03851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26" y="3843605"/>
            <a:ext cx="6110140" cy="263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1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6" y="222488"/>
            <a:ext cx="10515600" cy="1159051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endParaRPr lang="en-US" sz="3200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5057EC-C9C0-5374-4867-06D0665B4D97}"/>
              </a:ext>
            </a:extLst>
          </p:cNvPr>
          <p:cNvSpPr/>
          <p:nvPr/>
        </p:nvSpPr>
        <p:spPr>
          <a:xfrm>
            <a:off x="59635" y="2100220"/>
            <a:ext cx="2175828" cy="992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Saham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Bank</a:t>
            </a:r>
            <a:endParaRPr lang="en-ID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179D4-7D0A-1EC5-8060-F54999745999}"/>
              </a:ext>
            </a:extLst>
          </p:cNvPr>
          <p:cNvSpPr/>
          <p:nvPr/>
        </p:nvSpPr>
        <p:spPr>
          <a:xfrm>
            <a:off x="3119811" y="2177111"/>
            <a:ext cx="2116456" cy="91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Black-Scholes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78E86-1483-6ADA-C01A-0E1E0A87F749}"/>
              </a:ext>
            </a:extLst>
          </p:cNvPr>
          <p:cNvSpPr/>
          <p:nvPr/>
        </p:nvSpPr>
        <p:spPr>
          <a:xfrm>
            <a:off x="6111601" y="2174035"/>
            <a:ext cx="2075788" cy="105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Black-Scholes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5B699D-1F5D-A2A8-7E41-739AE4529E90}"/>
              </a:ext>
            </a:extLst>
          </p:cNvPr>
          <p:cNvSpPr txBox="1">
            <a:spLocks/>
          </p:cNvSpPr>
          <p:nvPr/>
        </p:nvSpPr>
        <p:spPr>
          <a:xfrm>
            <a:off x="211482" y="921541"/>
            <a:ext cx="6845300" cy="11590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Black-Scholes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385EB84-5459-DA21-A509-E00DDDDBB990}"/>
              </a:ext>
            </a:extLst>
          </p:cNvPr>
          <p:cNvSpPr/>
          <p:nvPr/>
        </p:nvSpPr>
        <p:spPr>
          <a:xfrm rot="5202752">
            <a:off x="1020362" y="3245000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B6834-B1B6-DF63-FB64-7333C1608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86" y="3717210"/>
            <a:ext cx="1393550" cy="26372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C7B7B8-994B-CFFF-BF40-4609810A0073}"/>
              </a:ext>
            </a:extLst>
          </p:cNvPr>
          <p:cNvCxnSpPr/>
          <p:nvPr/>
        </p:nvCxnSpPr>
        <p:spPr>
          <a:xfrm>
            <a:off x="2345636" y="2594112"/>
            <a:ext cx="705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FA0DE-930E-D2F2-D3EB-DAE7AFFCF25F}"/>
              </a:ext>
            </a:extLst>
          </p:cNvPr>
          <p:cNvCxnSpPr/>
          <p:nvPr/>
        </p:nvCxnSpPr>
        <p:spPr>
          <a:xfrm>
            <a:off x="5320753" y="2597425"/>
            <a:ext cx="705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E0C56-5030-3781-4DC5-43A50F32DE1C}"/>
              </a:ext>
            </a:extLst>
          </p:cNvPr>
          <p:cNvCxnSpPr/>
          <p:nvPr/>
        </p:nvCxnSpPr>
        <p:spPr>
          <a:xfrm>
            <a:off x="8335618" y="2590799"/>
            <a:ext cx="705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31217C9-4658-718D-ADB3-69B08B214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336" y="3710881"/>
            <a:ext cx="2436330" cy="2603431"/>
          </a:xfrm>
          <a:prstGeom prst="rect">
            <a:avLst/>
          </a:prstGeom>
        </p:spPr>
      </p:pic>
      <p:sp>
        <p:nvSpPr>
          <p:cNvPr id="19" name="Freeform 3">
            <a:extLst>
              <a:ext uri="{FF2B5EF4-FFF2-40B4-BE49-F238E27FC236}">
                <a16:creationId xmlns:a16="http://schemas.microsoft.com/office/drawing/2014/main" id="{A20DAFB2-D8A5-8FFD-D29B-DA70497B5B72}"/>
              </a:ext>
            </a:extLst>
          </p:cNvPr>
          <p:cNvSpPr/>
          <p:nvPr/>
        </p:nvSpPr>
        <p:spPr>
          <a:xfrm rot="5202752">
            <a:off x="3942707" y="3243500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6E70A-8377-A890-8313-2179CE5D0CC1}"/>
              </a:ext>
            </a:extLst>
          </p:cNvPr>
          <p:cNvSpPr/>
          <p:nvPr/>
        </p:nvSpPr>
        <p:spPr>
          <a:xfrm>
            <a:off x="9346565" y="2203886"/>
            <a:ext cx="1890185" cy="10200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E593C-EDFC-2F06-C6F4-23207B03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27" y="3888658"/>
            <a:ext cx="3434990" cy="19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 3">
            <a:extLst>
              <a:ext uri="{FF2B5EF4-FFF2-40B4-BE49-F238E27FC236}">
                <a16:creationId xmlns:a16="http://schemas.microsoft.com/office/drawing/2014/main" id="{8ED623D6-345F-F356-F6B1-3EB6CE08530C}"/>
              </a:ext>
            </a:extLst>
          </p:cNvPr>
          <p:cNvSpPr/>
          <p:nvPr/>
        </p:nvSpPr>
        <p:spPr>
          <a:xfrm rot="5202752">
            <a:off x="7007988" y="3377047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088017B-FA10-C250-7131-22F6BFEB237E}"/>
              </a:ext>
            </a:extLst>
          </p:cNvPr>
          <p:cNvSpPr/>
          <p:nvPr/>
        </p:nvSpPr>
        <p:spPr>
          <a:xfrm rot="5202752">
            <a:off x="10129831" y="3331484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C3FBB-0C29-9989-BD2E-BC6FE97065BC}"/>
              </a:ext>
            </a:extLst>
          </p:cNvPr>
          <p:cNvSpPr txBox="1"/>
          <p:nvPr/>
        </p:nvSpPr>
        <p:spPr>
          <a:xfrm>
            <a:off x="9269690" y="3893270"/>
            <a:ext cx="28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</a:t>
            </a:r>
            <a:endParaRPr lang="en-ID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62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3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6" y="222488"/>
            <a:ext cx="10515600" cy="1159051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endParaRPr lang="en-US" sz="3200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5B699D-1F5D-A2A8-7E41-739AE4529E90}"/>
              </a:ext>
            </a:extLst>
          </p:cNvPr>
          <p:cNvSpPr txBox="1">
            <a:spLocks/>
          </p:cNvSpPr>
          <p:nvPr/>
        </p:nvSpPr>
        <p:spPr>
          <a:xfrm>
            <a:off x="183201" y="1110078"/>
            <a:ext cx="8687421" cy="6810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ANN (historical data )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3C7E01-3112-F361-1B75-8CBA1EE28E3C}"/>
              </a:ext>
            </a:extLst>
          </p:cNvPr>
          <p:cNvSpPr/>
          <p:nvPr/>
        </p:nvSpPr>
        <p:spPr>
          <a:xfrm>
            <a:off x="0" y="2034233"/>
            <a:ext cx="1871133" cy="992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Bank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D5FA9-909E-94D9-539D-39907FC41F2E}"/>
              </a:ext>
            </a:extLst>
          </p:cNvPr>
          <p:cNvSpPr/>
          <p:nvPr/>
        </p:nvSpPr>
        <p:spPr>
          <a:xfrm>
            <a:off x="2346089" y="1981357"/>
            <a:ext cx="1770632" cy="1192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 price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5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 :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5000"/>
              </a:lnSpc>
              <a:spcAft>
                <a:spcPts val="800"/>
              </a:spcAft>
            </a:pP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Horizon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D6B89-AFBF-6243-F743-593A66DED9DF}"/>
              </a:ext>
            </a:extLst>
          </p:cNvPr>
          <p:cNvSpPr/>
          <p:nvPr/>
        </p:nvSpPr>
        <p:spPr>
          <a:xfrm>
            <a:off x="4871825" y="2145143"/>
            <a:ext cx="1595397" cy="88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ANN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CEAC9-EBF2-19E8-0470-7B0075FA21AA}"/>
              </a:ext>
            </a:extLst>
          </p:cNvPr>
          <p:cNvSpPr/>
          <p:nvPr/>
        </p:nvSpPr>
        <p:spPr>
          <a:xfrm>
            <a:off x="10360757" y="2139207"/>
            <a:ext cx="1669241" cy="8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ED48B2-2900-BDCF-8392-7B5D92DC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3" y="3733358"/>
            <a:ext cx="1393550" cy="26372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5DE02-A7F4-E196-AD79-356E33C6B863}"/>
              </a:ext>
            </a:extLst>
          </p:cNvPr>
          <p:cNvSpPr/>
          <p:nvPr/>
        </p:nvSpPr>
        <p:spPr>
          <a:xfrm>
            <a:off x="7755292" y="2150207"/>
            <a:ext cx="1669241" cy="8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B42BE-66AB-ADC3-E1D5-9AA7B2BA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68" y="3826932"/>
            <a:ext cx="2321503" cy="2310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6488A-A8AC-25B5-D909-C419E8E6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807" y="4053577"/>
            <a:ext cx="2513127" cy="1030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59768-2576-6C6C-2E83-6B1E1FCC9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977" y="3996268"/>
            <a:ext cx="2827972" cy="1555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F3793-E586-3B8C-48A8-517DC3DEBFBB}"/>
              </a:ext>
            </a:extLst>
          </p:cNvPr>
          <p:cNvSpPr txBox="1"/>
          <p:nvPr/>
        </p:nvSpPr>
        <p:spPr>
          <a:xfrm>
            <a:off x="10033086" y="4136621"/>
            <a:ext cx="231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</a:t>
            </a:r>
            <a:endParaRPr lang="en-ID" sz="1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3A787CAF-8EC0-E6CF-74D1-277359829C43}"/>
              </a:ext>
            </a:extLst>
          </p:cNvPr>
          <p:cNvSpPr/>
          <p:nvPr/>
        </p:nvSpPr>
        <p:spPr>
          <a:xfrm rot="5202752">
            <a:off x="747771" y="3197693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ECF8E745-467E-94FA-90E2-B8B84510078F}"/>
              </a:ext>
            </a:extLst>
          </p:cNvPr>
          <p:cNvSpPr/>
          <p:nvPr/>
        </p:nvSpPr>
        <p:spPr>
          <a:xfrm rot="5202752">
            <a:off x="2974504" y="3256959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D69B6D7C-2360-D412-F088-C676C1E4FEC7}"/>
              </a:ext>
            </a:extLst>
          </p:cNvPr>
          <p:cNvSpPr/>
          <p:nvPr/>
        </p:nvSpPr>
        <p:spPr>
          <a:xfrm rot="5202752">
            <a:off x="5429838" y="3163827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2FAAF9DE-0606-7C14-6A44-77A67F027EBA}"/>
              </a:ext>
            </a:extLst>
          </p:cNvPr>
          <p:cNvSpPr/>
          <p:nvPr/>
        </p:nvSpPr>
        <p:spPr>
          <a:xfrm rot="5202752">
            <a:off x="8418571" y="3155360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165C126D-B8D7-63B7-508A-FC85A2878A24}"/>
              </a:ext>
            </a:extLst>
          </p:cNvPr>
          <p:cNvSpPr/>
          <p:nvPr/>
        </p:nvSpPr>
        <p:spPr>
          <a:xfrm rot="5202752">
            <a:off x="11034771" y="3172294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16250C-5475-1C08-10D2-2B13940FCCD6}"/>
              </a:ext>
            </a:extLst>
          </p:cNvPr>
          <p:cNvCxnSpPr>
            <a:cxnSpLocks/>
          </p:cNvCxnSpPr>
          <p:nvPr/>
        </p:nvCxnSpPr>
        <p:spPr>
          <a:xfrm>
            <a:off x="1937403" y="2498886"/>
            <a:ext cx="35706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4C3155-DC88-184A-75E8-96053A0853EA}"/>
              </a:ext>
            </a:extLst>
          </p:cNvPr>
          <p:cNvCxnSpPr>
            <a:cxnSpLocks/>
          </p:cNvCxnSpPr>
          <p:nvPr/>
        </p:nvCxnSpPr>
        <p:spPr>
          <a:xfrm>
            <a:off x="4206469" y="2498886"/>
            <a:ext cx="60259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4D6542-CEA5-810F-01F3-1BE3BAFF3A60}"/>
              </a:ext>
            </a:extLst>
          </p:cNvPr>
          <p:cNvCxnSpPr>
            <a:cxnSpLocks/>
          </p:cNvCxnSpPr>
          <p:nvPr/>
        </p:nvCxnSpPr>
        <p:spPr>
          <a:xfrm>
            <a:off x="6526336" y="2515819"/>
            <a:ext cx="11021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E3ECC8-E193-4BF9-D532-38EAF9E3F000}"/>
              </a:ext>
            </a:extLst>
          </p:cNvPr>
          <p:cNvCxnSpPr>
            <a:cxnSpLocks/>
          </p:cNvCxnSpPr>
          <p:nvPr/>
        </p:nvCxnSpPr>
        <p:spPr>
          <a:xfrm>
            <a:off x="9489670" y="2549686"/>
            <a:ext cx="7719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59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3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6" y="222488"/>
            <a:ext cx="10515600" cy="1159051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endParaRPr lang="en-US" sz="3200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5B699D-1F5D-A2A8-7E41-739AE4529E90}"/>
              </a:ext>
            </a:extLst>
          </p:cNvPr>
          <p:cNvSpPr txBox="1">
            <a:spLocks/>
          </p:cNvSpPr>
          <p:nvPr/>
        </p:nvSpPr>
        <p:spPr>
          <a:xfrm>
            <a:off x="0" y="1034663"/>
            <a:ext cx="8687421" cy="8318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ANN (</a:t>
            </a:r>
            <a:r>
              <a:rPr lang="en-US" sz="20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Black-Scholes </a:t>
            </a:r>
            <a:r>
              <a:rPr lang="en-US" sz="20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20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historical data )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34853-2F98-4728-EFF7-1D9CE7C6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674" y="3778652"/>
            <a:ext cx="3714162" cy="26263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5A4C4B-54BE-5000-2973-665A0CEDC78C}"/>
              </a:ext>
            </a:extLst>
          </p:cNvPr>
          <p:cNvSpPr/>
          <p:nvPr/>
        </p:nvSpPr>
        <p:spPr>
          <a:xfrm>
            <a:off x="5403172" y="1951348"/>
            <a:ext cx="2241966" cy="105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Black-Scholes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dijadikan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81102-F762-CD23-8AD1-4017B82F9128}"/>
              </a:ext>
            </a:extLst>
          </p:cNvPr>
          <p:cNvCxnSpPr>
            <a:cxnSpLocks/>
          </p:cNvCxnSpPr>
          <p:nvPr/>
        </p:nvCxnSpPr>
        <p:spPr>
          <a:xfrm>
            <a:off x="1912003" y="2490419"/>
            <a:ext cx="68979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5B7B667-317F-AD21-4998-9D7DA1D2FE10}"/>
              </a:ext>
            </a:extLst>
          </p:cNvPr>
          <p:cNvSpPr/>
          <p:nvPr/>
        </p:nvSpPr>
        <p:spPr>
          <a:xfrm>
            <a:off x="0" y="2024804"/>
            <a:ext cx="1838226" cy="9352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Bank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9DFAE-FE96-DEE4-BF20-1385DE389483}"/>
              </a:ext>
            </a:extLst>
          </p:cNvPr>
          <p:cNvSpPr/>
          <p:nvPr/>
        </p:nvSpPr>
        <p:spPr>
          <a:xfrm>
            <a:off x="2705031" y="2063989"/>
            <a:ext cx="1923529" cy="924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Black-Scholes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268DA-944F-BF61-AF1E-6BAEEBC59975}"/>
              </a:ext>
            </a:extLst>
          </p:cNvPr>
          <p:cNvSpPr/>
          <p:nvPr/>
        </p:nvSpPr>
        <p:spPr>
          <a:xfrm>
            <a:off x="8532866" y="1805128"/>
            <a:ext cx="2053435" cy="1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 price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5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 :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5000"/>
              </a:lnSpc>
              <a:spcAft>
                <a:spcPts val="800"/>
              </a:spcAft>
            </a:pP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Horizon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FEF4F1-95F4-28A1-F8DA-C578673A7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9" y="3573461"/>
            <a:ext cx="1489434" cy="28186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F3DCD5-84C9-D11C-C870-1BFAD552D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17" y="3809695"/>
            <a:ext cx="2387968" cy="255175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57EDE-407C-D936-EFCB-660E93E8A627}"/>
              </a:ext>
            </a:extLst>
          </p:cNvPr>
          <p:cNvCxnSpPr>
            <a:cxnSpLocks/>
          </p:cNvCxnSpPr>
          <p:nvPr/>
        </p:nvCxnSpPr>
        <p:spPr>
          <a:xfrm>
            <a:off x="4675628" y="2501417"/>
            <a:ext cx="68979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D1F07-F4BA-7174-B989-280CE4880CB8}"/>
              </a:ext>
            </a:extLst>
          </p:cNvPr>
          <p:cNvCxnSpPr>
            <a:cxnSpLocks/>
          </p:cNvCxnSpPr>
          <p:nvPr/>
        </p:nvCxnSpPr>
        <p:spPr>
          <a:xfrm>
            <a:off x="7740911" y="2512415"/>
            <a:ext cx="6960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reeform 3">
            <a:extLst>
              <a:ext uri="{FF2B5EF4-FFF2-40B4-BE49-F238E27FC236}">
                <a16:creationId xmlns:a16="http://schemas.microsoft.com/office/drawing/2014/main" id="{E5F08172-AFC6-7B20-22A6-A1536207194C}"/>
              </a:ext>
            </a:extLst>
          </p:cNvPr>
          <p:cNvSpPr/>
          <p:nvPr/>
        </p:nvSpPr>
        <p:spPr>
          <a:xfrm rot="5202752">
            <a:off x="671570" y="3113026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010917-32B6-594E-BBDA-625120619C1C}"/>
              </a:ext>
            </a:extLst>
          </p:cNvPr>
          <p:cNvSpPr/>
          <p:nvPr/>
        </p:nvSpPr>
        <p:spPr>
          <a:xfrm rot="5202752">
            <a:off x="3463475" y="3095743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69A6BBC2-E0B1-8693-3698-22FBAA26F4A8}"/>
              </a:ext>
            </a:extLst>
          </p:cNvPr>
          <p:cNvSpPr/>
          <p:nvPr/>
        </p:nvSpPr>
        <p:spPr>
          <a:xfrm rot="5202752">
            <a:off x="9366225" y="3191581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27803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6" y="222488"/>
            <a:ext cx="10515600" cy="1159051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endParaRPr lang="en-US" sz="3200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5B699D-1F5D-A2A8-7E41-739AE4529E90}"/>
              </a:ext>
            </a:extLst>
          </p:cNvPr>
          <p:cNvSpPr txBox="1">
            <a:spLocks/>
          </p:cNvSpPr>
          <p:nvPr/>
        </p:nvSpPr>
        <p:spPr>
          <a:xfrm>
            <a:off x="0" y="1034663"/>
            <a:ext cx="8687421" cy="8318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ANN (</a:t>
            </a:r>
            <a:r>
              <a:rPr lang="en-US" sz="20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Black-Scholes </a:t>
            </a:r>
            <a:r>
              <a:rPr lang="en-US" sz="20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20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historical data )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34853-2F98-4728-EFF7-1D9CE7C6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256"/>
            <a:ext cx="2592192" cy="18329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81102-F762-CD23-8AD1-4017B82F9128}"/>
              </a:ext>
            </a:extLst>
          </p:cNvPr>
          <p:cNvCxnSpPr>
            <a:cxnSpLocks/>
          </p:cNvCxnSpPr>
          <p:nvPr/>
        </p:nvCxnSpPr>
        <p:spPr>
          <a:xfrm>
            <a:off x="2326780" y="2726088"/>
            <a:ext cx="133081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6B268DA-944F-BF61-AF1E-6BAEEBC59975}"/>
              </a:ext>
            </a:extLst>
          </p:cNvPr>
          <p:cNvSpPr/>
          <p:nvPr/>
        </p:nvSpPr>
        <p:spPr>
          <a:xfrm>
            <a:off x="114728" y="2257617"/>
            <a:ext cx="2138277" cy="1070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Black-Scholes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termodifikasi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historical data</a:t>
            </a:r>
            <a:endParaRPr lang="en-ID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45D20-BC51-6F27-2F5F-CB50DC5D838D}"/>
              </a:ext>
            </a:extLst>
          </p:cNvPr>
          <p:cNvSpPr/>
          <p:nvPr/>
        </p:nvSpPr>
        <p:spPr>
          <a:xfrm>
            <a:off x="3711885" y="2203621"/>
            <a:ext cx="1981900" cy="107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ANN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F65FA-08A2-72DD-7A8F-032F64265ACC}"/>
              </a:ext>
            </a:extLst>
          </p:cNvPr>
          <p:cNvSpPr/>
          <p:nvPr/>
        </p:nvSpPr>
        <p:spPr>
          <a:xfrm>
            <a:off x="10076557" y="2214622"/>
            <a:ext cx="1838924" cy="1047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792D64-798B-0B9F-D183-FBDE2465D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472" y="4299041"/>
            <a:ext cx="2781792" cy="11403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D705301-664E-AE3F-199C-E69A7FFFE960}"/>
              </a:ext>
            </a:extLst>
          </p:cNvPr>
          <p:cNvSpPr/>
          <p:nvPr/>
        </p:nvSpPr>
        <p:spPr>
          <a:xfrm>
            <a:off x="7240659" y="2244476"/>
            <a:ext cx="1978756" cy="1026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2571D-ECCD-6C3B-5D5D-5BADA773DE0B}"/>
              </a:ext>
            </a:extLst>
          </p:cNvPr>
          <p:cNvCxnSpPr>
            <a:cxnSpLocks/>
          </p:cNvCxnSpPr>
          <p:nvPr/>
        </p:nvCxnSpPr>
        <p:spPr>
          <a:xfrm>
            <a:off x="5797415" y="2746512"/>
            <a:ext cx="135752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1535DE-F2AC-BF6F-0D61-092F8460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95" y="4051887"/>
            <a:ext cx="3001359" cy="165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E450FD-0647-2E42-0975-CA03556AE215}"/>
              </a:ext>
            </a:extLst>
          </p:cNvPr>
          <p:cNvCxnSpPr>
            <a:cxnSpLocks/>
          </p:cNvCxnSpPr>
          <p:nvPr/>
        </p:nvCxnSpPr>
        <p:spPr>
          <a:xfrm>
            <a:off x="9315184" y="2729230"/>
            <a:ext cx="70550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D4D7D87A-614C-9E50-257B-204AD99643E3}"/>
              </a:ext>
            </a:extLst>
          </p:cNvPr>
          <p:cNvSpPr/>
          <p:nvPr/>
        </p:nvSpPr>
        <p:spPr>
          <a:xfrm rot="5202752">
            <a:off x="926093" y="3433539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36A528A4-729B-391B-B5E7-6CF3AC423E7C}"/>
              </a:ext>
            </a:extLst>
          </p:cNvPr>
          <p:cNvSpPr/>
          <p:nvPr/>
        </p:nvSpPr>
        <p:spPr>
          <a:xfrm rot="5202752">
            <a:off x="4481571" y="3378549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CFBF3EFC-C586-C4E4-C55D-E98C023A160F}"/>
              </a:ext>
            </a:extLst>
          </p:cNvPr>
          <p:cNvSpPr/>
          <p:nvPr/>
        </p:nvSpPr>
        <p:spPr>
          <a:xfrm rot="5202752">
            <a:off x="7980487" y="3370694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FA3BC-2700-2AF7-5D42-5E973E1484D9}"/>
              </a:ext>
            </a:extLst>
          </p:cNvPr>
          <p:cNvSpPr txBox="1"/>
          <p:nvPr/>
        </p:nvSpPr>
        <p:spPr>
          <a:xfrm>
            <a:off x="9948420" y="4204354"/>
            <a:ext cx="231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</a:t>
            </a:r>
            <a:endParaRPr lang="en-ID" sz="1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00E09997-5B4A-0E98-B320-B547C9F804AC}"/>
              </a:ext>
            </a:extLst>
          </p:cNvPr>
          <p:cNvSpPr/>
          <p:nvPr/>
        </p:nvSpPr>
        <p:spPr>
          <a:xfrm rot="5202752">
            <a:off x="10838381" y="3391118"/>
            <a:ext cx="406107" cy="275280"/>
          </a:xfrm>
          <a:custGeom>
            <a:avLst/>
            <a:gdLst/>
            <a:ahLst/>
            <a:cxnLst/>
            <a:rect l="l" t="t" r="r" b="b"/>
            <a:pathLst>
              <a:path w="7315200" h="2212848">
                <a:moveTo>
                  <a:pt x="0" y="0"/>
                </a:moveTo>
                <a:lnTo>
                  <a:pt x="7315200" y="0"/>
                </a:lnTo>
                <a:lnTo>
                  <a:pt x="7315200" y="2212848"/>
                </a:lnTo>
                <a:lnTo>
                  <a:pt x="0" y="2212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62533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22" grpId="0" animBg="1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43174" y="2785241"/>
            <a:ext cx="8248826" cy="158519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all" baseline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6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6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6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US" sz="6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6" y="222488"/>
            <a:ext cx="10515600" cy="1159051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&amp;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5B699D-1F5D-A2A8-7E41-739AE4529E90}"/>
              </a:ext>
            </a:extLst>
          </p:cNvPr>
          <p:cNvSpPr txBox="1">
            <a:spLocks/>
          </p:cNvSpPr>
          <p:nvPr/>
        </p:nvSpPr>
        <p:spPr>
          <a:xfrm>
            <a:off x="263950" y="1194919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Alat </a:t>
            </a:r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DF6B85-9AEF-3103-AA33-A02D7317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80854"/>
              </p:ext>
            </p:extLst>
          </p:nvPr>
        </p:nvGraphicFramePr>
        <p:xfrm>
          <a:off x="0" y="1734556"/>
          <a:ext cx="6855727" cy="212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9">
                  <a:extLst>
                    <a:ext uri="{9D8B030D-6E8A-4147-A177-3AD203B41FA5}">
                      <a16:colId xmlns:a16="http://schemas.microsoft.com/office/drawing/2014/main" val="1680530632"/>
                    </a:ext>
                  </a:extLst>
                </a:gridCol>
                <a:gridCol w="1518877">
                  <a:extLst>
                    <a:ext uri="{9D8B030D-6E8A-4147-A177-3AD203B41FA5}">
                      <a16:colId xmlns:a16="http://schemas.microsoft.com/office/drawing/2014/main" val="49869942"/>
                    </a:ext>
                  </a:extLst>
                </a:gridCol>
                <a:gridCol w="2626737">
                  <a:extLst>
                    <a:ext uri="{9D8B030D-6E8A-4147-A177-3AD203B41FA5}">
                      <a16:colId xmlns:a16="http://schemas.microsoft.com/office/drawing/2014/main" val="2965916694"/>
                    </a:ext>
                  </a:extLst>
                </a:gridCol>
                <a:gridCol w="1611284">
                  <a:extLst>
                    <a:ext uri="{9D8B030D-6E8A-4147-A177-3AD203B41FA5}">
                      <a16:colId xmlns:a16="http://schemas.microsoft.com/office/drawing/2014/main" val="234391212"/>
                    </a:ext>
                  </a:extLst>
                </a:gridCol>
              </a:tblGrid>
              <a:tr h="33899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182" marR="89182" marT="44591" marB="4459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ID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182" marR="89182" marT="44591" marB="44591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50318"/>
                  </a:ext>
                </a:extLst>
              </a:tr>
              <a:tr h="5173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Black-Scholes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temodifikasi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5" marR="101175" marT="50587" marB="50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 (Black-Scholes </a:t>
                      </a:r>
                      <a:r>
                        <a:rPr lang="en-US" sz="1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termodifikasi</a:t>
                      </a:r>
                      <a:r>
                        <a:rPr lang="en-US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historical data)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ANN (historical data)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2058334134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UNTR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2177,00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445,58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444,04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3801219609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HEXA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329,59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55,74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54,72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672437939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KOBX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32,35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6,62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6,56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1768080416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PTRO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433,67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70,86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69,49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2456547917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AFC306B-27CE-7B2D-2B5A-70A9E08F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4381489"/>
            <a:ext cx="2802466" cy="1822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8326D8-32DE-CD69-225C-0A518CDA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26" y="4412786"/>
            <a:ext cx="3017524" cy="1798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2FB68-69C2-C997-CB0E-4E740B5FD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94" y="4396837"/>
            <a:ext cx="2694938" cy="1794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C16E23-10AC-681A-3365-0F4808FAA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301" y="4412787"/>
            <a:ext cx="2940237" cy="17981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321C55-DB03-15F1-140F-8E5946DDB665}"/>
              </a:ext>
            </a:extLst>
          </p:cNvPr>
          <p:cNvCxnSpPr>
            <a:cxnSpLocks/>
          </p:cNvCxnSpPr>
          <p:nvPr/>
        </p:nvCxnSpPr>
        <p:spPr>
          <a:xfrm>
            <a:off x="0" y="4054312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210169-D97B-F44C-D369-CFAC9E3E1F06}"/>
              </a:ext>
            </a:extLst>
          </p:cNvPr>
          <p:cNvSpPr txBox="1"/>
          <p:nvPr/>
        </p:nvSpPr>
        <p:spPr>
          <a:xfrm>
            <a:off x="7255931" y="2065866"/>
            <a:ext cx="4555068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Black-Scholes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 ANN (historical data)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46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893" y="1267770"/>
            <a:ext cx="9628272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dikaji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ekonofisika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pasar modal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Pasar modal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pasar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memperdagangkan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instrument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pasar modal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1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derivatif</a:t>
            </a: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8F8D5-BEFF-ED41-CE0D-CA6EA51C456C}"/>
              </a:ext>
            </a:extLst>
          </p:cNvPr>
          <p:cNvSpPr txBox="1"/>
          <p:nvPr/>
        </p:nvSpPr>
        <p:spPr>
          <a:xfrm>
            <a:off x="94682" y="4428667"/>
            <a:ext cx="982457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sertifikat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kepemilikan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aktika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Derivatif</a:t>
            </a:r>
            <a:r>
              <a:rPr lang="en-US" sz="2000" b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instrument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nilainya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6399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&amp;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1C3E28-33B8-257C-0DD9-385C0F7DA9EA}"/>
              </a:ext>
            </a:extLst>
          </p:cNvPr>
          <p:cNvSpPr txBox="1">
            <a:spLocks/>
          </p:cNvSpPr>
          <p:nvPr/>
        </p:nvSpPr>
        <p:spPr>
          <a:xfrm>
            <a:off x="289350" y="1059452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Alat </a:t>
            </a:r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3DB4-E283-B563-C261-A03DDA74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541735"/>
            <a:ext cx="4342765" cy="2386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87F91-385D-8425-9881-E57EFE7D7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489" y="1581185"/>
            <a:ext cx="4236598" cy="2350857"/>
          </a:xfrm>
          <a:prstGeom prst="rect">
            <a:avLst/>
          </a:prstGeom>
        </p:spPr>
      </p:pic>
      <p:pic>
        <p:nvPicPr>
          <p:cNvPr id="8" name="Picture 7" descr="A picture containing line, screenshot, text&#10;&#10;Description automatically generated">
            <a:extLst>
              <a:ext uri="{FF2B5EF4-FFF2-40B4-BE49-F238E27FC236}">
                <a16:creationId xmlns:a16="http://schemas.microsoft.com/office/drawing/2014/main" id="{6C173CD4-B24B-891B-BE19-0A4B2160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" y="4030223"/>
            <a:ext cx="4261611" cy="238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screenshot, font, text&#10;&#10;Description automatically generated">
            <a:extLst>
              <a:ext uri="{FF2B5EF4-FFF2-40B4-BE49-F238E27FC236}">
                <a16:creationId xmlns:a16="http://schemas.microsoft.com/office/drawing/2014/main" id="{35A02390-F283-7104-8AFE-3244477C0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69" y="4083848"/>
            <a:ext cx="4179465" cy="231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173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6" y="222488"/>
            <a:ext cx="10515600" cy="1159051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&amp;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5B699D-1F5D-A2A8-7E41-739AE4529E90}"/>
              </a:ext>
            </a:extLst>
          </p:cNvPr>
          <p:cNvSpPr txBox="1">
            <a:spLocks/>
          </p:cNvSpPr>
          <p:nvPr/>
        </p:nvSpPr>
        <p:spPr>
          <a:xfrm>
            <a:off x="263950" y="1194919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DF6B85-9AEF-3103-AA33-A02D7317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24786"/>
              </p:ext>
            </p:extLst>
          </p:nvPr>
        </p:nvGraphicFramePr>
        <p:xfrm>
          <a:off x="0" y="1734556"/>
          <a:ext cx="6855727" cy="212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9">
                  <a:extLst>
                    <a:ext uri="{9D8B030D-6E8A-4147-A177-3AD203B41FA5}">
                      <a16:colId xmlns:a16="http://schemas.microsoft.com/office/drawing/2014/main" val="1680530632"/>
                    </a:ext>
                  </a:extLst>
                </a:gridCol>
                <a:gridCol w="1518877">
                  <a:extLst>
                    <a:ext uri="{9D8B030D-6E8A-4147-A177-3AD203B41FA5}">
                      <a16:colId xmlns:a16="http://schemas.microsoft.com/office/drawing/2014/main" val="49869942"/>
                    </a:ext>
                  </a:extLst>
                </a:gridCol>
                <a:gridCol w="2626737">
                  <a:extLst>
                    <a:ext uri="{9D8B030D-6E8A-4147-A177-3AD203B41FA5}">
                      <a16:colId xmlns:a16="http://schemas.microsoft.com/office/drawing/2014/main" val="2965916694"/>
                    </a:ext>
                  </a:extLst>
                </a:gridCol>
                <a:gridCol w="1611284">
                  <a:extLst>
                    <a:ext uri="{9D8B030D-6E8A-4147-A177-3AD203B41FA5}">
                      <a16:colId xmlns:a16="http://schemas.microsoft.com/office/drawing/2014/main" val="234391212"/>
                    </a:ext>
                  </a:extLst>
                </a:gridCol>
              </a:tblGrid>
              <a:tr h="33899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182" marR="89182" marT="44591" marB="4459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ID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182" marR="89182" marT="44591" marB="44591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50318"/>
                  </a:ext>
                </a:extLst>
              </a:tr>
              <a:tr h="5173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Black-Scholes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temodifikasi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5" marR="101175" marT="50587" marB="50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 (Black-Scholes </a:t>
                      </a:r>
                      <a:r>
                        <a:rPr lang="en-US" sz="1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termodifikasi</a:t>
                      </a:r>
                      <a:r>
                        <a:rPr lang="en-US" sz="1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historical data)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ANN (historical data)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2058334134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BBCA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402,55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85,07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84,33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3801219609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BBNI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477,24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94,15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93,25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672437939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BBRI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213,59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50,35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50,73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1768080416"/>
                  </a:ext>
                </a:extLst>
              </a:tr>
              <a:tr h="309264">
                <a:tc>
                  <a:txBody>
                    <a:bodyPr/>
                    <a:lstStyle/>
                    <a:p>
                      <a:r>
                        <a:rPr lang="en-US" sz="1400" dirty="0"/>
                        <a:t>BMRI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286,25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102,41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111,86</a:t>
                      </a:r>
                      <a:endParaRPr lang="en-ID" sz="1400" dirty="0"/>
                    </a:p>
                  </a:txBody>
                  <a:tcPr marL="101175" marR="101175" marT="50587" marB="50587"/>
                </a:tc>
                <a:extLst>
                  <a:ext uri="{0D108BD9-81ED-4DB2-BD59-A6C34878D82A}">
                    <a16:rowId xmlns:a16="http://schemas.microsoft.com/office/drawing/2014/main" val="2456547917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AFC306B-27CE-7B2D-2B5A-70A9E08F8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4428067"/>
            <a:ext cx="2887135" cy="1618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8326D8-32DE-CD69-225C-0A518CDAF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36924" y="4426657"/>
            <a:ext cx="3108691" cy="16547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2FB68-69C2-C997-CB0E-4E740B5F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92891" y="4436534"/>
            <a:ext cx="2817243" cy="16063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C16E23-10AC-681A-3365-0F4808FAA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226363" y="4436533"/>
            <a:ext cx="2848357" cy="162170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321C55-DB03-15F1-140F-8E5946DDB665}"/>
              </a:ext>
            </a:extLst>
          </p:cNvPr>
          <p:cNvCxnSpPr>
            <a:cxnSpLocks/>
          </p:cNvCxnSpPr>
          <p:nvPr/>
        </p:nvCxnSpPr>
        <p:spPr>
          <a:xfrm>
            <a:off x="0" y="4054312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210169-D97B-F44C-D369-CFAC9E3E1F06}"/>
              </a:ext>
            </a:extLst>
          </p:cNvPr>
          <p:cNvSpPr txBox="1"/>
          <p:nvPr/>
        </p:nvSpPr>
        <p:spPr>
          <a:xfrm>
            <a:off x="6984997" y="1794932"/>
            <a:ext cx="5037669" cy="23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Black-Scholes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 model ANN (historical data)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 paling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lain.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Bank BRI (BBRI) dan Bank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(BMRI) model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 (Black-Scholes </a:t>
            </a:r>
            <a:r>
              <a:rPr lang="en-I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historical data)</a:t>
            </a:r>
          </a:p>
        </p:txBody>
      </p:sp>
    </p:spTree>
    <p:extLst>
      <p:ext uri="{BB962C8B-B14F-4D97-AF65-F5344CB8AC3E}">
        <p14:creationId xmlns:p14="http://schemas.microsoft.com/office/powerpoint/2010/main" val="1704300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&amp; </a:t>
            </a:r>
            <a:r>
              <a:rPr lang="en-US" sz="32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1C3E28-33B8-257C-0DD9-385C0F7DA9EA}"/>
              </a:ext>
            </a:extLst>
          </p:cNvPr>
          <p:cNvSpPr txBox="1">
            <a:spLocks/>
          </p:cNvSpPr>
          <p:nvPr/>
        </p:nvSpPr>
        <p:spPr>
          <a:xfrm>
            <a:off x="289350" y="1059452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3DB4-E283-B563-C261-A03DDA749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56" y="1541735"/>
            <a:ext cx="4308787" cy="2386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87F91-385D-8425-9881-E57EFE7D7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9489" y="1593726"/>
            <a:ext cx="4236598" cy="2325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173CD4-B24B-891B-BE19-0A4B2160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471" y="4046761"/>
            <a:ext cx="4261611" cy="235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02390-F283-7104-8AFE-3244477C0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0869" y="4095119"/>
            <a:ext cx="4179465" cy="22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748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 Hasil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1C3E28-33B8-257C-0DD9-385C0F7DA9EA}"/>
              </a:ext>
            </a:extLst>
          </p:cNvPr>
          <p:cNvSpPr txBox="1">
            <a:spLocks/>
          </p:cNvSpPr>
          <p:nvPr/>
        </p:nvSpPr>
        <p:spPr>
          <a:xfrm>
            <a:off x="289350" y="1059452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Alat </a:t>
            </a:r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81CCB-58C8-6D0D-F866-9DFB61FF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540"/>
            <a:ext cx="6248277" cy="2542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AE0A8-7115-2232-1711-568A26EB1508}"/>
              </a:ext>
            </a:extLst>
          </p:cNvPr>
          <p:cNvSpPr txBox="1"/>
          <p:nvPr/>
        </p:nvSpPr>
        <p:spPr>
          <a:xfrm>
            <a:off x="6282267" y="1921934"/>
            <a:ext cx="5681133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 Black-Scholes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ANN. 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F99A0-EEA4-EFDD-6675-C7B1C9A9AA74}"/>
              </a:ext>
            </a:extLst>
          </p:cNvPr>
          <p:cNvSpPr txBox="1"/>
          <p:nvPr/>
        </p:nvSpPr>
        <p:spPr>
          <a:xfrm>
            <a:off x="76200" y="431800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A225B10-2E50-CA8E-F378-65B46C33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25448"/>
              </p:ext>
            </p:extLst>
          </p:nvPr>
        </p:nvGraphicFramePr>
        <p:xfrm>
          <a:off x="101599" y="4766734"/>
          <a:ext cx="5715000" cy="154093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11098943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2055956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04242355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300919601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r>
                        <a:rPr lang="en-US" sz="1400" dirty="0"/>
                        <a:t>Saham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Minimum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Maksimum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07565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UNTR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12600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40425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24521,43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0589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PTRO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281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5600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1683,33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31145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HEXA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1110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7450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3508,49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71887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KOBX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625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176,95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242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910E8C-9AA4-958E-A254-D892F8E89921}"/>
              </a:ext>
            </a:extLst>
          </p:cNvPr>
          <p:cNvSpPr txBox="1"/>
          <p:nvPr/>
        </p:nvSpPr>
        <p:spPr>
          <a:xfrm>
            <a:off x="6206067" y="5063067"/>
            <a:ext cx="41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44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 Hasil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1C3E28-33B8-257C-0DD9-385C0F7DA9EA}"/>
              </a:ext>
            </a:extLst>
          </p:cNvPr>
          <p:cNvSpPr txBox="1">
            <a:spLocks/>
          </p:cNvSpPr>
          <p:nvPr/>
        </p:nvSpPr>
        <p:spPr>
          <a:xfrm>
            <a:off x="289350" y="1059452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 Bank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81CCB-58C8-6D0D-F866-9DFB61FF4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9619" y="1621540"/>
            <a:ext cx="5789039" cy="2542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AE0A8-7115-2232-1711-568A26EB1508}"/>
              </a:ext>
            </a:extLst>
          </p:cNvPr>
          <p:cNvSpPr txBox="1"/>
          <p:nvPr/>
        </p:nvSpPr>
        <p:spPr>
          <a:xfrm>
            <a:off x="6282267" y="1921934"/>
            <a:ext cx="5681133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juga, model Black-Scholes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ANN. 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F99A0-EEA4-EFDD-6675-C7B1C9A9AA74}"/>
              </a:ext>
            </a:extLst>
          </p:cNvPr>
          <p:cNvSpPr txBox="1"/>
          <p:nvPr/>
        </p:nvSpPr>
        <p:spPr>
          <a:xfrm>
            <a:off x="76200" y="431800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 :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A225B10-2E50-CA8E-F378-65B46C33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39897"/>
              </p:ext>
            </p:extLst>
          </p:nvPr>
        </p:nvGraphicFramePr>
        <p:xfrm>
          <a:off x="101599" y="4766734"/>
          <a:ext cx="5715000" cy="154093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11098943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2055956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04242355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300919601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r>
                        <a:rPr lang="en-US" sz="1400" dirty="0"/>
                        <a:t>Saham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Minimum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Maksimum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07565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BBCA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2260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9300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5192,79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0589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BBNI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3160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10175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6887,88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31145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BBRI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1660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5225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3433,17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71887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BMRI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1860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10225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3332,81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2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952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 Hasil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1C741-BBFF-A11D-AC47-49B5BBA14985}"/>
              </a:ext>
            </a:extLst>
          </p:cNvPr>
          <p:cNvSpPr txBox="1"/>
          <p:nvPr/>
        </p:nvSpPr>
        <p:spPr>
          <a:xfrm>
            <a:off x="135465" y="1710267"/>
            <a:ext cx="903393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Bank, model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ANN juga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746EBCBF-4628-FA98-FC61-CAA83CBC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3" y="3739850"/>
            <a:ext cx="4198197" cy="252008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8EBAE-144C-0C7F-1306-531DAD3B37DC}"/>
              </a:ext>
            </a:extLst>
          </p:cNvPr>
          <p:cNvSpPr txBox="1"/>
          <p:nvPr/>
        </p:nvSpPr>
        <p:spPr>
          <a:xfrm>
            <a:off x="4758266" y="4351867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IHSG dan LQ45.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6C28E8-05FC-0401-0CFD-BCD03471BF7D}"/>
              </a:ext>
            </a:extLst>
          </p:cNvPr>
          <p:cNvSpPr txBox="1">
            <a:spLocks/>
          </p:cNvSpPr>
          <p:nvPr/>
        </p:nvSpPr>
        <p:spPr>
          <a:xfrm>
            <a:off x="289350" y="1059452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endParaRPr lang="en-US" sz="2400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 Hasil </a:t>
            </a:r>
          </a:p>
        </p:txBody>
      </p:sp>
      <p:pic>
        <p:nvPicPr>
          <p:cNvPr id="3" name="Picture 2" descr="A picture containing screenshot, line&#10;&#10;Description automatically generated">
            <a:extLst>
              <a:ext uri="{FF2B5EF4-FFF2-40B4-BE49-F238E27FC236}">
                <a16:creationId xmlns:a16="http://schemas.microsoft.com/office/drawing/2014/main" id="{AEBA73F2-9139-684C-0159-E284E353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033"/>
            <a:ext cx="5804755" cy="321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screenshot, map&#10;&#10;Description automatically generated">
            <a:extLst>
              <a:ext uri="{FF2B5EF4-FFF2-40B4-BE49-F238E27FC236}">
                <a16:creationId xmlns:a16="http://schemas.microsoft.com/office/drawing/2014/main" id="{C4AF143D-3A8D-B9D4-BEAC-CE113E157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29" y="1898374"/>
            <a:ext cx="5801746" cy="32077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03C219-DEA0-178A-7BA6-8C06A2E7644E}"/>
              </a:ext>
            </a:extLst>
          </p:cNvPr>
          <p:cNvSpPr txBox="1">
            <a:spLocks/>
          </p:cNvSpPr>
          <p:nvPr/>
        </p:nvSpPr>
        <p:spPr>
          <a:xfrm>
            <a:off x="289350" y="1059452"/>
            <a:ext cx="8687421" cy="407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endParaRPr lang="en-US" sz="2400" b="1" cap="none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51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&amp; Saran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C0D48-8465-82BA-4768-B19F5549B745}"/>
              </a:ext>
            </a:extLst>
          </p:cNvPr>
          <p:cNvSpPr txBox="1"/>
          <p:nvPr/>
        </p:nvSpPr>
        <p:spPr>
          <a:xfrm>
            <a:off x="227863" y="1730511"/>
            <a:ext cx="10866300" cy="415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Black-Scholes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dapat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Bank.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 dapat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ini, model ANN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Black-Scholes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termodifikasi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Nilai MAE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09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&amp; Saran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8C4539-7A20-11FF-51D8-439C9DBB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2465"/>
              </p:ext>
            </p:extLst>
          </p:nvPr>
        </p:nvGraphicFramePr>
        <p:xfrm>
          <a:off x="238539" y="2337825"/>
          <a:ext cx="115592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678">
                  <a:extLst>
                    <a:ext uri="{9D8B030D-6E8A-4147-A177-3AD203B41FA5}">
                      <a16:colId xmlns:a16="http://schemas.microsoft.com/office/drawing/2014/main" val="2064708193"/>
                    </a:ext>
                  </a:extLst>
                </a:gridCol>
                <a:gridCol w="1544519">
                  <a:extLst>
                    <a:ext uri="{9D8B030D-6E8A-4147-A177-3AD203B41FA5}">
                      <a16:colId xmlns:a16="http://schemas.microsoft.com/office/drawing/2014/main" val="2973584978"/>
                    </a:ext>
                  </a:extLst>
                </a:gridCol>
                <a:gridCol w="5442690">
                  <a:extLst>
                    <a:ext uri="{9D8B030D-6E8A-4147-A177-3AD203B41FA5}">
                      <a16:colId xmlns:a16="http://schemas.microsoft.com/office/drawing/2014/main" val="2907465889"/>
                    </a:ext>
                  </a:extLst>
                </a:gridCol>
                <a:gridCol w="2723322">
                  <a:extLst>
                    <a:ext uri="{9D8B030D-6E8A-4147-A177-3AD203B41FA5}">
                      <a16:colId xmlns:a16="http://schemas.microsoft.com/office/drawing/2014/main" val="571442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Sektor 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Saham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ANN (Black-Scholes </a:t>
                      </a:r>
                      <a:r>
                        <a:rPr lang="en-US" sz="1400" dirty="0" err="1"/>
                        <a:t>termodifikasi</a:t>
                      </a:r>
                      <a:r>
                        <a:rPr lang="en-US" sz="1400" dirty="0"/>
                        <a:t> &amp; historical data)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ANN (historical data) 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21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Sektor </a:t>
                      </a:r>
                      <a:r>
                        <a:rPr lang="en-US" sz="1600" dirty="0" err="1"/>
                        <a:t>alat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berat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UNTR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445,58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444,04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64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HEXA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55,74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54,72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398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KOBX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6,62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6,56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84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PTRO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70,86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69,49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09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Sektor Bank 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BBCA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85,07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84,33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17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BBNI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94,15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93,25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09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BBRI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50,35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50,73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29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BMRI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102,41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111,86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41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195351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2" y="315621"/>
            <a:ext cx="10515600" cy="912045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&amp; Saran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5350B-BCF3-F003-466C-337B241F821E}"/>
              </a:ext>
            </a:extLst>
          </p:cNvPr>
          <p:cNvSpPr txBox="1"/>
          <p:nvPr/>
        </p:nvSpPr>
        <p:spPr>
          <a:xfrm>
            <a:off x="307375" y="2088320"/>
            <a:ext cx="10866300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di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machine learning yang lain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dapat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 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015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1728456"/>
            <a:ext cx="10780295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Salah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instrument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derivatif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Opsi</a:t>
            </a:r>
            <a:r>
              <a:rPr lang="en-US" sz="2000" b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saham</a:t>
            </a:r>
            <a:endParaRPr lang="en-US" sz="2000" b="1" dirty="0">
              <a:solidFill>
                <a:srgbClr val="0F49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Opsi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saham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merupakan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perjanjian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di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antara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kedua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pihak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masing – masing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pembelian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i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option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dan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penjualan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i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 option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pada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ditentukan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353FA-D67D-14A4-4B43-147D91E9133F}"/>
              </a:ext>
            </a:extLst>
          </p:cNvPr>
          <p:cNvSpPr txBox="1"/>
          <p:nvPr/>
        </p:nvSpPr>
        <p:spPr>
          <a:xfrm>
            <a:off x="0" y="4078624"/>
            <a:ext cx="10780295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option</a:t>
            </a:r>
            <a:r>
              <a:rPr lang="en-US" sz="2000" b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membeli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pada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kesepakatan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i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strike price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jangka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disepakati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 option</a:t>
            </a:r>
            <a:r>
              <a:rPr lang="en-US" sz="2000" b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menjual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pada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kesepakatan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i="1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(strike price)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jangka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disepakati</a:t>
            </a:r>
            <a:r>
              <a:rPr lang="en-US" sz="2000" dirty="0">
                <a:solidFill>
                  <a:srgbClr val="0F49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74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053" y="2671195"/>
            <a:ext cx="4698817" cy="912045"/>
          </a:xfrm>
        </p:spPr>
        <p:txBody>
          <a:bodyPr>
            <a:noAutofit/>
          </a:bodyPr>
          <a:lstStyle/>
          <a:p>
            <a:r>
              <a:rPr lang="en-US" sz="5400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5400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Kasih </a:t>
            </a:r>
          </a:p>
        </p:txBody>
      </p:sp>
    </p:spTree>
    <p:extLst>
      <p:ext uri="{BB962C8B-B14F-4D97-AF65-F5344CB8AC3E}">
        <p14:creationId xmlns:p14="http://schemas.microsoft.com/office/powerpoint/2010/main" val="6877694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96371"/>
            <a:ext cx="10507100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Harga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Black-Scholes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Black-Scholes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diperkenalkan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oleh Fischer Black dan Myron Scholes pada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1973.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B8F32-F081-C4E1-EA00-289F22FF903B}"/>
              </a:ext>
            </a:extLst>
          </p:cNvPr>
          <p:cNvSpPr txBox="1"/>
          <p:nvPr/>
        </p:nvSpPr>
        <p:spPr>
          <a:xfrm>
            <a:off x="0" y="3661528"/>
            <a:ext cx="105071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Black dan Scholes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mengasumsikan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proses Ito,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diferensial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stokastik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 dan Scholes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mengasumsikan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Brownian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26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856" y="1632204"/>
            <a:ext cx="9624786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endParaRPr lang="en-US" sz="2000" dirty="0">
              <a:solidFill>
                <a:srgbClr val="0F49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mencerminkan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 yang sangat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tree, support vector machine, k-nearest neighbors.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artificial neural network, convolutional neural network, dan recurrent neural network. 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81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09" y="1792625"/>
            <a:ext cx="923977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Harga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berperilaku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gerak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(random walk)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dan sangat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i="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67F49-053C-CF9C-70FF-5FF63441ADDF}"/>
              </a:ext>
            </a:extLst>
          </p:cNvPr>
          <p:cNvSpPr txBox="1"/>
          <p:nvPr/>
        </p:nvSpPr>
        <p:spPr>
          <a:xfrm>
            <a:off x="0" y="3928144"/>
            <a:ext cx="972151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partikel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kosmologi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material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391114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3" y="166166"/>
            <a:ext cx="10515600" cy="1325563"/>
          </a:xfrm>
        </p:spPr>
        <p:txBody>
          <a:bodyPr/>
          <a:lstStyle/>
          <a:p>
            <a:r>
              <a:rPr lang="en-US" b="1" cap="none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b="1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8A3808-C518-3DC1-225A-75714E77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1025"/>
              </p:ext>
            </p:extLst>
          </p:nvPr>
        </p:nvGraphicFramePr>
        <p:xfrm>
          <a:off x="222440" y="2147248"/>
          <a:ext cx="1166261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23">
                  <a:extLst>
                    <a:ext uri="{9D8B030D-6E8A-4147-A177-3AD203B41FA5}">
                      <a16:colId xmlns:a16="http://schemas.microsoft.com/office/drawing/2014/main" val="3974236217"/>
                    </a:ext>
                  </a:extLst>
                </a:gridCol>
                <a:gridCol w="3174737">
                  <a:extLst>
                    <a:ext uri="{9D8B030D-6E8A-4147-A177-3AD203B41FA5}">
                      <a16:colId xmlns:a16="http://schemas.microsoft.com/office/drawing/2014/main" val="693537341"/>
                    </a:ext>
                  </a:extLst>
                </a:gridCol>
                <a:gridCol w="6850751">
                  <a:extLst>
                    <a:ext uri="{9D8B030D-6E8A-4147-A177-3AD203B41FA5}">
                      <a16:colId xmlns:a16="http://schemas.microsoft.com/office/drawing/2014/main" val="32849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Tahun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Peneliti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6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dan Scholes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Menemukan</a:t>
                      </a:r>
                      <a:r>
                        <a:rPr lang="en-US" dirty="0"/>
                        <a:t> formula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mengasumsikan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mengikuti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stokastik</a:t>
                      </a:r>
                      <a:r>
                        <a:rPr lang="en-US" dirty="0"/>
                        <a:t>.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6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Moawia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Algalith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Mengajukan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sederhana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eksak</a:t>
                      </a:r>
                      <a:r>
                        <a:rPr lang="en-US" dirty="0"/>
                        <a:t>, dan </a:t>
                      </a:r>
                      <a:r>
                        <a:rPr lang="en-US" dirty="0" err="1"/>
                        <a:t>analitik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amerika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formula Black-Scholes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 Shah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review dan </a:t>
                      </a:r>
                      <a:r>
                        <a:rPr lang="en-US" dirty="0" err="1"/>
                        <a:t>taksonomi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metode-metode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mengelompokkan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kategori</a:t>
                      </a:r>
                      <a:r>
                        <a:rPr lang="en-US" dirty="0"/>
                        <a:t> ( </a:t>
                      </a:r>
                      <a:r>
                        <a:rPr lang="en-US" dirty="0" err="1"/>
                        <a:t>teknik</a:t>
                      </a:r>
                      <a:r>
                        <a:rPr lang="en-US" dirty="0"/>
                        <a:t> statistical, </a:t>
                      </a:r>
                      <a:r>
                        <a:rPr lang="en-US" dirty="0" err="1"/>
                        <a:t>teknik</a:t>
                      </a:r>
                      <a:r>
                        <a:rPr lang="en-US" dirty="0"/>
                        <a:t> pattern recognition, </a:t>
                      </a:r>
                      <a:r>
                        <a:rPr lang="en-US" dirty="0" err="1"/>
                        <a:t>teknik</a:t>
                      </a:r>
                      <a:r>
                        <a:rPr lang="en-US" dirty="0"/>
                        <a:t> machine learning, </a:t>
                      </a:r>
                      <a:r>
                        <a:rPr lang="en-US" dirty="0" err="1"/>
                        <a:t>teknik</a:t>
                      </a:r>
                      <a:r>
                        <a:rPr lang="en-US" dirty="0"/>
                        <a:t> sentiment analysis)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7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899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6536</Words>
  <Application>Microsoft Office PowerPoint</Application>
  <PresentationFormat>Widescreen</PresentationFormat>
  <Paragraphs>1023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Segoe UI</vt:lpstr>
      <vt:lpstr>Times New Roman</vt:lpstr>
      <vt:lpstr>Verdana</vt:lpstr>
      <vt:lpstr>Wingdings 3</vt:lpstr>
      <vt:lpstr>Slice</vt:lpstr>
      <vt:lpstr>Prediksi Harga Saham Harian Pada Sektor Alat Berat Dan Bank Menggunakan Model Black-Scholes Termodifikasi Dan Algoritma Artificial Neural Network</vt:lpstr>
      <vt:lpstr>PowerPoint Presentation</vt:lpstr>
      <vt:lpstr>LATAR BELAKANG</vt:lpstr>
      <vt:lpstr>LATAR BELAKANG</vt:lpstr>
      <vt:lpstr>LATAR BELAKANG</vt:lpstr>
      <vt:lpstr>LATAR BELAKANG</vt:lpstr>
      <vt:lpstr>LATAR BELAKANG</vt:lpstr>
      <vt:lpstr>LATAR BELAKANG</vt:lpstr>
      <vt:lpstr>Tinjauan Pustaka</vt:lpstr>
      <vt:lpstr>Tinjauan Pustaka</vt:lpstr>
      <vt:lpstr>TUJUAN PENELITIAN</vt:lpstr>
      <vt:lpstr>BATASAN PENELITIAN</vt:lpstr>
      <vt:lpstr>BATASAN PENELITIAN</vt:lpstr>
      <vt:lpstr>PowerPoint Presentation</vt:lpstr>
      <vt:lpstr>Black-Scholes Termodifikasi</vt:lpstr>
      <vt:lpstr>Konsep Machine Learning </vt:lpstr>
      <vt:lpstr>Konsep Machine Learning </vt:lpstr>
      <vt:lpstr>Konsep Machine Learning </vt:lpstr>
      <vt:lpstr>Konsep Machine Learning </vt:lpstr>
      <vt:lpstr>Konsep Machine Learning </vt:lpstr>
      <vt:lpstr>Konsep Machine Learning </vt:lpstr>
      <vt:lpstr>Artificial Neural Network</vt:lpstr>
      <vt:lpstr>Artificial Neural Network</vt:lpstr>
      <vt:lpstr>Artificial Neural Network</vt:lpstr>
      <vt:lpstr>Artificial Neural Network</vt:lpstr>
      <vt:lpstr>Artificial Neural Network</vt:lpstr>
      <vt:lpstr>Hyperparameter Tuning</vt:lpstr>
      <vt:lpstr>Hyperparameter Tuning</vt:lpstr>
      <vt:lpstr>Hyperparameter Tuning</vt:lpstr>
      <vt:lpstr>PowerPoint Presentation</vt:lpstr>
      <vt:lpstr>Tahapan Penelitian </vt:lpstr>
      <vt:lpstr>Pengumpulan data</vt:lpstr>
      <vt:lpstr>Train &amp; test split </vt:lpstr>
      <vt:lpstr>Langkah Komputasi</vt:lpstr>
      <vt:lpstr>Langkah Komputasi</vt:lpstr>
      <vt:lpstr>Langkah Komputasi</vt:lpstr>
      <vt:lpstr>Langkah Komputasi</vt:lpstr>
      <vt:lpstr>PowerPoint Presentation</vt:lpstr>
      <vt:lpstr>Hasil &amp; Pembahasan </vt:lpstr>
      <vt:lpstr>Hasil &amp; Pembahasan </vt:lpstr>
      <vt:lpstr>Hasil &amp; Pembahasan </vt:lpstr>
      <vt:lpstr>Hasil &amp; Pembahasan </vt:lpstr>
      <vt:lpstr>Analisa Hasil </vt:lpstr>
      <vt:lpstr>Analisa Hasil </vt:lpstr>
      <vt:lpstr>Analisa Hasil </vt:lpstr>
      <vt:lpstr>Analisa Hasil </vt:lpstr>
      <vt:lpstr>Kesimpulan &amp; Saran</vt:lpstr>
      <vt:lpstr>Kesimpulan &amp; Saran</vt:lpstr>
      <vt:lpstr>Kesimpulan &amp; Saran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Perhitungan Harga Opsi dengan Menggunakan Black-Scholes Termodifikasi dan Prediksi Harga Saham Menggunakan Machine Learning Pada Harga Penutupan</dc:title>
  <dc:creator>zefanya simijaya</dc:creator>
  <cp:lastModifiedBy>zefanya simijaya</cp:lastModifiedBy>
  <cp:revision>42</cp:revision>
  <dcterms:created xsi:type="dcterms:W3CDTF">2023-05-31T14:38:09Z</dcterms:created>
  <dcterms:modified xsi:type="dcterms:W3CDTF">2023-07-06T07:47:52Z</dcterms:modified>
</cp:coreProperties>
</file>