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91E"/>
    <a:srgbClr val="0A2240"/>
    <a:srgbClr val="A90B25"/>
    <a:srgbClr val="4D4D4D"/>
    <a:srgbClr val="CE0E2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5232" autoAdjust="0"/>
  </p:normalViewPr>
  <p:slideViewPr>
    <p:cSldViewPr snapToGrid="0">
      <p:cViewPr varScale="1">
        <p:scale>
          <a:sx n="98" d="100"/>
          <a:sy n="98" d="100"/>
        </p:scale>
        <p:origin x="96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3CADB-3BC6-426C-93ED-A2D7861B08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D184-B157-4A94-9538-7F6827A6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Fiancee</a:t>
            </a:r>
            <a:r>
              <a:rPr lang="en-US" dirty="0"/>
              <a:t> is from Saudi Arabia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D184-B157-4A94-9538-7F6827A641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D138-FB19-4C6B-BE22-AD58FC792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5C6EE-9194-45E7-8225-72F3416B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4F29-7A90-4754-9F27-05AD0791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D3DF-E4B4-4152-A9EA-F04B035C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C236-8CA1-46C1-A171-54787CD2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D2A5-893D-4811-92A0-5590B9FA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CCC31-AA84-4918-BEA2-57D9A48FE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7A70-3FDD-41A9-807A-A74F183E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3AF6-4DAF-4DC4-B971-61D1B3EF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F4EC-AD89-4806-BD39-7DB1EFCE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BCEE-BA46-49B3-880C-FE215EEA8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78F76-5BAC-4D74-A952-2D4E809D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100D-FEAA-499A-97F7-26ACF772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2DBF-1B34-490C-93BD-59455EBF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9A60-78AC-47A2-8BD2-C1B0DE0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7852-F295-4154-8322-BDB2D40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D630-BB11-4BCF-992C-A414E734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F0F1-D4BE-4AFC-A66A-34A38807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CBBB-A420-4EE5-8D55-F261DFC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5BF1-E2C8-4965-8DAE-1988E667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495B-1F79-400F-A10D-7856394A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4D9C-F26D-439A-9464-42B5B772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DD69-D69A-46EB-94D5-05DB4D5E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56D7-B737-4F10-882A-6C7231EA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680E-947B-4B05-B951-18C90140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EC3-7D8A-40B5-957C-09E24799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0F3-27CA-4908-A206-0D6FF866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CC66-D031-422F-A927-F077F63F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FF26E-50F2-4A30-8B85-3368B1D6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FE2D0-41D0-44BD-ABD1-39F12EAD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1F57-F546-452B-A881-7760A080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E99F-0465-4F6D-BCDA-71864370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3ABDC-79E9-447C-AD9A-AFC26F6C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71DD-4AB8-421E-9FF0-971159E6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B6028-4D9E-47A5-9457-C0DE2A33E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C9F8C-EC19-457A-B1BF-0ABDCB32C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BEAFC-A159-4016-A867-335299DF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25568-83A0-4841-95BB-EEDB7FB8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97E9-6E9C-4F9F-BE42-E2FE84BE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0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874E-2404-4FF7-AC85-4C4797C7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70145-F6AF-44DB-A76A-E28D172A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DF84C-0A88-414F-AC1C-22C40E0A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01F9-6B89-406B-B603-5AC1CBD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51F9C-959C-49FA-B949-4AE9823D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813C2-7F58-4E4D-B40F-5BD1C0D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48E14-0E70-4191-BFE4-F92DE4E1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98B2-898C-4C2D-9E8F-26C65B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37D8-539F-4C5A-8463-9DB19228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B6AD-2FD8-4819-8A0F-2DBCE694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36AB-FA27-423D-AE9E-3F7711A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FCE2-FE12-46E7-AADD-8F93D821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CB86-2E3F-47B8-B229-FF229ED0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4E07-9E92-422E-BA77-3C8173D8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38981-EF29-47D7-943B-87C9562ED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446C-E968-4EC1-B2E5-FFD75511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AE2E-05A5-4D41-A9DA-6B99C7A9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A5EC-C7A1-4B7E-9483-FEB203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A3CC-E330-4B51-901B-57B6E5F3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B5D42-C41F-4F1E-9128-8C8627E4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6D52-1359-44CE-B121-E582E7C2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194A-4A64-4E32-9656-9114F8949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2BC9-43FC-46BF-B911-F9F3169077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53AF-110D-469E-A153-5434010AA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554C7-AE01-4DE1-87DC-9D7791C6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370E-791B-4AB0-8CB3-3F176808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D40CBD-D040-4C2B-B798-8886493CDAC2}"/>
              </a:ext>
            </a:extLst>
          </p:cNvPr>
          <p:cNvGrpSpPr/>
          <p:nvPr/>
        </p:nvGrpSpPr>
        <p:grpSpPr>
          <a:xfrm>
            <a:off x="48530" y="2357916"/>
            <a:ext cx="12257591" cy="2142168"/>
            <a:chOff x="48530" y="2357916"/>
            <a:chExt cx="12257591" cy="21421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18A3B01-2762-468C-83AF-C6E1DF72052C}"/>
                </a:ext>
              </a:extLst>
            </p:cNvPr>
            <p:cNvGrpSpPr/>
            <p:nvPr/>
          </p:nvGrpSpPr>
          <p:grpSpPr>
            <a:xfrm>
              <a:off x="48530" y="2357916"/>
              <a:ext cx="12257591" cy="2142168"/>
              <a:chOff x="-46299" y="3433966"/>
              <a:chExt cx="12257591" cy="21421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D4456F-CC43-4D68-9D07-771CD9201E6D}"/>
                  </a:ext>
                </a:extLst>
              </p:cNvPr>
              <p:cNvSpPr/>
              <p:nvPr/>
            </p:nvSpPr>
            <p:spPr>
              <a:xfrm>
                <a:off x="-46299" y="3433966"/>
                <a:ext cx="12257591" cy="214216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lumMod val="40000"/>
                      <a:lumOff val="60000"/>
                    </a:schemeClr>
                  </a:gs>
                  <a:gs pos="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34EAD3-67F7-48E1-980A-5C4B96DA656C}"/>
                  </a:ext>
                </a:extLst>
              </p:cNvPr>
              <p:cNvSpPr/>
              <p:nvPr/>
            </p:nvSpPr>
            <p:spPr>
              <a:xfrm>
                <a:off x="44472" y="3528909"/>
                <a:ext cx="7756924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7200" b="0" cap="none" spc="0" dirty="0">
                    <a:ln w="0">
                      <a:noFill/>
                    </a:ln>
                    <a:solidFill>
                      <a:srgbClr val="A90B25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Edward</a:t>
                </a:r>
                <a:r>
                  <a:rPr lang="en-US" sz="7200" b="0" cap="none" spc="0" dirty="0">
                    <a:ln w="0">
                      <a:solidFill>
                        <a:srgbClr val="0A2240"/>
                      </a:solidFill>
                    </a:ln>
                    <a:solidFill>
                      <a:srgbClr val="A90B25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7200" b="0" cap="none" spc="0" dirty="0">
                    <a:ln w="0">
                      <a:noFill/>
                    </a:ln>
                    <a:solidFill>
                      <a:srgbClr val="A90B25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Auttonberry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2AE637-80C7-4077-8670-CDB9466E8385}"/>
                </a:ext>
              </a:extLst>
            </p:cNvPr>
            <p:cNvSpPr/>
            <p:nvPr/>
          </p:nvSpPr>
          <p:spPr>
            <a:xfrm>
              <a:off x="3157732" y="3433105"/>
              <a:ext cx="473849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200" b="0" cap="none" spc="0" dirty="0">
                  <a:ln w="0">
                    <a:noFill/>
                  </a:ln>
                  <a:solidFill>
                    <a:srgbClr val="A90B25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 full-stack developer role</a:t>
              </a:r>
            </a:p>
          </p:txBody>
        </p:sp>
      </p:grpSp>
      <p:pic>
        <p:nvPicPr>
          <p:cNvPr id="1032" name="Picture 8" descr="https://lh5.googleusercontent.com/2iunztV8X-SmtAGvU7pYVqb18PHMS4GGVcvmxp2EvYSbv9RKJeKdMYuTZsvhL5aHZqbWerwe0kq-7rm7IZusvAZE5iao7UtpxsgORYtGPhG0Ir3D4N2injxkniK4s2GomlTCTWV0">
            <a:extLst>
              <a:ext uri="{FF2B5EF4-FFF2-40B4-BE49-F238E27FC236}">
                <a16:creationId xmlns:a16="http://schemas.microsoft.com/office/drawing/2014/main" id="{10B64AF6-0FD9-4356-A853-8A1B133A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96" y="1183117"/>
            <a:ext cx="3925293" cy="3899553"/>
          </a:xfrm>
          <a:prstGeom prst="rect">
            <a:avLst/>
          </a:prstGeom>
          <a:ln w="76200">
            <a:solidFill>
              <a:srgbClr val="C00000"/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6F3284-DC96-49BF-BFCA-307F8ADC5843}"/>
              </a:ext>
            </a:extLst>
          </p:cNvPr>
          <p:cNvSpPr/>
          <p:nvPr/>
        </p:nvSpPr>
        <p:spPr>
          <a:xfrm>
            <a:off x="-46299" y="52490"/>
            <a:ext cx="12257590" cy="9213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 w="127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0C24-5F73-442A-AB04-4E47068E070E}"/>
              </a:ext>
            </a:extLst>
          </p:cNvPr>
          <p:cNvSpPr txBox="1"/>
          <p:nvPr/>
        </p:nvSpPr>
        <p:spPr>
          <a:xfrm>
            <a:off x="478600" y="97649"/>
            <a:ext cx="874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rgbClr val="0A2240"/>
                  </a:solidFill>
                </a:ln>
                <a:solidFill>
                  <a:srgbClr val="CE0E2D"/>
                </a:solidFill>
                <a:latin typeface="Verdana Pro SemiBold" panose="020B0604020202020204" pitchFamily="34" charset="0"/>
                <a:cs typeface="Aharoni" panose="020B0604020202020204" pitchFamily="2" charset="-79"/>
              </a:rPr>
              <a:t>Soft Skills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C25920E-CE1D-4543-B8B4-3F9078C1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94" y="1254512"/>
            <a:ext cx="3163304" cy="2533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FEE2B568-DFA4-45B2-9B73-D0A57536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35" y="1254513"/>
            <a:ext cx="3378571" cy="2533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96F07231-2AC3-42E4-A7C5-6CD64288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53" y="3971870"/>
            <a:ext cx="5028085" cy="2632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3D6E9D-A203-487F-A646-9FEFDB5894CB}"/>
              </a:ext>
            </a:extLst>
          </p:cNvPr>
          <p:cNvGrpSpPr/>
          <p:nvPr/>
        </p:nvGrpSpPr>
        <p:grpSpPr>
          <a:xfrm>
            <a:off x="-46299" y="52490"/>
            <a:ext cx="12257590" cy="921317"/>
            <a:chOff x="-46299" y="52490"/>
            <a:chExt cx="12257590" cy="9213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6F3284-DC96-49BF-BFCA-307F8ADC5843}"/>
                </a:ext>
              </a:extLst>
            </p:cNvPr>
            <p:cNvSpPr/>
            <p:nvPr/>
          </p:nvSpPr>
          <p:spPr>
            <a:xfrm>
              <a:off x="-46299" y="52490"/>
              <a:ext cx="12257590" cy="92131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1"/>
              <a:tileRect/>
            </a:gradFill>
            <a:ln w="12700">
              <a:solidFill>
                <a:srgbClr val="CE0E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B90C24-5F73-442A-AB04-4E47068E070E}"/>
                </a:ext>
              </a:extLst>
            </p:cNvPr>
            <p:cNvSpPr txBox="1"/>
            <p:nvPr/>
          </p:nvSpPr>
          <p:spPr>
            <a:xfrm>
              <a:off x="478600" y="97649"/>
              <a:ext cx="8743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n w="19050">
                    <a:solidFill>
                      <a:srgbClr val="0A2240"/>
                    </a:solidFill>
                  </a:ln>
                  <a:solidFill>
                    <a:srgbClr val="CE0E2D"/>
                  </a:solidFill>
                  <a:latin typeface="Verdana Pro SemiBold" panose="020B0604020202020204" pitchFamily="34" charset="0"/>
                  <a:cs typeface="Aharoni" panose="020B0604020202020204" pitchFamily="2" charset="-79"/>
                </a:rPr>
                <a:t>Soft Skills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17E3E2-4DFC-4494-870D-CC1132FC053E}"/>
              </a:ext>
            </a:extLst>
          </p:cNvPr>
          <p:cNvGrpSpPr/>
          <p:nvPr/>
        </p:nvGrpSpPr>
        <p:grpSpPr>
          <a:xfrm>
            <a:off x="1280894" y="1254512"/>
            <a:ext cx="9630212" cy="5349863"/>
            <a:chOff x="1280894" y="1254512"/>
            <a:chExt cx="9630212" cy="5349863"/>
          </a:xfrm>
        </p:grpSpPr>
        <p:pic>
          <p:nvPicPr>
            <p:cNvPr id="4098" name="Picture 2" descr="See the source image">
              <a:extLst>
                <a:ext uri="{FF2B5EF4-FFF2-40B4-BE49-F238E27FC236}">
                  <a16:creationId xmlns:a16="http://schemas.microsoft.com/office/drawing/2014/main" id="{2C25920E-CE1D-4543-B8B4-3F9078C10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894" y="1254512"/>
              <a:ext cx="3163304" cy="253392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See the source image">
              <a:extLst>
                <a:ext uri="{FF2B5EF4-FFF2-40B4-BE49-F238E27FC236}">
                  <a16:creationId xmlns:a16="http://schemas.microsoft.com/office/drawing/2014/main" id="{FEE2B568-DFA4-45B2-9B73-D0A575369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535" y="1254513"/>
              <a:ext cx="3378571" cy="25339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See the source image">
              <a:extLst>
                <a:ext uri="{FF2B5EF4-FFF2-40B4-BE49-F238E27FC236}">
                  <a16:creationId xmlns:a16="http://schemas.microsoft.com/office/drawing/2014/main" id="{96F07231-2AC3-42E4-A7C5-6CD642884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453" y="3971870"/>
              <a:ext cx="5028085" cy="26325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43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D40CBD-D040-4C2B-B798-8886493CDAC2}"/>
              </a:ext>
            </a:extLst>
          </p:cNvPr>
          <p:cNvGrpSpPr/>
          <p:nvPr/>
        </p:nvGrpSpPr>
        <p:grpSpPr>
          <a:xfrm>
            <a:off x="35430" y="2357916"/>
            <a:ext cx="7860795" cy="2142168"/>
            <a:chOff x="35430" y="2357916"/>
            <a:chExt cx="7860795" cy="21421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18A3B01-2762-468C-83AF-C6E1DF72052C}"/>
                </a:ext>
              </a:extLst>
            </p:cNvPr>
            <p:cNvGrpSpPr/>
            <p:nvPr/>
          </p:nvGrpSpPr>
          <p:grpSpPr>
            <a:xfrm>
              <a:off x="35430" y="2357916"/>
              <a:ext cx="7860795" cy="2142168"/>
              <a:chOff x="-59399" y="3433966"/>
              <a:chExt cx="7860795" cy="21421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D4456F-CC43-4D68-9D07-771CD9201E6D}"/>
                  </a:ext>
                </a:extLst>
              </p:cNvPr>
              <p:cNvSpPr/>
              <p:nvPr/>
            </p:nvSpPr>
            <p:spPr>
              <a:xfrm>
                <a:off x="-59399" y="3433966"/>
                <a:ext cx="7577955" cy="214216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lumMod val="40000"/>
                      <a:lumOff val="60000"/>
                    </a:schemeClr>
                  </a:gs>
                  <a:gs pos="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34EAD3-67F7-48E1-980A-5C4B96DA656C}"/>
                  </a:ext>
                </a:extLst>
              </p:cNvPr>
              <p:cNvSpPr/>
              <p:nvPr/>
            </p:nvSpPr>
            <p:spPr>
              <a:xfrm>
                <a:off x="44472" y="3528909"/>
                <a:ext cx="7756924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7200" b="0" cap="none" spc="0" dirty="0">
                    <a:ln w="0">
                      <a:noFill/>
                    </a:ln>
                    <a:solidFill>
                      <a:srgbClr val="A90B25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Thank You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2AE637-80C7-4077-8670-CDB9466E8385}"/>
                </a:ext>
              </a:extLst>
            </p:cNvPr>
            <p:cNvSpPr/>
            <p:nvPr/>
          </p:nvSpPr>
          <p:spPr>
            <a:xfrm>
              <a:off x="421403" y="3658504"/>
              <a:ext cx="45388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0" cap="none" spc="0" dirty="0">
                  <a:ln w="0">
                    <a:noFill/>
                  </a:ln>
                  <a:solidFill>
                    <a:srgbClr val="A90B25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https://gw.auttonberri.es</a:t>
              </a: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046F37DA-8A82-4672-9C6A-3499827BC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8"/>
          <a:stretch/>
        </p:blipFill>
        <p:spPr bwMode="auto">
          <a:xfrm>
            <a:off x="7717256" y="882014"/>
            <a:ext cx="2765115" cy="2951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77CAA-DB87-4194-8D50-BCE5C3EBF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7" t="4889" r="16249" b="766"/>
          <a:stretch/>
        </p:blipFill>
        <p:spPr>
          <a:xfrm>
            <a:off x="9202046" y="2357915"/>
            <a:ext cx="2768391" cy="214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CB06D3AD-66C1-4C36-9BE8-C4BD2736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35" y="3536999"/>
            <a:ext cx="3163304" cy="2533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D40CBD-D040-4C2B-B798-8886493CDAC2}"/>
              </a:ext>
            </a:extLst>
          </p:cNvPr>
          <p:cNvGrpSpPr/>
          <p:nvPr/>
        </p:nvGrpSpPr>
        <p:grpSpPr>
          <a:xfrm>
            <a:off x="48530" y="2357916"/>
            <a:ext cx="12257591" cy="2142168"/>
            <a:chOff x="48530" y="2357916"/>
            <a:chExt cx="12257591" cy="21421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18A3B01-2762-468C-83AF-C6E1DF72052C}"/>
                </a:ext>
              </a:extLst>
            </p:cNvPr>
            <p:cNvGrpSpPr/>
            <p:nvPr/>
          </p:nvGrpSpPr>
          <p:grpSpPr>
            <a:xfrm>
              <a:off x="48530" y="2357916"/>
              <a:ext cx="12257591" cy="2142168"/>
              <a:chOff x="-46299" y="3433966"/>
              <a:chExt cx="12257591" cy="21421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D4456F-CC43-4D68-9D07-771CD9201E6D}"/>
                  </a:ext>
                </a:extLst>
              </p:cNvPr>
              <p:cNvSpPr/>
              <p:nvPr/>
            </p:nvSpPr>
            <p:spPr>
              <a:xfrm>
                <a:off x="-46299" y="3433966"/>
                <a:ext cx="12257591" cy="214216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lumMod val="40000"/>
                      <a:lumOff val="60000"/>
                    </a:schemeClr>
                  </a:gs>
                  <a:gs pos="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34EAD3-67F7-48E1-980A-5C4B96DA656C}"/>
                  </a:ext>
                </a:extLst>
              </p:cNvPr>
              <p:cNvSpPr/>
              <p:nvPr/>
            </p:nvSpPr>
            <p:spPr>
              <a:xfrm>
                <a:off x="44472" y="3528909"/>
                <a:ext cx="7756924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7200" b="0" cap="none" spc="0" dirty="0">
                    <a:ln w="0">
                      <a:noFill/>
                    </a:ln>
                    <a:solidFill>
                      <a:srgbClr val="A90B25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Edward</a:t>
                </a:r>
                <a:r>
                  <a:rPr lang="en-US" sz="7200" b="0" cap="none" spc="0" dirty="0">
                    <a:ln w="0">
                      <a:solidFill>
                        <a:srgbClr val="0A2240"/>
                      </a:solidFill>
                    </a:ln>
                    <a:solidFill>
                      <a:srgbClr val="A90B25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7200" b="0" cap="none" spc="0" dirty="0">
                    <a:ln w="0">
                      <a:noFill/>
                    </a:ln>
                    <a:solidFill>
                      <a:srgbClr val="A90B25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Auttonberry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2AE637-80C7-4077-8670-CDB9466E8385}"/>
                </a:ext>
              </a:extLst>
            </p:cNvPr>
            <p:cNvSpPr/>
            <p:nvPr/>
          </p:nvSpPr>
          <p:spPr>
            <a:xfrm>
              <a:off x="3157732" y="3433105"/>
              <a:ext cx="473849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200" b="0" cap="none" spc="0" dirty="0">
                  <a:ln w="0">
                    <a:noFill/>
                  </a:ln>
                  <a:solidFill>
                    <a:srgbClr val="A90B25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 full-stack developer role</a:t>
              </a:r>
            </a:p>
          </p:txBody>
        </p:sp>
      </p:grpSp>
      <p:pic>
        <p:nvPicPr>
          <p:cNvPr id="1032" name="Picture 8" descr="https://lh5.googleusercontent.com/2iunztV8X-SmtAGvU7pYVqb18PHMS4GGVcvmxp2EvYSbv9RKJeKdMYuTZsvhL5aHZqbWerwe0kq-7rm7IZusvAZE5iao7UtpxsgORYtGPhG0Ir3D4N2injxkniK4s2GomlTCTWV0">
            <a:extLst>
              <a:ext uri="{FF2B5EF4-FFF2-40B4-BE49-F238E27FC236}">
                <a16:creationId xmlns:a16="http://schemas.microsoft.com/office/drawing/2014/main" id="{10B64AF6-0FD9-4356-A853-8A1B133A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96" y="1183117"/>
            <a:ext cx="3925293" cy="3899553"/>
          </a:xfrm>
          <a:prstGeom prst="rect">
            <a:avLst/>
          </a:prstGeom>
          <a:ln w="76200">
            <a:solidFill>
              <a:srgbClr val="C00000"/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63674A-7D01-4C2D-9A9B-B2F328CE449F}"/>
              </a:ext>
            </a:extLst>
          </p:cNvPr>
          <p:cNvGrpSpPr/>
          <p:nvPr/>
        </p:nvGrpSpPr>
        <p:grpSpPr>
          <a:xfrm>
            <a:off x="-46299" y="52490"/>
            <a:ext cx="12257590" cy="921317"/>
            <a:chOff x="-46299" y="52490"/>
            <a:chExt cx="12257590" cy="9213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6F3284-DC96-49BF-BFCA-307F8ADC5843}"/>
                </a:ext>
              </a:extLst>
            </p:cNvPr>
            <p:cNvSpPr/>
            <p:nvPr/>
          </p:nvSpPr>
          <p:spPr>
            <a:xfrm>
              <a:off x="-46299" y="52490"/>
              <a:ext cx="12257590" cy="92131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1"/>
              <a:tileRect/>
            </a:gradFill>
            <a:ln w="12700">
              <a:solidFill>
                <a:srgbClr val="CE0E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B90C24-5F73-442A-AB04-4E47068E070E}"/>
                </a:ext>
              </a:extLst>
            </p:cNvPr>
            <p:cNvSpPr txBox="1"/>
            <p:nvPr/>
          </p:nvSpPr>
          <p:spPr>
            <a:xfrm>
              <a:off x="478600" y="97649"/>
              <a:ext cx="5163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n w="19050">
                    <a:solidFill>
                      <a:srgbClr val="0A2240"/>
                    </a:solidFill>
                  </a:ln>
                  <a:solidFill>
                    <a:srgbClr val="CE0E2D"/>
                  </a:solidFill>
                  <a:latin typeface="Verdana Pro SemiBold" panose="020B0604020202020204" pitchFamily="34" charset="0"/>
                  <a:cs typeface="Aharoni" panose="020B0604020202020204" pitchFamily="2" charset="-79"/>
                </a:rPr>
                <a:t>Topics Covered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FFA0C6-295D-4984-BAE0-18B7146702B4}"/>
              </a:ext>
            </a:extLst>
          </p:cNvPr>
          <p:cNvGrpSpPr/>
          <p:nvPr/>
        </p:nvGrpSpPr>
        <p:grpSpPr>
          <a:xfrm>
            <a:off x="3367391" y="1527243"/>
            <a:ext cx="2728609" cy="2305455"/>
            <a:chOff x="3367391" y="1527243"/>
            <a:chExt cx="2728609" cy="2305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90C152-FB07-4C57-B1A6-F3305A2B3897}"/>
                </a:ext>
              </a:extLst>
            </p:cNvPr>
            <p:cNvSpPr/>
            <p:nvPr/>
          </p:nvSpPr>
          <p:spPr>
            <a:xfrm>
              <a:off x="3367391" y="1527243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Confused person">
              <a:extLst>
                <a:ext uri="{FF2B5EF4-FFF2-40B4-BE49-F238E27FC236}">
                  <a16:creationId xmlns:a16="http://schemas.microsoft.com/office/drawing/2014/main" id="{A553C4E7-86D7-41B7-9D28-A0A0AE87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70848" y="1996680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A81F80-C8F5-4030-9D0E-63E1BBA767FD}"/>
                </a:ext>
              </a:extLst>
            </p:cNvPr>
            <p:cNvSpPr txBox="1"/>
            <p:nvPr/>
          </p:nvSpPr>
          <p:spPr>
            <a:xfrm>
              <a:off x="3777168" y="3013500"/>
              <a:ext cx="1848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Introduction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5043E6-0752-4E6D-9DB9-C225B2566B94}"/>
              </a:ext>
            </a:extLst>
          </p:cNvPr>
          <p:cNvGrpSpPr/>
          <p:nvPr/>
        </p:nvGrpSpPr>
        <p:grpSpPr>
          <a:xfrm>
            <a:off x="6095999" y="1527243"/>
            <a:ext cx="2728609" cy="2305455"/>
            <a:chOff x="6095999" y="1527243"/>
            <a:chExt cx="2728609" cy="23054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E2544E-AE52-4994-87FA-CDDC6404E24E}"/>
                </a:ext>
              </a:extLst>
            </p:cNvPr>
            <p:cNvSpPr/>
            <p:nvPr/>
          </p:nvSpPr>
          <p:spPr>
            <a:xfrm>
              <a:off x="6095999" y="1527243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aduation cap">
              <a:extLst>
                <a:ext uri="{FF2B5EF4-FFF2-40B4-BE49-F238E27FC236}">
                  <a16:creationId xmlns:a16="http://schemas.microsoft.com/office/drawing/2014/main" id="{4F4ED44B-5404-414D-B32E-F9A190DB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03103" y="1991816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A562E-DF9E-4D01-9628-959FEC83144D}"/>
                </a:ext>
              </a:extLst>
            </p:cNvPr>
            <p:cNvSpPr txBox="1"/>
            <p:nvPr/>
          </p:nvSpPr>
          <p:spPr>
            <a:xfrm>
              <a:off x="6244347" y="2875001"/>
              <a:ext cx="2431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Education and Certifications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779704-C808-40D5-B294-0C17019D0924}"/>
              </a:ext>
            </a:extLst>
          </p:cNvPr>
          <p:cNvGrpSpPr/>
          <p:nvPr/>
        </p:nvGrpSpPr>
        <p:grpSpPr>
          <a:xfrm>
            <a:off x="3367390" y="3832698"/>
            <a:ext cx="2728609" cy="2305455"/>
            <a:chOff x="3367390" y="3832698"/>
            <a:chExt cx="2728609" cy="23054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BB9038-E79E-4338-BEB6-BC97332592E3}"/>
                </a:ext>
              </a:extLst>
            </p:cNvPr>
            <p:cNvSpPr/>
            <p:nvPr/>
          </p:nvSpPr>
          <p:spPr>
            <a:xfrm>
              <a:off x="3367390" y="3832698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Tools">
              <a:extLst>
                <a:ext uri="{FF2B5EF4-FFF2-40B4-BE49-F238E27FC236}">
                  <a16:creationId xmlns:a16="http://schemas.microsoft.com/office/drawing/2014/main" id="{A09CEA2E-AC3F-40E5-940B-73AB2501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0847" y="4302135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918002-A254-4B2D-A17C-3A3318B90F0B}"/>
                </a:ext>
              </a:extLst>
            </p:cNvPr>
            <p:cNvSpPr txBox="1"/>
            <p:nvPr/>
          </p:nvSpPr>
          <p:spPr>
            <a:xfrm>
              <a:off x="3772913" y="5316640"/>
              <a:ext cx="1848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Skills and Experience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E1872-7441-421D-AE43-C8E45C0177D7}"/>
              </a:ext>
            </a:extLst>
          </p:cNvPr>
          <p:cNvGrpSpPr/>
          <p:nvPr/>
        </p:nvGrpSpPr>
        <p:grpSpPr>
          <a:xfrm>
            <a:off x="6095999" y="3832697"/>
            <a:ext cx="2728609" cy="2305455"/>
            <a:chOff x="6095999" y="3832697"/>
            <a:chExt cx="2728609" cy="23054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4A5595-1E93-4039-A414-3CCF59FCF6F6}"/>
                </a:ext>
              </a:extLst>
            </p:cNvPr>
            <p:cNvSpPr/>
            <p:nvPr/>
          </p:nvSpPr>
          <p:spPr>
            <a:xfrm>
              <a:off x="6095999" y="3832697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Puzzle">
              <a:extLst>
                <a:ext uri="{FF2B5EF4-FFF2-40B4-BE49-F238E27FC236}">
                  <a16:creationId xmlns:a16="http://schemas.microsoft.com/office/drawing/2014/main" id="{A826844A-C235-460C-BBBD-E2AD6BA1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99456" y="4302135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379E9-A226-465C-B3C8-8C9C8B2B9144}"/>
                </a:ext>
              </a:extLst>
            </p:cNvPr>
            <p:cNvSpPr txBox="1"/>
            <p:nvPr/>
          </p:nvSpPr>
          <p:spPr>
            <a:xfrm>
              <a:off x="6501522" y="5455139"/>
              <a:ext cx="1848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Soft Skills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6F3284-DC96-49BF-BFCA-307F8ADC5843}"/>
              </a:ext>
            </a:extLst>
          </p:cNvPr>
          <p:cNvSpPr/>
          <p:nvPr/>
        </p:nvSpPr>
        <p:spPr>
          <a:xfrm>
            <a:off x="-46299" y="52490"/>
            <a:ext cx="12257590" cy="9213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 w="127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0C24-5F73-442A-AB04-4E47068E070E}"/>
              </a:ext>
            </a:extLst>
          </p:cNvPr>
          <p:cNvSpPr txBox="1"/>
          <p:nvPr/>
        </p:nvSpPr>
        <p:spPr>
          <a:xfrm>
            <a:off x="478600" y="97649"/>
            <a:ext cx="5163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rgbClr val="0A2240"/>
                  </a:solidFill>
                </a:ln>
                <a:solidFill>
                  <a:srgbClr val="CE0E2D"/>
                </a:solidFill>
                <a:latin typeface="Verdana Pro SemiBold" panose="020B0604020202020204" pitchFamily="34" charset="0"/>
                <a:cs typeface="Aharoni" panose="020B0604020202020204" pitchFamily="2" charset="-79"/>
              </a:rPr>
              <a:t>Topics Covered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FFA0C6-295D-4984-BAE0-18B7146702B4}"/>
              </a:ext>
            </a:extLst>
          </p:cNvPr>
          <p:cNvGrpSpPr/>
          <p:nvPr/>
        </p:nvGrpSpPr>
        <p:grpSpPr>
          <a:xfrm>
            <a:off x="3367391" y="1527243"/>
            <a:ext cx="2728609" cy="2305455"/>
            <a:chOff x="3367391" y="1527243"/>
            <a:chExt cx="2728609" cy="2305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90C152-FB07-4C57-B1A6-F3305A2B3897}"/>
                </a:ext>
              </a:extLst>
            </p:cNvPr>
            <p:cNvSpPr/>
            <p:nvPr/>
          </p:nvSpPr>
          <p:spPr>
            <a:xfrm>
              <a:off x="3367391" y="1527243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Confused person">
              <a:extLst>
                <a:ext uri="{FF2B5EF4-FFF2-40B4-BE49-F238E27FC236}">
                  <a16:creationId xmlns:a16="http://schemas.microsoft.com/office/drawing/2014/main" id="{A553C4E7-86D7-41B7-9D28-A0A0AE87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70848" y="1996680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A81F80-C8F5-4030-9D0E-63E1BBA767FD}"/>
                </a:ext>
              </a:extLst>
            </p:cNvPr>
            <p:cNvSpPr txBox="1"/>
            <p:nvPr/>
          </p:nvSpPr>
          <p:spPr>
            <a:xfrm>
              <a:off x="3777168" y="3013500"/>
              <a:ext cx="1848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Introduction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5043E6-0752-4E6D-9DB9-C225B2566B94}"/>
              </a:ext>
            </a:extLst>
          </p:cNvPr>
          <p:cNvGrpSpPr/>
          <p:nvPr/>
        </p:nvGrpSpPr>
        <p:grpSpPr>
          <a:xfrm>
            <a:off x="6095999" y="1527243"/>
            <a:ext cx="2728609" cy="2305455"/>
            <a:chOff x="6095999" y="1527243"/>
            <a:chExt cx="2728609" cy="23054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E2544E-AE52-4994-87FA-CDDC6404E24E}"/>
                </a:ext>
              </a:extLst>
            </p:cNvPr>
            <p:cNvSpPr/>
            <p:nvPr/>
          </p:nvSpPr>
          <p:spPr>
            <a:xfrm>
              <a:off x="6095999" y="1527243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aduation cap">
              <a:extLst>
                <a:ext uri="{FF2B5EF4-FFF2-40B4-BE49-F238E27FC236}">
                  <a16:creationId xmlns:a16="http://schemas.microsoft.com/office/drawing/2014/main" id="{4F4ED44B-5404-414D-B32E-F9A190DB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03103" y="1991816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A562E-DF9E-4D01-9628-959FEC83144D}"/>
                </a:ext>
              </a:extLst>
            </p:cNvPr>
            <p:cNvSpPr txBox="1"/>
            <p:nvPr/>
          </p:nvSpPr>
          <p:spPr>
            <a:xfrm>
              <a:off x="6244347" y="2875001"/>
              <a:ext cx="2431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Education and Certifications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779704-C808-40D5-B294-0C17019D0924}"/>
              </a:ext>
            </a:extLst>
          </p:cNvPr>
          <p:cNvGrpSpPr/>
          <p:nvPr/>
        </p:nvGrpSpPr>
        <p:grpSpPr>
          <a:xfrm>
            <a:off x="3367390" y="3832698"/>
            <a:ext cx="2728609" cy="2305455"/>
            <a:chOff x="3367390" y="3832698"/>
            <a:chExt cx="2728609" cy="23054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BB9038-E79E-4338-BEB6-BC97332592E3}"/>
                </a:ext>
              </a:extLst>
            </p:cNvPr>
            <p:cNvSpPr/>
            <p:nvPr/>
          </p:nvSpPr>
          <p:spPr>
            <a:xfrm>
              <a:off x="3367390" y="3832698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Tools">
              <a:extLst>
                <a:ext uri="{FF2B5EF4-FFF2-40B4-BE49-F238E27FC236}">
                  <a16:creationId xmlns:a16="http://schemas.microsoft.com/office/drawing/2014/main" id="{A09CEA2E-AC3F-40E5-940B-73AB2501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0847" y="4302135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918002-A254-4B2D-A17C-3A3318B90F0B}"/>
                </a:ext>
              </a:extLst>
            </p:cNvPr>
            <p:cNvSpPr txBox="1"/>
            <p:nvPr/>
          </p:nvSpPr>
          <p:spPr>
            <a:xfrm>
              <a:off x="3772913" y="5316640"/>
              <a:ext cx="1848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Skills and Experience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E1872-7441-421D-AE43-C8E45C0177D7}"/>
              </a:ext>
            </a:extLst>
          </p:cNvPr>
          <p:cNvGrpSpPr/>
          <p:nvPr/>
        </p:nvGrpSpPr>
        <p:grpSpPr>
          <a:xfrm>
            <a:off x="6095999" y="3832697"/>
            <a:ext cx="2728609" cy="2305455"/>
            <a:chOff x="6095999" y="3832697"/>
            <a:chExt cx="2728609" cy="23054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4A5595-1E93-4039-A414-3CCF59FCF6F6}"/>
                </a:ext>
              </a:extLst>
            </p:cNvPr>
            <p:cNvSpPr/>
            <p:nvPr/>
          </p:nvSpPr>
          <p:spPr>
            <a:xfrm>
              <a:off x="6095999" y="3832697"/>
              <a:ext cx="2728609" cy="2305455"/>
            </a:xfrm>
            <a:prstGeom prst="rect">
              <a:avLst/>
            </a:prstGeom>
            <a:noFill/>
            <a:ln>
              <a:solidFill>
                <a:srgbClr val="A90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Puzzle">
              <a:extLst>
                <a:ext uri="{FF2B5EF4-FFF2-40B4-BE49-F238E27FC236}">
                  <a16:creationId xmlns:a16="http://schemas.microsoft.com/office/drawing/2014/main" id="{A826844A-C235-460C-BBBD-E2AD6BA1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99456" y="4302135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379E9-A226-465C-B3C8-8C9C8B2B9144}"/>
                </a:ext>
              </a:extLst>
            </p:cNvPr>
            <p:cNvSpPr txBox="1"/>
            <p:nvPr/>
          </p:nvSpPr>
          <p:spPr>
            <a:xfrm>
              <a:off x="6501522" y="5455139"/>
              <a:ext cx="1848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Soft Skills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5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6F3284-DC96-49BF-BFCA-307F8ADC5843}"/>
              </a:ext>
            </a:extLst>
          </p:cNvPr>
          <p:cNvSpPr/>
          <p:nvPr/>
        </p:nvSpPr>
        <p:spPr>
          <a:xfrm>
            <a:off x="-46299" y="52490"/>
            <a:ext cx="12257590" cy="9213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 w="127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0C24-5F73-442A-AB04-4E47068E070E}"/>
              </a:ext>
            </a:extLst>
          </p:cNvPr>
          <p:cNvSpPr txBox="1"/>
          <p:nvPr/>
        </p:nvSpPr>
        <p:spPr>
          <a:xfrm>
            <a:off x="478600" y="97649"/>
            <a:ext cx="5163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rgbClr val="0A2240"/>
                  </a:solidFill>
                </a:ln>
                <a:solidFill>
                  <a:srgbClr val="CE0E2D"/>
                </a:solidFill>
                <a:latin typeface="Verdana Pro SemiBold" panose="020B0604020202020204" pitchFamily="34" charset="0"/>
                <a:cs typeface="Aharoni" panose="020B0604020202020204" pitchFamily="2" charset="-79"/>
              </a:rPr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4CDE8D-1775-4EF1-A3EA-0EF7AC9DF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8"/>
          <a:stretch/>
        </p:blipFill>
        <p:spPr bwMode="auto">
          <a:xfrm>
            <a:off x="4791716" y="1953098"/>
            <a:ext cx="2765115" cy="2951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324ED8-6621-43F3-973E-C8C9A622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49" y="1953097"/>
            <a:ext cx="3123485" cy="2951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7DAE4A8-3A0D-4285-AD64-42667F512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r="19359"/>
          <a:stretch/>
        </p:blipFill>
        <p:spPr bwMode="auto">
          <a:xfrm>
            <a:off x="8375514" y="2081718"/>
            <a:ext cx="2966937" cy="2694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6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6F3284-DC96-49BF-BFCA-307F8ADC5843}"/>
              </a:ext>
            </a:extLst>
          </p:cNvPr>
          <p:cNvSpPr/>
          <p:nvPr/>
        </p:nvSpPr>
        <p:spPr>
          <a:xfrm>
            <a:off x="-46299" y="52490"/>
            <a:ext cx="12257590" cy="9213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 w="127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0C24-5F73-442A-AB04-4E47068E070E}"/>
              </a:ext>
            </a:extLst>
          </p:cNvPr>
          <p:cNvSpPr txBox="1"/>
          <p:nvPr/>
        </p:nvSpPr>
        <p:spPr>
          <a:xfrm>
            <a:off x="478600" y="97649"/>
            <a:ext cx="5163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rgbClr val="0A2240"/>
                  </a:solidFill>
                </a:ln>
                <a:solidFill>
                  <a:srgbClr val="CE0E2D"/>
                </a:solidFill>
                <a:latin typeface="Verdana Pro SemiBold" panose="020B0604020202020204" pitchFamily="34" charset="0"/>
                <a:cs typeface="Aharoni" panose="020B0604020202020204" pitchFamily="2" charset="-79"/>
              </a:rPr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4CDE8D-1775-4EF1-A3EA-0EF7AC9DF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8"/>
          <a:stretch/>
        </p:blipFill>
        <p:spPr bwMode="auto">
          <a:xfrm>
            <a:off x="4791716" y="1953098"/>
            <a:ext cx="2765115" cy="2951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324ED8-6621-43F3-973E-C8C9A622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49" y="1953097"/>
            <a:ext cx="3123485" cy="2951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7DAE4A8-3A0D-4285-AD64-42667F512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r="19359"/>
          <a:stretch/>
        </p:blipFill>
        <p:spPr bwMode="auto">
          <a:xfrm>
            <a:off x="8375514" y="2081718"/>
            <a:ext cx="2966937" cy="2694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6F3284-DC96-49BF-BFCA-307F8ADC5843}"/>
              </a:ext>
            </a:extLst>
          </p:cNvPr>
          <p:cNvSpPr/>
          <p:nvPr/>
        </p:nvSpPr>
        <p:spPr>
          <a:xfrm>
            <a:off x="-46299" y="52490"/>
            <a:ext cx="12257590" cy="9213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 w="127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0C24-5F73-442A-AB04-4E47068E070E}"/>
              </a:ext>
            </a:extLst>
          </p:cNvPr>
          <p:cNvSpPr txBox="1"/>
          <p:nvPr/>
        </p:nvSpPr>
        <p:spPr>
          <a:xfrm>
            <a:off x="478600" y="97649"/>
            <a:ext cx="874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rgbClr val="0A2240"/>
                  </a:solidFill>
                </a:ln>
                <a:solidFill>
                  <a:srgbClr val="CE0E2D"/>
                </a:solidFill>
                <a:latin typeface="Verdana Pro SemiBold" panose="020B0604020202020204" pitchFamily="34" charset="0"/>
                <a:cs typeface="Aharoni" panose="020B0604020202020204" pitchFamily="2" charset="-79"/>
              </a:rPr>
              <a:t>Education &amp; Certifications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27F0EEC-FC22-4671-9F5C-081C5561C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2"/>
          <a:stretch/>
        </p:blipFill>
        <p:spPr bwMode="auto">
          <a:xfrm>
            <a:off x="982008" y="2177182"/>
            <a:ext cx="3696694" cy="3076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A41EA-4BE5-443D-812E-70943ED53A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7" t="4889" r="16249" b="766"/>
          <a:stretch/>
        </p:blipFill>
        <p:spPr>
          <a:xfrm>
            <a:off x="7233649" y="2177182"/>
            <a:ext cx="3976343" cy="3076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87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6F3284-DC96-49BF-BFCA-307F8ADC5843}"/>
              </a:ext>
            </a:extLst>
          </p:cNvPr>
          <p:cNvSpPr/>
          <p:nvPr/>
        </p:nvSpPr>
        <p:spPr>
          <a:xfrm>
            <a:off x="-46299" y="52490"/>
            <a:ext cx="12257590" cy="9213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 w="127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0C24-5F73-442A-AB04-4E47068E070E}"/>
              </a:ext>
            </a:extLst>
          </p:cNvPr>
          <p:cNvSpPr txBox="1"/>
          <p:nvPr/>
        </p:nvSpPr>
        <p:spPr>
          <a:xfrm>
            <a:off x="478600" y="97649"/>
            <a:ext cx="874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rgbClr val="0A2240"/>
                  </a:solidFill>
                </a:ln>
                <a:solidFill>
                  <a:srgbClr val="CE0E2D"/>
                </a:solidFill>
                <a:latin typeface="Verdana Pro SemiBold" panose="020B0604020202020204" pitchFamily="34" charset="0"/>
                <a:cs typeface="Aharoni" panose="020B0604020202020204" pitchFamily="2" charset="-79"/>
              </a:rPr>
              <a:t>Education &amp; Certifications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27F0EEC-FC22-4671-9F5C-081C5561C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2"/>
          <a:stretch/>
        </p:blipFill>
        <p:spPr bwMode="auto">
          <a:xfrm>
            <a:off x="982008" y="2177182"/>
            <a:ext cx="3696694" cy="3076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A41EA-4BE5-443D-812E-70943ED53A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7" t="4889" r="16249" b="766"/>
          <a:stretch/>
        </p:blipFill>
        <p:spPr>
          <a:xfrm>
            <a:off x="7233649" y="2177182"/>
            <a:ext cx="3976343" cy="3076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9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6F3284-DC96-49BF-BFCA-307F8ADC5843}"/>
              </a:ext>
            </a:extLst>
          </p:cNvPr>
          <p:cNvSpPr/>
          <p:nvPr/>
        </p:nvSpPr>
        <p:spPr>
          <a:xfrm>
            <a:off x="-46299" y="52490"/>
            <a:ext cx="12257590" cy="9213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 w="127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0C24-5F73-442A-AB04-4E47068E070E}"/>
              </a:ext>
            </a:extLst>
          </p:cNvPr>
          <p:cNvSpPr txBox="1"/>
          <p:nvPr/>
        </p:nvSpPr>
        <p:spPr>
          <a:xfrm>
            <a:off x="478600" y="97649"/>
            <a:ext cx="874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rgbClr val="0A2240"/>
                  </a:solidFill>
                </a:ln>
                <a:solidFill>
                  <a:srgbClr val="CE0E2D"/>
                </a:solidFill>
                <a:latin typeface="Verdana Pro SemiBold" panose="020B0604020202020204" pitchFamily="34" charset="0"/>
                <a:cs typeface="Aharoni" panose="020B0604020202020204" pitchFamily="2" charset="-79"/>
              </a:rPr>
              <a:t>Skills &amp; Experience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653164-3FFF-4C30-BADE-8289FA82A204}"/>
              </a:ext>
            </a:extLst>
          </p:cNvPr>
          <p:cNvGrpSpPr/>
          <p:nvPr/>
        </p:nvGrpSpPr>
        <p:grpSpPr>
          <a:xfrm>
            <a:off x="280271" y="2056150"/>
            <a:ext cx="5617400" cy="3264561"/>
            <a:chOff x="280271" y="2056150"/>
            <a:chExt cx="5617400" cy="32645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BDB8A1A-EA5F-4832-95FC-8F9D699E1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271" y="2056150"/>
              <a:ext cx="5617400" cy="27456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F3E98C-49CE-49E8-8F8E-AE99B3AEF9FC}"/>
                </a:ext>
              </a:extLst>
            </p:cNvPr>
            <p:cNvSpPr txBox="1"/>
            <p:nvPr/>
          </p:nvSpPr>
          <p:spPr>
            <a:xfrm>
              <a:off x="280271" y="4951379"/>
              <a:ext cx="3445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customer.citadelcompletions.com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A70CF6-572E-485A-8C19-CC213BBE2C59}"/>
              </a:ext>
            </a:extLst>
          </p:cNvPr>
          <p:cNvGrpSpPr/>
          <p:nvPr/>
        </p:nvGrpSpPr>
        <p:grpSpPr>
          <a:xfrm>
            <a:off x="6294331" y="2056150"/>
            <a:ext cx="5617400" cy="3264561"/>
            <a:chOff x="6294331" y="2056150"/>
            <a:chExt cx="5617400" cy="32645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C8614F-C19D-4A19-870D-925B422C0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4331" y="2056150"/>
              <a:ext cx="5617400" cy="27456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2A0927-80CD-4073-8CD5-B189DEA595D7}"/>
                </a:ext>
              </a:extLst>
            </p:cNvPr>
            <p:cNvSpPr txBox="1"/>
            <p:nvPr/>
          </p:nvSpPr>
          <p:spPr>
            <a:xfrm>
              <a:off x="6294331" y="4951379"/>
              <a:ext cx="3445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adventword.org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F4857A-7400-49D0-BD1D-B42E24A3C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921" y="1018966"/>
            <a:ext cx="92011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120</Words>
  <Application>Microsoft Office PowerPoint</Application>
  <PresentationFormat>Widescreen</PresentationFormat>
  <Paragraphs>43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Auttonberry</dc:creator>
  <cp:lastModifiedBy>Edward Auttonberry</cp:lastModifiedBy>
  <cp:revision>81</cp:revision>
  <dcterms:created xsi:type="dcterms:W3CDTF">2019-04-24T20:45:15Z</dcterms:created>
  <dcterms:modified xsi:type="dcterms:W3CDTF">2019-12-09T11:31:35Z</dcterms:modified>
</cp:coreProperties>
</file>