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6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6387-2522-4A6A-8F14-7640753FC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" t="11731" r="-1" b="18309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19322-0E71-4B64-95D0-A9BAD0B3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Fashion on a budget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6D3D6-C8F1-42EB-99FA-B8344E3A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err="1"/>
              <a:t>Anisah</a:t>
            </a:r>
            <a:r>
              <a:rPr lang="en-US"/>
              <a:t> </a:t>
            </a:r>
            <a:r>
              <a:rPr lang="en-US" err="1"/>
              <a:t>Alahmed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97BE-C2C0-44B8-A5F3-AB0B685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look ~$400 vs $96.9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6EB711-B945-4495-AD8D-387360B90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3636" y="2078038"/>
            <a:ext cx="2498844" cy="269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1454AA-4309-4BBA-AFAE-13D295388F41}"/>
              </a:ext>
            </a:extLst>
          </p:cNvPr>
          <p:cNvSpPr txBox="1"/>
          <p:nvPr/>
        </p:nvSpPr>
        <p:spPr>
          <a:xfrm>
            <a:off x="5201431" y="4808205"/>
            <a:ext cx="123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$39.90 </a:t>
            </a:r>
            <a:r>
              <a:rPr lang="en-US" dirty="0" err="1"/>
              <a:t>Bershka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6377B-FCE6-4395-9426-2EA546460797}"/>
              </a:ext>
            </a:extLst>
          </p:cNvPr>
          <p:cNvSpPr txBox="1"/>
          <p:nvPr/>
        </p:nvSpPr>
        <p:spPr>
          <a:xfrm>
            <a:off x="8868792" y="2583402"/>
            <a:ext cx="1908699" cy="160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0AF686-9DF7-4B6A-904E-944AFA4A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66" y="2097184"/>
            <a:ext cx="2498844" cy="2697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BC289-C821-4516-BFFD-BABA220549FE}"/>
              </a:ext>
            </a:extLst>
          </p:cNvPr>
          <p:cNvSpPr txBox="1"/>
          <p:nvPr/>
        </p:nvSpPr>
        <p:spPr>
          <a:xfrm>
            <a:off x="7161070" y="4833803"/>
            <a:ext cx="151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$8.00</a:t>
            </a:r>
          </a:p>
          <a:p>
            <a:pPr fontAlgn="base"/>
            <a:r>
              <a:rPr lang="en-US" dirty="0"/>
              <a:t>COLLUSION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44B281-56CA-403A-A9B0-44DFCF86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496" y="2097816"/>
            <a:ext cx="2523354" cy="27359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DA5B3F-8057-4921-94A1-81AEC98620B3}"/>
              </a:ext>
            </a:extLst>
          </p:cNvPr>
          <p:cNvSpPr txBox="1"/>
          <p:nvPr/>
        </p:nvSpPr>
        <p:spPr>
          <a:xfrm>
            <a:off x="10013151" y="4857724"/>
            <a:ext cx="190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$49.00</a:t>
            </a:r>
          </a:p>
          <a:p>
            <a:r>
              <a:rPr lang="en-US" dirty="0"/>
              <a:t>Public Desire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3281BD6-24E8-44A6-B587-6001DB2A5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35236" y="2097184"/>
            <a:ext cx="3649832" cy="3694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0AF175-0988-4BA3-B4FC-A23723B7E220}"/>
              </a:ext>
            </a:extLst>
          </p:cNvPr>
          <p:cNvSpPr txBox="1"/>
          <p:nvPr/>
        </p:nvSpPr>
        <p:spPr>
          <a:xfrm>
            <a:off x="697316" y="5791296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$150 Ralph Lauren sweatshirt</a:t>
            </a:r>
          </a:p>
          <a:p>
            <a:r>
              <a:rPr lang="en-US" dirty="0"/>
              <a:t>$250 Asics </a:t>
            </a:r>
            <a:r>
              <a:rPr lang="en-US" dirty="0" err="1"/>
              <a:t>Metarun</a:t>
            </a:r>
            <a:r>
              <a:rPr lang="en-US" dirty="0"/>
              <a:t> sneakers </a:t>
            </a:r>
          </a:p>
          <a:p>
            <a:r>
              <a:rPr lang="en-US" dirty="0"/>
              <a:t>Shorts (not listed)</a:t>
            </a:r>
          </a:p>
        </p:txBody>
      </p:sp>
    </p:spTree>
    <p:extLst>
      <p:ext uri="{BB962C8B-B14F-4D97-AF65-F5344CB8AC3E}">
        <p14:creationId xmlns:p14="http://schemas.microsoft.com/office/powerpoint/2010/main" val="1199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4EE5-188C-47CB-9065-F75960B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casual look  $1191.45 vs $86.9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AA49A-40B0-44DD-A95B-CC9EFB50B8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422" y="2102168"/>
            <a:ext cx="3713186" cy="3694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125677-AF7F-4578-825B-9E0763659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0708" y="2102168"/>
            <a:ext cx="2994971" cy="3694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8A53C-7EE2-4758-952A-25FC43A62EFC}"/>
              </a:ext>
            </a:extLst>
          </p:cNvPr>
          <p:cNvSpPr txBox="1"/>
          <p:nvPr/>
        </p:nvSpPr>
        <p:spPr>
          <a:xfrm>
            <a:off x="549422" y="5832306"/>
            <a:ext cx="3713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$480 Batsheva mini Prairie dress</a:t>
            </a:r>
          </a:p>
          <a:p>
            <a:r>
              <a:rPr lang="en-US" sz="1400"/>
              <a:t>$42 Woldford pure 50 tights</a:t>
            </a:r>
          </a:p>
          <a:p>
            <a:r>
              <a:rPr lang="en-US" sz="1400"/>
              <a:t>$669.45 Christian Louboutin soval patent leather mary jane pumps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97DC1-9BDE-4409-A717-3D0B65595D80}"/>
              </a:ext>
            </a:extLst>
          </p:cNvPr>
          <p:cNvSpPr txBox="1"/>
          <p:nvPr/>
        </p:nvSpPr>
        <p:spPr>
          <a:xfrm>
            <a:off x="5447792" y="5847066"/>
            <a:ext cx="150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$35.90 </a:t>
            </a:r>
          </a:p>
          <a:p>
            <a:r>
              <a:rPr lang="en-US"/>
              <a:t>ZARA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98A10-BD63-4B59-83A7-EB0A6C4CEA1D}"/>
              </a:ext>
            </a:extLst>
          </p:cNvPr>
          <p:cNvSpPr txBox="1"/>
          <p:nvPr/>
        </p:nvSpPr>
        <p:spPr>
          <a:xfrm>
            <a:off x="7473779" y="4836224"/>
            <a:ext cx="150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$38.00</a:t>
            </a:r>
          </a:p>
          <a:p>
            <a:r>
              <a:rPr lang="en-US" dirty="0"/>
              <a:t>Glamorous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54999-6EC2-4A94-A232-C86438283669}"/>
              </a:ext>
            </a:extLst>
          </p:cNvPr>
          <p:cNvSpPr txBox="1"/>
          <p:nvPr/>
        </p:nvSpPr>
        <p:spPr>
          <a:xfrm>
            <a:off x="7579360" y="5796280"/>
            <a:ext cx="680720" cy="51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1D673B-1DED-4275-BAAC-F5A13EAB6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268" y="4866564"/>
            <a:ext cx="946511" cy="1837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C67037-D67C-48FD-BB63-787AC510151C}"/>
              </a:ext>
            </a:extLst>
          </p:cNvPr>
          <p:cNvSpPr txBox="1"/>
          <p:nvPr/>
        </p:nvSpPr>
        <p:spPr>
          <a:xfrm>
            <a:off x="10001588" y="6170231"/>
            <a:ext cx="95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$13.00 </a:t>
            </a:r>
          </a:p>
          <a:p>
            <a:r>
              <a:rPr lang="en-US" dirty="0"/>
              <a:t>ASOS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0D5525-BA5C-4A96-8129-BD62FB710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79" y="2102168"/>
            <a:ext cx="4261021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5B88-A425-44B6-A7A1-BC67B8C1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look $1404.36 vs $95.00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3648E-57FB-4EB9-9C75-5F86A5973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2128" y="2112328"/>
            <a:ext cx="3687775" cy="3694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F4B7E-433F-44C4-9307-7308BC2E5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1628" y="2112328"/>
            <a:ext cx="2326092" cy="3694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7DAF4-ED18-475E-8E05-D56CA50233CE}"/>
              </a:ext>
            </a:extLst>
          </p:cNvPr>
          <p:cNvSpPr txBox="1"/>
          <p:nvPr/>
        </p:nvSpPr>
        <p:spPr>
          <a:xfrm>
            <a:off x="470688" y="5826760"/>
            <a:ext cx="37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$1006.36Blaze Milano everyday double-breasted blazer</a:t>
            </a:r>
          </a:p>
          <a:p>
            <a:r>
              <a:rPr lang="en-US" sz="1400" dirty="0"/>
              <a:t>$398.00 Stuart Weitzman </a:t>
            </a:r>
            <a:r>
              <a:rPr lang="en-US" sz="1400" dirty="0" err="1"/>
              <a:t>anny</a:t>
            </a:r>
            <a:r>
              <a:rPr lang="en-US" sz="1400" dirty="0"/>
              <a:t> pumps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71490-5258-443D-B3E8-F785EE39DDF5}"/>
              </a:ext>
            </a:extLst>
          </p:cNvPr>
          <p:cNvSpPr txBox="1"/>
          <p:nvPr/>
        </p:nvSpPr>
        <p:spPr>
          <a:xfrm>
            <a:off x="4882674" y="587756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$60.00</a:t>
            </a:r>
          </a:p>
          <a:p>
            <a:r>
              <a:rPr lang="en-US" dirty="0"/>
              <a:t>Stradivarius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447A3-C2F3-42E1-9B32-64A1003A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37" y="2112328"/>
            <a:ext cx="4442845" cy="230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CD6021-D59B-4780-8199-4CC2156E81D5}"/>
              </a:ext>
            </a:extLst>
          </p:cNvPr>
          <p:cNvSpPr txBox="1"/>
          <p:nvPr/>
        </p:nvSpPr>
        <p:spPr>
          <a:xfrm>
            <a:off x="8468359" y="448054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$35.00</a:t>
            </a:r>
          </a:p>
          <a:p>
            <a:r>
              <a:rPr lang="en-US" dirty="0"/>
              <a:t>Simply be</a:t>
            </a:r>
          </a:p>
        </p:txBody>
      </p:sp>
    </p:spTree>
    <p:extLst>
      <p:ext uri="{BB962C8B-B14F-4D97-AF65-F5344CB8AC3E}">
        <p14:creationId xmlns:p14="http://schemas.microsoft.com/office/powerpoint/2010/main" val="35175376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D3F"/>
      </a:dk2>
      <a:lt2>
        <a:srgbClr val="E8E7E2"/>
      </a:lt2>
      <a:accent1>
        <a:srgbClr val="8B95D1"/>
      </a:accent1>
      <a:accent2>
        <a:srgbClr val="71A2C7"/>
      </a:accent2>
      <a:accent3>
        <a:srgbClr val="73ACAD"/>
      </a:accent3>
      <a:accent4>
        <a:srgbClr val="66B394"/>
      </a:accent4>
      <a:accent5>
        <a:srgbClr val="71B27D"/>
      </a:accent5>
      <a:accent6>
        <a:srgbClr val="77B265"/>
      </a:accent6>
      <a:hlink>
        <a:srgbClr val="8B8354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Fashion on a budget</vt:lpstr>
      <vt:lpstr>Casual look ~$400 vs $96.9</vt:lpstr>
      <vt:lpstr>Business casual look  $1191.45 vs $86.9</vt:lpstr>
      <vt:lpstr>Professional look $1404.36 vs $95.00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on a budget</dc:title>
  <dc:creator>Edward Auttonberry</dc:creator>
  <cp:lastModifiedBy>Edward Auttonberry</cp:lastModifiedBy>
  <cp:revision>11</cp:revision>
  <dcterms:created xsi:type="dcterms:W3CDTF">2020-02-04T02:48:26Z</dcterms:created>
  <dcterms:modified xsi:type="dcterms:W3CDTF">2020-02-04T04:39:15Z</dcterms:modified>
</cp:coreProperties>
</file>