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C07C-D502-413D-8E9F-FB75A2C44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57BFE-7B82-404E-B4FC-697581EC0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542D-4EA7-4382-8D22-961D28AC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9007-DBE9-41F4-B1B3-253D07173F5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4EB58-D0D5-4E9E-8FEA-A8CCEC6C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68270-7195-47A4-AEFB-01887957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8B3E-49C2-49FF-9F36-91BE8089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2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C43E-347B-4607-87DC-353059C8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4FA20-54CD-4DCF-A4D2-93A3A8BFC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B91C-B4F6-4EE5-B0A2-896056DA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9007-DBE9-41F4-B1B3-253D07173F5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925A6-1C8E-4C3F-B55B-5EE75626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8C6D-92D6-41EF-977B-C275A5C1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8B3E-49C2-49FF-9F36-91BE8089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3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5E291-DC2B-4FF6-8CD2-93DD7BCF2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4D366-5622-4098-B8A5-AD24E2712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6B243-B202-4ED8-B72B-C9CC2A0C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9007-DBE9-41F4-B1B3-253D07173F5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7FD1F-702E-4DBF-85FC-D62C7FC4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80B49-4B1B-43B2-89D0-AB19076D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8B3E-49C2-49FF-9F36-91BE8089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0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FC51-A190-42C6-B0C3-4EC1910C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8797-EC10-4C83-8A89-6D6050FEC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ECEA-4B92-4228-8935-78C545E5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9007-DBE9-41F4-B1B3-253D07173F5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04D0-4597-4853-9406-BFAF14B4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CA75-6508-4AF9-B0D8-BB82C011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8B3E-49C2-49FF-9F36-91BE8089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BCAA-7FA0-4A9B-B64F-CE9EF705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386FF-4CFF-4424-8238-BD7D2CCB2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B81A5-FA4D-419F-9FC6-CBB63B5C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9007-DBE9-41F4-B1B3-253D07173F5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46CF-4AE5-4CB7-B3A2-552AECE6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A2BC7-9BA9-46FE-B160-DE0C0D15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8B3E-49C2-49FF-9F36-91BE8089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6716-6CAE-4D38-9746-885AFF0D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93D5A-8EB6-44B3-B833-42F5A16F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7E9D4-F10F-474B-9978-25FF3BF57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2CFB3-8B0E-4190-B87E-F2C795D9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9007-DBE9-41F4-B1B3-253D07173F5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B036F-9CD9-4C10-8D95-F27D5A85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8D39F-1D96-4E79-B9A4-14362FAB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8B3E-49C2-49FF-9F36-91BE8089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7130-DC52-4B7E-A9A6-BBDD4401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19B6B-2A07-4063-957A-BF84CDC4A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E82E5-FEB5-4065-8629-845461431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3406C-F7D3-46BF-9190-0E9A60648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E322F-FA5A-46BB-9E6A-00DFB613D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61565D-7CAB-4167-8776-853F8D2D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9007-DBE9-41F4-B1B3-253D07173F5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878A2-5356-471F-9425-49AAB93D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80DAB-3630-415E-A861-AE05ED83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8B3E-49C2-49FF-9F36-91BE8089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6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4EB5-39D5-4209-B5D1-E7F757A7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002F0-EEF9-41D8-A57F-52562236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9007-DBE9-41F4-B1B3-253D07173F5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28454-3A97-4567-9596-16CD8FBF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72352-D17F-4C86-B5CB-7F3E2753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8B3E-49C2-49FF-9F36-91BE8089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2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33C63-96D8-4C00-A63F-285E64E8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9007-DBE9-41F4-B1B3-253D07173F5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A278E-4981-43BE-99EA-420AD513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1AF8F-9091-4C71-97B4-AB33A5C2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8B3E-49C2-49FF-9F36-91BE8089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7A91-80F8-4B56-98C3-AE4567B9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AF86-25E3-4F13-B519-15D4AE9CF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EA10E-A821-4655-A73F-E307A4C47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54DA-130B-4A5D-A9E7-A9F66892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9007-DBE9-41F4-B1B3-253D07173F5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B4A37-9D16-492C-882F-6D29E4E2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2DB8A-C553-44FC-B974-6F5DD023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8B3E-49C2-49FF-9F36-91BE8089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4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6A3E-FF1E-4B3D-B83C-E4DFABAA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BA213-F881-4A5D-9EBF-278827D68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FC1EE-B1B5-4003-95DE-C9560CE62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B534C-6770-49FE-BBEE-63CDB9D4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9007-DBE9-41F4-B1B3-253D07173F5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B86A6-35B2-4EA7-8E36-393F5193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0D9F5-2589-405D-ABEF-014E86BA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8B3E-49C2-49FF-9F36-91BE8089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3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866A3-625B-4AE3-8FCF-9EA7C9E9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01106-8FCA-498D-84FC-D30B6B18B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89692-5534-484C-BF69-B353DF9A5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9007-DBE9-41F4-B1B3-253D07173F5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FCDE9-9690-4CD3-9928-C3D70E22F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6313B-3F7A-4DCB-8FA6-B0E96BD6B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78B3E-49C2-49FF-9F36-91BE8089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1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C1A9D0-FC84-4373-BA66-DB2071774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9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Marshmello le'Cutie</dc:creator>
  <cp:lastModifiedBy>Marshmello le'Cutie</cp:lastModifiedBy>
  <cp:revision>1</cp:revision>
  <dcterms:created xsi:type="dcterms:W3CDTF">2020-01-13T07:40:16Z</dcterms:created>
  <dcterms:modified xsi:type="dcterms:W3CDTF">2020-01-13T07:42:52Z</dcterms:modified>
</cp:coreProperties>
</file>