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1CC"/>
    <a:srgbClr val="396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6D7E-EBCF-4E89-A00C-6AF54DD83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09D6D-8A2F-4681-B2D7-5A1CB3748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F9ED-B47F-4CDC-8E63-FE8EF18F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70CF-A0E8-45CF-A1FB-337DA7CD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1C38-CA14-4009-8DAE-8313D50E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101A-0061-4B6D-956A-E74C2159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854A1-EBFA-48BE-ACF1-66B99BB2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AD38-04ED-4BD1-978C-A796DD70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33A9E-9E86-476D-9619-322CA108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DF0D-A1B1-4B27-AD09-8A7276B0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112B2-57C8-46DF-A50F-402772A0A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8966-C0D5-4C7D-B235-5E54E8C9C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6CA2-0D56-451D-9EB1-92DF9C2C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CA5F-0B8B-48FF-8B67-A691C750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EF038-D757-43A9-84BF-6B25C529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761D-EACC-41D4-B457-328DCB95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B778-5077-46E1-8E38-30AFD5E2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002B-AB3D-4AB6-B333-CBFEE4824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E4E9-B6E1-424D-91C2-CE10C74F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9F06-B5A1-45D2-A632-6A1EA7D3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C0FB-AF2A-49CC-8D0A-B32B00D7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414F6-D8C3-469B-8876-EF4A61574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A17E3-6B4E-49AB-9BB2-4FC41272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C4FD-A919-433F-A036-FA3AAF8F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6905-21CF-4100-9A0B-712E69D6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4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6FC0-FE26-44D8-B09A-4AB30BA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A7C0E-3EBC-4736-8586-24FDF35A1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40834-3ADA-4D08-A736-34615A064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8DDE-9218-4BA8-8BCD-2DD2E4C4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A81BF-533D-43EB-9458-23416B08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9B16A-AD13-4E95-92D5-E241AD09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8E92-0F54-42A5-B591-7333D799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0D82D-4323-4D34-9716-D9FC8BAD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27713-00C8-43E2-80FA-E807FDB4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E35E8-BE1C-43B9-A389-489E8D803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1A182-B057-48F3-B0AC-081F66CA4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E0392-AEB1-49D5-8F45-3084D9AD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4054E-7C1C-4587-8CC2-DCD2BA2B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20540-E027-4601-A087-6BA40392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8AD7-0F28-4899-BA46-CD289C9A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D05DC-E498-4752-9D1E-88230A4A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C2A89-65A8-4159-84F6-388BD3CE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70726-B088-4731-9136-100C762C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3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DFF98-554E-4A5D-A93B-C72DE117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C9BAA-FB72-47BA-9939-62F4DD4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C3C04-E73A-4FFB-B693-FC380CC1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03DB-FF8F-41E1-ABBC-FD09A3E4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2D92-6E37-4409-A3E7-B6AFEBA4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A4132-1292-4238-A511-F06366DE6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C67D0-0E50-4737-BDDF-4B761975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02A20-D21D-4B4D-9D4B-67C5B24C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511D-8C07-42DE-9480-62DE9F1C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CCDD-16B1-4A65-B9ED-8877265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90C43-A6FD-4B99-ADEF-BCB815A0A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BF2C-0DF5-4BE3-8DCE-2B29CDC4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78AF-8F48-493D-9E08-9DFFF664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394C-E69F-403A-8F4B-2F554CE7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46157-6AE2-41CF-A715-668D8048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3E10E-A4C0-492F-B32F-1F3DA33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C9F1-BFBC-4425-ADC5-A04089CFF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5791-0DA6-4235-AEBB-B62B04692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F477-185A-4399-A584-03934BE619E1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4BD1-3942-47C5-97E2-FDA221657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C0CF-56F2-49D4-87DF-9D7D0D9AC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EB0B-0679-4B94-B79F-F5E1C2D8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6260AB-1674-4AB4-BC2A-95ACADB19C97}"/>
              </a:ext>
            </a:extLst>
          </p:cNvPr>
          <p:cNvSpPr/>
          <p:nvPr/>
        </p:nvSpPr>
        <p:spPr>
          <a:xfrm>
            <a:off x="623090" y="1067499"/>
            <a:ext cx="59142" cy="47230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E4BD23-FF47-47BC-A45C-21580CA6B296}"/>
              </a:ext>
            </a:extLst>
          </p:cNvPr>
          <p:cNvSpPr/>
          <p:nvPr/>
        </p:nvSpPr>
        <p:spPr>
          <a:xfrm rot="16200000">
            <a:off x="6073140" y="-4359797"/>
            <a:ext cx="45719" cy="9675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D240DE-0CEF-44DD-9009-FD2A57445848}"/>
              </a:ext>
            </a:extLst>
          </p:cNvPr>
          <p:cNvSpPr/>
          <p:nvPr/>
        </p:nvSpPr>
        <p:spPr>
          <a:xfrm>
            <a:off x="11509768" y="1067499"/>
            <a:ext cx="59142" cy="472300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0BF40BE-C022-44C1-8FBB-9F10307F4BC1}"/>
              </a:ext>
            </a:extLst>
          </p:cNvPr>
          <p:cNvSpPr/>
          <p:nvPr/>
        </p:nvSpPr>
        <p:spPr>
          <a:xfrm rot="16200000">
            <a:off x="6073140" y="1542703"/>
            <a:ext cx="45719" cy="96750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Auttonberry</dc:creator>
  <cp:lastModifiedBy>Edward Auttonberry</cp:lastModifiedBy>
  <cp:revision>5</cp:revision>
  <dcterms:created xsi:type="dcterms:W3CDTF">2020-01-24T09:25:18Z</dcterms:created>
  <dcterms:modified xsi:type="dcterms:W3CDTF">2020-01-24T09:56:02Z</dcterms:modified>
</cp:coreProperties>
</file>