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3685-F3E2-40CE-BA89-BCE69C15D88B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13FB-DBBC-4F02-AE3B-46E08706FC45}" type="slidenum">
              <a:rPr lang="ru-RU" smtClean="0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 dir="r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3685-F3E2-40CE-BA89-BCE69C15D88B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13FB-DBBC-4F02-AE3B-46E08706FC45}" type="slidenum">
              <a:rPr lang="ru-RU" smtClean="0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 dir="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3685-F3E2-40CE-BA89-BCE69C15D88B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13FB-DBBC-4F02-AE3B-46E08706FC45}" type="slidenum">
              <a:rPr lang="ru-RU" smtClean="0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 dir="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3685-F3E2-40CE-BA89-BCE69C15D88B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13FB-DBBC-4F02-AE3B-46E08706FC45}" type="slidenum">
              <a:rPr lang="ru-RU" smtClean="0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 dir="r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3685-F3E2-40CE-BA89-BCE69C15D88B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13FB-DBBC-4F02-AE3B-46E08706FC45}" type="slidenum">
              <a:rPr lang="ru-RU" smtClean="0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 dir="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3685-F3E2-40CE-BA89-BCE69C15D88B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13FB-DBBC-4F02-AE3B-46E08706FC45}" type="slidenum">
              <a:rPr lang="ru-RU" smtClean="0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 dir="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3685-F3E2-40CE-BA89-BCE69C15D88B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13FB-DBBC-4F02-AE3B-46E08706FC45}" type="slidenum">
              <a:rPr lang="ru-RU" smtClean="0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 dir="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3685-F3E2-40CE-BA89-BCE69C15D88B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13FB-DBBC-4F02-AE3B-46E08706FC45}" type="slidenum">
              <a:rPr lang="ru-RU" smtClean="0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 dir="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3685-F3E2-40CE-BA89-BCE69C15D88B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13FB-DBBC-4F02-AE3B-46E08706FC45}" type="slidenum">
              <a:rPr lang="ru-RU" smtClean="0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 dir="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3685-F3E2-40CE-BA89-BCE69C15D88B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13FB-DBBC-4F02-AE3B-46E08706FC45}" type="slidenum">
              <a:rPr lang="ru-RU" smtClean="0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 dir="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3685-F3E2-40CE-BA89-BCE69C15D88B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13FB-DBBC-4F02-AE3B-46E08706FC45}" type="slidenum">
              <a:rPr lang="ru-RU" smtClean="0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 dir="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C3685-F3E2-40CE-BA89-BCE69C15D88B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E13FB-DBBC-4F02-AE3B-46E08706FC45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>
        <p14:reveal dir="r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Широкоэкранный</PresentationFormat>
  <Paragraphs>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DeRiUr</dc:creator>
  <cp:lastModifiedBy>anvar</cp:lastModifiedBy>
  <cp:revision>2</cp:revision>
  <dcterms:created xsi:type="dcterms:W3CDTF">2023-12-13T06:27:00Z</dcterms:created>
  <dcterms:modified xsi:type="dcterms:W3CDTF">2023-12-13T09:10:14Z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D6EB150646EE47ACB2784881495E90FF</vt:lpwstr>
  </property>
  <property fmtid="{D5CDD505-2E9C-101B-9397-08002B2CF9AE}" pid="3" name="KSOProductBuildVer">
    <vt:lpwstr>1049-11.2.0.11225</vt:lpwstr>
  </property>
</Properties>
</file>