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60" r:id="rId6"/>
    <p:sldId id="294" r:id="rId7"/>
    <p:sldId id="295" r:id="rId8"/>
    <p:sldId id="296" r:id="rId9"/>
    <p:sldId id="292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1" r:id="rId18"/>
    <p:sldId id="312" r:id="rId19"/>
    <p:sldId id="313" r:id="rId20"/>
    <p:sldId id="304" r:id="rId21"/>
    <p:sldId id="306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292727"/>
    <a:srgbClr val="373535"/>
    <a:srgbClr val="161515"/>
    <a:srgbClr val="00081F"/>
    <a:srgbClr val="000000"/>
    <a:srgbClr val="181717"/>
    <a:srgbClr val="333131"/>
    <a:srgbClr val="5F5D5D"/>
    <a:srgbClr val="88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F616B-CDAD-4195-AC7C-FE74670D9373}" v="1303" dt="2019-10-29T05:57:09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MADEO" userId="d1b3d5c7-a155-4897-bc3e-60cf6986b7ee" providerId="ADAL" clId="{773F616B-CDAD-4195-AC7C-FE74670D9373}"/>
    <pc:docChg chg="undo redo custSel mod addSld delSld modSld sldOrd">
      <pc:chgData name="DAVID AMADEO" userId="d1b3d5c7-a155-4897-bc3e-60cf6986b7ee" providerId="ADAL" clId="{773F616B-CDAD-4195-AC7C-FE74670D9373}" dt="2019-10-29T05:57:26.709" v="5582" actId="1037"/>
      <pc:docMkLst>
        <pc:docMk/>
      </pc:docMkLst>
      <pc:sldChg chg="modSp setBg modAnim">
        <pc:chgData name="DAVID AMADEO" userId="d1b3d5c7-a155-4897-bc3e-60cf6986b7ee" providerId="ADAL" clId="{773F616B-CDAD-4195-AC7C-FE74670D9373}" dt="2019-10-25T10:07:07.925" v="282"/>
        <pc:sldMkLst>
          <pc:docMk/>
          <pc:sldMk cId="124369584" sldId="256"/>
        </pc:sldMkLst>
        <pc:spChg chg="mod">
          <ac:chgData name="DAVID AMADEO" userId="d1b3d5c7-a155-4897-bc3e-60cf6986b7ee" providerId="ADAL" clId="{773F616B-CDAD-4195-AC7C-FE74670D9373}" dt="2019-10-25T10:04:17.032" v="276" actId="207"/>
          <ac:spMkLst>
            <pc:docMk/>
            <pc:sldMk cId="124369584" sldId="256"/>
            <ac:spMk id="2" creationId="{10C6FD1D-8E82-46CF-9495-33A5DB90EBC2}"/>
          </ac:spMkLst>
        </pc:spChg>
        <pc:spChg chg="mod">
          <ac:chgData name="DAVID AMADEO" userId="d1b3d5c7-a155-4897-bc3e-60cf6986b7ee" providerId="ADAL" clId="{773F616B-CDAD-4195-AC7C-FE74670D9373}" dt="2019-10-25T10:04:17.032" v="276" actId="207"/>
          <ac:spMkLst>
            <pc:docMk/>
            <pc:sldMk cId="124369584" sldId="256"/>
            <ac:spMk id="3" creationId="{99B735CE-6976-4F51-92D0-788AFDBED1C4}"/>
          </ac:spMkLst>
        </pc:spChg>
      </pc:sldChg>
      <pc:sldChg chg="addSp delSp modSp add ord modTransition">
        <pc:chgData name="DAVID AMADEO" userId="d1b3d5c7-a155-4897-bc3e-60cf6986b7ee" providerId="ADAL" clId="{773F616B-CDAD-4195-AC7C-FE74670D9373}" dt="2019-10-25T10:44:54.333" v="855"/>
        <pc:sldMkLst>
          <pc:docMk/>
          <pc:sldMk cId="327095236" sldId="260"/>
        </pc:sldMkLst>
        <pc:spChg chg="del mod">
          <ac:chgData name="DAVID AMADEO" userId="d1b3d5c7-a155-4897-bc3e-60cf6986b7ee" providerId="ADAL" clId="{773F616B-CDAD-4195-AC7C-FE74670D9373}" dt="2019-10-25T10:44:49.099" v="853" actId="478"/>
          <ac:spMkLst>
            <pc:docMk/>
            <pc:sldMk cId="327095236" sldId="260"/>
            <ac:spMk id="2" creationId="{BCA8F864-5CBE-4015-BC61-A542929CF90F}"/>
          </ac:spMkLst>
        </pc:spChg>
        <pc:spChg chg="del">
          <ac:chgData name="DAVID AMADEO" userId="d1b3d5c7-a155-4897-bc3e-60cf6986b7ee" providerId="ADAL" clId="{773F616B-CDAD-4195-AC7C-FE74670D9373}" dt="2019-10-25T10:03:38.520" v="274" actId="478"/>
          <ac:spMkLst>
            <pc:docMk/>
            <pc:sldMk cId="327095236" sldId="260"/>
            <ac:spMk id="3" creationId="{4A0FC53E-E9C0-42F5-A412-8D4AB8268526}"/>
          </ac:spMkLst>
        </pc:spChg>
        <pc:spChg chg="add mod">
          <ac:chgData name="DAVID AMADEO" userId="d1b3d5c7-a155-4897-bc3e-60cf6986b7ee" providerId="ADAL" clId="{773F616B-CDAD-4195-AC7C-FE74670D9373}" dt="2019-10-25T10:38:18.111" v="852" actId="1038"/>
          <ac:spMkLst>
            <pc:docMk/>
            <pc:sldMk cId="327095236" sldId="260"/>
            <ac:spMk id="4" creationId="{D20BADE5-7877-41FB-86DF-0A6EE1FDC19B}"/>
          </ac:spMkLst>
        </pc:spChg>
        <pc:spChg chg="add del mod">
          <ac:chgData name="DAVID AMADEO" userId="d1b3d5c7-a155-4897-bc3e-60cf6986b7ee" providerId="ADAL" clId="{773F616B-CDAD-4195-AC7C-FE74670D9373}" dt="2019-10-25T10:37:35.430" v="838" actId="478"/>
          <ac:spMkLst>
            <pc:docMk/>
            <pc:sldMk cId="327095236" sldId="260"/>
            <ac:spMk id="5" creationId="{EFBE3633-92AF-45AC-9671-64F54B0B1786}"/>
          </ac:spMkLst>
        </pc:spChg>
        <pc:spChg chg="add del mod">
          <ac:chgData name="DAVID AMADEO" userId="d1b3d5c7-a155-4897-bc3e-60cf6986b7ee" providerId="ADAL" clId="{773F616B-CDAD-4195-AC7C-FE74670D9373}" dt="2019-10-25T10:37:35.430" v="838" actId="478"/>
          <ac:spMkLst>
            <pc:docMk/>
            <pc:sldMk cId="327095236" sldId="260"/>
            <ac:spMk id="6" creationId="{9F0C13D1-AF6C-4F0E-BC02-3E415E740397}"/>
          </ac:spMkLst>
        </pc:spChg>
        <pc:spChg chg="add del mod">
          <ac:chgData name="DAVID AMADEO" userId="d1b3d5c7-a155-4897-bc3e-60cf6986b7ee" providerId="ADAL" clId="{773F616B-CDAD-4195-AC7C-FE74670D9373}" dt="2019-10-25T10:44:52.799" v="854"/>
          <ac:spMkLst>
            <pc:docMk/>
            <pc:sldMk cId="327095236" sldId="260"/>
            <ac:spMk id="8" creationId="{90E2E48B-6054-4789-827E-27C13C7BD39D}"/>
          </ac:spMkLst>
        </pc:spChg>
        <pc:picChg chg="add">
          <ac:chgData name="DAVID AMADEO" userId="d1b3d5c7-a155-4897-bc3e-60cf6986b7ee" providerId="ADAL" clId="{773F616B-CDAD-4195-AC7C-FE74670D9373}" dt="2019-10-25T10:44:54.333" v="855"/>
          <ac:picMkLst>
            <pc:docMk/>
            <pc:sldMk cId="327095236" sldId="260"/>
            <ac:picMk id="9" creationId="{46872D53-921F-446E-959A-82B2CD526E72}"/>
          </ac:picMkLst>
        </pc:picChg>
      </pc:sldChg>
      <pc:sldChg chg="addSp delSp modSp add modTransition setBg">
        <pc:chgData name="DAVID AMADEO" userId="d1b3d5c7-a155-4897-bc3e-60cf6986b7ee" providerId="ADAL" clId="{773F616B-CDAD-4195-AC7C-FE74670D9373}" dt="2019-10-25T16:19:04.987" v="1838" actId="1036"/>
        <pc:sldMkLst>
          <pc:docMk/>
          <pc:sldMk cId="1981809866" sldId="292"/>
        </pc:sldMkLst>
        <pc:spChg chg="mod ord">
          <ac:chgData name="DAVID AMADEO" userId="d1b3d5c7-a155-4897-bc3e-60cf6986b7ee" providerId="ADAL" clId="{773F616B-CDAD-4195-AC7C-FE74670D9373}" dt="2019-10-25T10:33:42.713" v="821" actId="207"/>
          <ac:spMkLst>
            <pc:docMk/>
            <pc:sldMk cId="1981809866" sldId="292"/>
            <ac:spMk id="2" creationId="{7561E304-CC68-4E3D-8EC6-021138A94CFD}"/>
          </ac:spMkLst>
        </pc:spChg>
        <pc:spChg chg="mod">
          <ac:chgData name="DAVID AMADEO" userId="d1b3d5c7-a155-4897-bc3e-60cf6986b7ee" providerId="ADAL" clId="{773F616B-CDAD-4195-AC7C-FE74670D9373}" dt="2019-10-25T15:55:34.145" v="1030" actId="1037"/>
          <ac:spMkLst>
            <pc:docMk/>
            <pc:sldMk cId="1981809866" sldId="292"/>
            <ac:spMk id="3" creationId="{F0D5F123-8F31-4000-ACEC-B71FA32D5A5F}"/>
          </ac:spMkLst>
        </pc:spChg>
        <pc:spChg chg="mod">
          <ac:chgData name="DAVID AMADEO" userId="d1b3d5c7-a155-4897-bc3e-60cf6986b7ee" providerId="ADAL" clId="{773F616B-CDAD-4195-AC7C-FE74670D9373}" dt="2019-10-25T16:19:04.987" v="1838" actId="1036"/>
          <ac:spMkLst>
            <pc:docMk/>
            <pc:sldMk cId="1981809866" sldId="292"/>
            <ac:spMk id="4" creationId="{68AAB0F4-010D-4B77-A0F2-0A6745ECF54F}"/>
          </ac:spMkLst>
        </pc:spChg>
        <pc:spChg chg="mod">
          <ac:chgData name="DAVID AMADEO" userId="d1b3d5c7-a155-4897-bc3e-60cf6986b7ee" providerId="ADAL" clId="{773F616B-CDAD-4195-AC7C-FE74670D9373}" dt="2019-10-25T15:55:42.797" v="1043" actId="1038"/>
          <ac:spMkLst>
            <pc:docMk/>
            <pc:sldMk cId="1981809866" sldId="292"/>
            <ac:spMk id="5" creationId="{96E6E106-6473-42E9-8810-6E5D6CCE262A}"/>
          </ac:spMkLst>
        </pc:spChg>
        <pc:spChg chg="mod">
          <ac:chgData name="DAVID AMADEO" userId="d1b3d5c7-a155-4897-bc3e-60cf6986b7ee" providerId="ADAL" clId="{773F616B-CDAD-4195-AC7C-FE74670D9373}" dt="2019-10-25T15:53:44.209" v="1003" actId="255"/>
          <ac:spMkLst>
            <pc:docMk/>
            <pc:sldMk cId="1981809866" sldId="292"/>
            <ac:spMk id="6" creationId="{B8C704FB-932F-435F-A6E6-1C0E25A634B6}"/>
          </ac:spMkLst>
        </pc:spChg>
        <pc:spChg chg="mod">
          <ac:chgData name="DAVID AMADEO" userId="d1b3d5c7-a155-4897-bc3e-60cf6986b7ee" providerId="ADAL" clId="{773F616B-CDAD-4195-AC7C-FE74670D9373}" dt="2019-10-25T10:33:42.713" v="821" actId="207"/>
          <ac:spMkLst>
            <pc:docMk/>
            <pc:sldMk cId="1981809866" sldId="292"/>
            <ac:spMk id="9" creationId="{676B56E1-2AC6-4F45-988A-D81D986D52EF}"/>
          </ac:spMkLst>
        </pc:spChg>
        <pc:spChg chg="add del mod ord">
          <ac:chgData name="DAVID AMADEO" userId="d1b3d5c7-a155-4897-bc3e-60cf6986b7ee" providerId="ADAL" clId="{773F616B-CDAD-4195-AC7C-FE74670D9373}" dt="2019-10-25T10:32:59.130" v="814" actId="478"/>
          <ac:spMkLst>
            <pc:docMk/>
            <pc:sldMk cId="1981809866" sldId="292"/>
            <ac:spMk id="10" creationId="{FF41D50D-ECE7-4435-B756-88E66A9055E9}"/>
          </ac:spMkLst>
        </pc:spChg>
        <pc:spChg chg="add del mod">
          <ac:chgData name="DAVID AMADEO" userId="d1b3d5c7-a155-4897-bc3e-60cf6986b7ee" providerId="ADAL" clId="{773F616B-CDAD-4195-AC7C-FE74670D9373}" dt="2019-10-25T16:03:49.884" v="1172" actId="14100"/>
          <ac:spMkLst>
            <pc:docMk/>
            <pc:sldMk cId="1981809866" sldId="292"/>
            <ac:spMk id="12" creationId="{DC18CFCB-78D2-497A-8232-DB0C85DC2EF9}"/>
          </ac:spMkLst>
        </pc:spChg>
        <pc:spChg chg="add del mod">
          <ac:chgData name="DAVID AMADEO" userId="d1b3d5c7-a155-4897-bc3e-60cf6986b7ee" providerId="ADAL" clId="{773F616B-CDAD-4195-AC7C-FE74670D9373}" dt="2019-10-25T16:04:19.330" v="1174" actId="14100"/>
          <ac:spMkLst>
            <pc:docMk/>
            <pc:sldMk cId="1981809866" sldId="292"/>
            <ac:spMk id="13" creationId="{21A9DD2E-0C19-41D9-B242-7F7BAB6D7A5A}"/>
          </ac:spMkLst>
        </pc:spChg>
      </pc:sldChg>
      <pc:sldChg chg="addSp delSp modSp add setBg modAnim">
        <pc:chgData name="DAVID AMADEO" userId="d1b3d5c7-a155-4897-bc3e-60cf6986b7ee" providerId="ADAL" clId="{773F616B-CDAD-4195-AC7C-FE74670D9373}" dt="2019-10-25T10:36:08.345" v="833"/>
        <pc:sldMkLst>
          <pc:docMk/>
          <pc:sldMk cId="1554842211" sldId="294"/>
        </pc:sldMkLst>
        <pc:spChg chg="mod">
          <ac:chgData name="DAVID AMADEO" userId="d1b3d5c7-a155-4897-bc3e-60cf6986b7ee" providerId="ADAL" clId="{773F616B-CDAD-4195-AC7C-FE74670D9373}" dt="2019-10-25T10:01:49.184" v="257" actId="1037"/>
          <ac:spMkLst>
            <pc:docMk/>
            <pc:sldMk cId="1554842211" sldId="294"/>
            <ac:spMk id="3" creationId="{214266E1-61BB-4F22-8359-881772B544D1}"/>
          </ac:spMkLst>
        </pc:spChg>
        <pc:spChg chg="mod">
          <ac:chgData name="DAVID AMADEO" userId="d1b3d5c7-a155-4897-bc3e-60cf6986b7ee" providerId="ADAL" clId="{773F616B-CDAD-4195-AC7C-FE74670D9373}" dt="2019-10-25T10:01:49.184" v="257" actId="1037"/>
          <ac:spMkLst>
            <pc:docMk/>
            <pc:sldMk cId="1554842211" sldId="294"/>
            <ac:spMk id="4" creationId="{F4F3A856-2C2E-4DBD-8D44-199B8D98F1E9}"/>
          </ac:spMkLst>
        </pc:spChg>
        <pc:spChg chg="mod">
          <ac:chgData name="DAVID AMADEO" userId="d1b3d5c7-a155-4897-bc3e-60cf6986b7ee" providerId="ADAL" clId="{773F616B-CDAD-4195-AC7C-FE74670D9373}" dt="2019-10-25T10:01:49.535" v="267" actId="1038"/>
          <ac:spMkLst>
            <pc:docMk/>
            <pc:sldMk cId="1554842211" sldId="294"/>
            <ac:spMk id="5" creationId="{EC298BBE-BF63-4694-BBBC-628843DCD47F}"/>
          </ac:spMkLst>
        </pc:spChg>
        <pc:spChg chg="add del mod">
          <ac:chgData name="DAVID AMADEO" userId="d1b3d5c7-a155-4897-bc3e-60cf6986b7ee" providerId="ADAL" clId="{773F616B-CDAD-4195-AC7C-FE74670D9373}" dt="2019-10-25T10:01:49.503" v="266"/>
          <ac:spMkLst>
            <pc:docMk/>
            <pc:sldMk cId="1554842211" sldId="294"/>
            <ac:spMk id="6" creationId="{CAC5A673-4589-44B5-86B2-7E7FBB6DA3B9}"/>
          </ac:spMkLst>
        </pc:spChg>
      </pc:sldChg>
      <pc:sldChg chg="add setBg">
        <pc:chgData name="DAVID AMADEO" userId="d1b3d5c7-a155-4897-bc3e-60cf6986b7ee" providerId="ADAL" clId="{773F616B-CDAD-4195-AC7C-FE74670D9373}" dt="2019-10-25T10:00:16.867" v="119"/>
        <pc:sldMkLst>
          <pc:docMk/>
          <pc:sldMk cId="2296833289" sldId="295"/>
        </pc:sldMkLst>
      </pc:sldChg>
      <pc:sldChg chg="addSp delSp modSp add setBg addAnim delAnim modAnim">
        <pc:chgData name="DAVID AMADEO" userId="d1b3d5c7-a155-4897-bc3e-60cf6986b7ee" providerId="ADAL" clId="{773F616B-CDAD-4195-AC7C-FE74670D9373}" dt="2019-10-25T16:07:42.876" v="1341" actId="1036"/>
        <pc:sldMkLst>
          <pc:docMk/>
          <pc:sldMk cId="1817076375" sldId="296"/>
        </pc:sldMkLst>
        <pc:spChg chg="mod">
          <ac:chgData name="DAVID AMADEO" userId="d1b3d5c7-a155-4897-bc3e-60cf6986b7ee" providerId="ADAL" clId="{773F616B-CDAD-4195-AC7C-FE74670D9373}" dt="2019-10-25T10:02:17.398" v="271" actId="1038"/>
          <ac:spMkLst>
            <pc:docMk/>
            <pc:sldMk cId="1817076375" sldId="296"/>
            <ac:spMk id="7" creationId="{6D8BCA38-89EE-43D5-A8BF-8EBF4693BD41}"/>
          </ac:spMkLst>
        </pc:spChg>
        <pc:spChg chg="add mod">
          <ac:chgData name="DAVID AMADEO" userId="d1b3d5c7-a155-4897-bc3e-60cf6986b7ee" providerId="ADAL" clId="{773F616B-CDAD-4195-AC7C-FE74670D9373}" dt="2019-10-25T16:02:58.108" v="1170" actId="1037"/>
          <ac:spMkLst>
            <pc:docMk/>
            <pc:sldMk cId="1817076375" sldId="296"/>
            <ac:spMk id="9" creationId="{4B409BD4-DA88-4C8F-8ADA-2185B5AC0DA9}"/>
          </ac:spMkLst>
        </pc:spChg>
        <pc:spChg chg="add mod">
          <ac:chgData name="DAVID AMADEO" userId="d1b3d5c7-a155-4897-bc3e-60cf6986b7ee" providerId="ADAL" clId="{773F616B-CDAD-4195-AC7C-FE74670D9373}" dt="2019-10-25T16:07:42.876" v="1341" actId="1036"/>
          <ac:spMkLst>
            <pc:docMk/>
            <pc:sldMk cId="1817076375" sldId="296"/>
            <ac:spMk id="10" creationId="{8F72D383-F10D-48B1-90B4-1A45D322B493}"/>
          </ac:spMkLst>
        </pc:spChg>
        <pc:spChg chg="add mod">
          <ac:chgData name="DAVID AMADEO" userId="d1b3d5c7-a155-4897-bc3e-60cf6986b7ee" providerId="ADAL" clId="{773F616B-CDAD-4195-AC7C-FE74670D9373}" dt="2019-10-25T16:02:58.108" v="1170" actId="1037"/>
          <ac:spMkLst>
            <pc:docMk/>
            <pc:sldMk cId="1817076375" sldId="296"/>
            <ac:spMk id="11" creationId="{3D1DEABE-9731-4BCB-B1A8-B4B3453F6FDD}"/>
          </ac:spMkLst>
        </pc:spChg>
        <pc:spChg chg="add mod">
          <ac:chgData name="DAVID AMADEO" userId="d1b3d5c7-a155-4897-bc3e-60cf6986b7ee" providerId="ADAL" clId="{773F616B-CDAD-4195-AC7C-FE74670D9373}" dt="2019-10-25T16:02:58.108" v="1170" actId="1037"/>
          <ac:spMkLst>
            <pc:docMk/>
            <pc:sldMk cId="1817076375" sldId="296"/>
            <ac:spMk id="12" creationId="{34F8B708-8E97-4F8A-9A80-9690AF72A4A9}"/>
          </ac:spMkLst>
        </pc:spChg>
        <pc:spChg chg="add del mod">
          <ac:chgData name="DAVID AMADEO" userId="d1b3d5c7-a155-4897-bc3e-60cf6986b7ee" providerId="ADAL" clId="{773F616B-CDAD-4195-AC7C-FE74670D9373}" dt="2019-10-25T16:02:43.644" v="1158" actId="14100"/>
          <ac:spMkLst>
            <pc:docMk/>
            <pc:sldMk cId="1817076375" sldId="296"/>
            <ac:spMk id="13" creationId="{6DF4E3CE-7E9B-46D7-8AF4-B3E7541AC6AF}"/>
          </ac:spMkLst>
        </pc:spChg>
        <pc:spChg chg="add del mod">
          <ac:chgData name="DAVID AMADEO" userId="d1b3d5c7-a155-4897-bc3e-60cf6986b7ee" providerId="ADAL" clId="{773F616B-CDAD-4195-AC7C-FE74670D9373}" dt="2019-10-25T16:02:43.644" v="1158" actId="14100"/>
          <ac:spMkLst>
            <pc:docMk/>
            <pc:sldMk cId="1817076375" sldId="296"/>
            <ac:spMk id="14" creationId="{E1058672-23D8-4668-AE88-78B54EF34FF5}"/>
          </ac:spMkLst>
        </pc:spChg>
      </pc:sldChg>
      <pc:sldChg chg="modSp add">
        <pc:chgData name="DAVID AMADEO" userId="d1b3d5c7-a155-4897-bc3e-60cf6986b7ee" providerId="ADAL" clId="{773F616B-CDAD-4195-AC7C-FE74670D9373}" dt="2019-10-25T16:18:32.805" v="1815" actId="1035"/>
        <pc:sldMkLst>
          <pc:docMk/>
          <pc:sldMk cId="4195963191" sldId="297"/>
        </pc:sldMkLst>
        <pc:spChg chg="mod">
          <ac:chgData name="DAVID AMADEO" userId="d1b3d5c7-a155-4897-bc3e-60cf6986b7ee" providerId="ADAL" clId="{773F616B-CDAD-4195-AC7C-FE74670D9373}" dt="2019-10-25T10:34:35.867" v="825" actId="207"/>
          <ac:spMkLst>
            <pc:docMk/>
            <pc:sldMk cId="4195963191" sldId="297"/>
            <ac:spMk id="2" creationId="{7561E304-CC68-4E3D-8EC6-021138A94CFD}"/>
          </ac:spMkLst>
        </pc:spChg>
        <pc:spChg chg="mod">
          <ac:chgData name="DAVID AMADEO" userId="d1b3d5c7-a155-4897-bc3e-60cf6986b7ee" providerId="ADAL" clId="{773F616B-CDAD-4195-AC7C-FE74670D9373}" dt="2019-10-25T15:57:31.589" v="1110" actId="20577"/>
          <ac:spMkLst>
            <pc:docMk/>
            <pc:sldMk cId="4195963191" sldId="297"/>
            <ac:spMk id="3" creationId="{F0D5F123-8F31-4000-ACEC-B71FA32D5A5F}"/>
          </ac:spMkLst>
        </pc:spChg>
        <pc:spChg chg="mod">
          <ac:chgData name="DAVID AMADEO" userId="d1b3d5c7-a155-4897-bc3e-60cf6986b7ee" providerId="ADAL" clId="{773F616B-CDAD-4195-AC7C-FE74670D9373}" dt="2019-10-25T16:18:32.805" v="1815" actId="1035"/>
          <ac:spMkLst>
            <pc:docMk/>
            <pc:sldMk cId="4195963191" sldId="297"/>
            <ac:spMk id="4" creationId="{68AAB0F4-010D-4B77-A0F2-0A6745ECF54F}"/>
          </ac:spMkLst>
        </pc:spChg>
        <pc:spChg chg="mod">
          <ac:chgData name="DAVID AMADEO" userId="d1b3d5c7-a155-4897-bc3e-60cf6986b7ee" providerId="ADAL" clId="{773F616B-CDAD-4195-AC7C-FE74670D9373}" dt="2019-10-25T15:57:50.600" v="1126" actId="255"/>
          <ac:spMkLst>
            <pc:docMk/>
            <pc:sldMk cId="4195963191" sldId="297"/>
            <ac:spMk id="5" creationId="{96E6E106-6473-42E9-8810-6E5D6CCE262A}"/>
          </ac:spMkLst>
        </pc:spChg>
        <pc:spChg chg="mod">
          <ac:chgData name="DAVID AMADEO" userId="d1b3d5c7-a155-4897-bc3e-60cf6986b7ee" providerId="ADAL" clId="{773F616B-CDAD-4195-AC7C-FE74670D9373}" dt="2019-10-25T15:58:06.818" v="1131" actId="255"/>
          <ac:spMkLst>
            <pc:docMk/>
            <pc:sldMk cId="4195963191" sldId="297"/>
            <ac:spMk id="6" creationId="{B8C704FB-932F-435F-A6E6-1C0E25A634B6}"/>
          </ac:spMkLst>
        </pc:spChg>
        <pc:spChg chg="mod">
          <ac:chgData name="DAVID AMADEO" userId="d1b3d5c7-a155-4897-bc3e-60cf6986b7ee" providerId="ADAL" clId="{773F616B-CDAD-4195-AC7C-FE74670D9373}" dt="2019-10-25T10:52:01.127" v="949" actId="207"/>
          <ac:spMkLst>
            <pc:docMk/>
            <pc:sldMk cId="4195963191" sldId="297"/>
            <ac:spMk id="9" creationId="{676B56E1-2AC6-4F45-988A-D81D986D52EF}"/>
          </ac:spMkLst>
        </pc:spChg>
        <pc:spChg chg="mod">
          <ac:chgData name="DAVID AMADEO" userId="d1b3d5c7-a155-4897-bc3e-60cf6986b7ee" providerId="ADAL" clId="{773F616B-CDAD-4195-AC7C-FE74670D9373}" dt="2019-10-25T16:04:48.857" v="1176" actId="14100"/>
          <ac:spMkLst>
            <pc:docMk/>
            <pc:sldMk cId="4195963191" sldId="297"/>
            <ac:spMk id="12" creationId="{DC18CFCB-78D2-497A-8232-DB0C85DC2EF9}"/>
          </ac:spMkLst>
        </pc:spChg>
        <pc:spChg chg="mod">
          <ac:chgData name="DAVID AMADEO" userId="d1b3d5c7-a155-4897-bc3e-60cf6986b7ee" providerId="ADAL" clId="{773F616B-CDAD-4195-AC7C-FE74670D9373}" dt="2019-10-25T16:05:00.441" v="1177" actId="14100"/>
          <ac:spMkLst>
            <pc:docMk/>
            <pc:sldMk cId="4195963191" sldId="297"/>
            <ac:spMk id="13" creationId="{21A9DD2E-0C19-41D9-B242-7F7BAB6D7A5A}"/>
          </ac:spMkLst>
        </pc:spChg>
      </pc:sldChg>
      <pc:sldChg chg="addSp delSp modSp add modTransition setBg">
        <pc:chgData name="DAVID AMADEO" userId="d1b3d5c7-a155-4897-bc3e-60cf6986b7ee" providerId="ADAL" clId="{773F616B-CDAD-4195-AC7C-FE74670D9373}" dt="2019-10-26T07:11:12.805" v="2797" actId="1076"/>
        <pc:sldMkLst>
          <pc:docMk/>
          <pc:sldMk cId="1277050665" sldId="298"/>
        </pc:sldMkLst>
        <pc:spChg chg="del">
          <ac:chgData name="DAVID AMADEO" userId="d1b3d5c7-a155-4897-bc3e-60cf6986b7ee" providerId="ADAL" clId="{773F616B-CDAD-4195-AC7C-FE74670D9373}" dt="2019-10-25T10:36:49.917" v="835"/>
          <ac:spMkLst>
            <pc:docMk/>
            <pc:sldMk cId="1277050665" sldId="298"/>
            <ac:spMk id="2" creationId="{FEB39B60-AF38-423D-8B05-E9CCBB183B56}"/>
          </ac:spMkLst>
        </pc:spChg>
        <pc:spChg chg="del">
          <ac:chgData name="DAVID AMADEO" userId="d1b3d5c7-a155-4897-bc3e-60cf6986b7ee" providerId="ADAL" clId="{773F616B-CDAD-4195-AC7C-FE74670D9373}" dt="2019-10-25T10:36:49.917" v="835"/>
          <ac:spMkLst>
            <pc:docMk/>
            <pc:sldMk cId="1277050665" sldId="298"/>
            <ac:spMk id="3" creationId="{8B988507-C021-437E-B421-0AD510321953}"/>
          </ac:spMkLst>
        </pc:spChg>
        <pc:spChg chg="add mod">
          <ac:chgData name="DAVID AMADEO" userId="d1b3d5c7-a155-4897-bc3e-60cf6986b7ee" providerId="ADAL" clId="{773F616B-CDAD-4195-AC7C-FE74670D9373}" dt="2019-10-26T07:11:12.805" v="2797" actId="1076"/>
          <ac:spMkLst>
            <pc:docMk/>
            <pc:sldMk cId="1277050665" sldId="298"/>
            <ac:spMk id="4" creationId="{0522D1CA-F790-438B-B240-C31F6F6BF901}"/>
          </ac:spMkLst>
        </pc:spChg>
        <pc:picChg chg="add mod">
          <ac:chgData name="DAVID AMADEO" userId="d1b3d5c7-a155-4897-bc3e-60cf6986b7ee" providerId="ADAL" clId="{773F616B-CDAD-4195-AC7C-FE74670D9373}" dt="2019-10-25T10:52:42.716" v="952" actId="1076"/>
          <ac:picMkLst>
            <pc:docMk/>
            <pc:sldMk cId="1277050665" sldId="298"/>
            <ac:picMk id="1026" creationId="{9A995414-2982-4205-BE4F-78B3F4F790B5}"/>
          </ac:picMkLst>
        </pc:picChg>
      </pc:sldChg>
      <pc:sldChg chg="modSp add setBg modAnim">
        <pc:chgData name="DAVID AMADEO" userId="d1b3d5c7-a155-4897-bc3e-60cf6986b7ee" providerId="ADAL" clId="{773F616B-CDAD-4195-AC7C-FE74670D9373}" dt="2019-10-26T06:33:55.405" v="1889" actId="20577"/>
        <pc:sldMkLst>
          <pc:docMk/>
          <pc:sldMk cId="304928575" sldId="299"/>
        </pc:sldMkLst>
        <pc:spChg chg="mod">
          <ac:chgData name="DAVID AMADEO" userId="d1b3d5c7-a155-4897-bc3e-60cf6986b7ee" providerId="ADAL" clId="{773F616B-CDAD-4195-AC7C-FE74670D9373}" dt="2019-10-25T10:48:11.078" v="895" actId="207"/>
          <ac:spMkLst>
            <pc:docMk/>
            <pc:sldMk cId="304928575" sldId="299"/>
            <ac:spMk id="3" creationId="{214266E1-61BB-4F22-8359-881772B544D1}"/>
          </ac:spMkLst>
        </pc:spChg>
        <pc:spChg chg="mod">
          <ac:chgData name="DAVID AMADEO" userId="d1b3d5c7-a155-4897-bc3e-60cf6986b7ee" providerId="ADAL" clId="{773F616B-CDAD-4195-AC7C-FE74670D9373}" dt="2019-10-26T06:33:52.122" v="1887" actId="20577"/>
          <ac:spMkLst>
            <pc:docMk/>
            <pc:sldMk cId="304928575" sldId="299"/>
            <ac:spMk id="4" creationId="{F4F3A856-2C2E-4DBD-8D44-199B8D98F1E9}"/>
          </ac:spMkLst>
        </pc:spChg>
        <pc:spChg chg="mod">
          <ac:chgData name="DAVID AMADEO" userId="d1b3d5c7-a155-4897-bc3e-60cf6986b7ee" providerId="ADAL" clId="{773F616B-CDAD-4195-AC7C-FE74670D9373}" dt="2019-10-26T06:33:44.870" v="1884" actId="20577"/>
          <ac:spMkLst>
            <pc:docMk/>
            <pc:sldMk cId="304928575" sldId="299"/>
            <ac:spMk id="5" creationId="{EC298BBE-BF63-4694-BBBC-628843DCD47F}"/>
          </ac:spMkLst>
        </pc:spChg>
      </pc:sldChg>
      <pc:sldChg chg="modSp add setBg">
        <pc:chgData name="DAVID AMADEO" userId="d1b3d5c7-a155-4897-bc3e-60cf6986b7ee" providerId="ADAL" clId="{773F616B-CDAD-4195-AC7C-FE74670D9373}" dt="2019-10-25T10:48:39.152" v="898" actId="207"/>
        <pc:sldMkLst>
          <pc:docMk/>
          <pc:sldMk cId="2278419926" sldId="300"/>
        </pc:sldMkLst>
        <pc:spChg chg="mod">
          <ac:chgData name="DAVID AMADEO" userId="d1b3d5c7-a155-4897-bc3e-60cf6986b7ee" providerId="ADAL" clId="{773F616B-CDAD-4195-AC7C-FE74670D9373}" dt="2019-10-25T10:48:39.152" v="898" actId="207"/>
          <ac:spMkLst>
            <pc:docMk/>
            <pc:sldMk cId="2278419926" sldId="300"/>
            <ac:spMk id="3" creationId="{214266E1-61BB-4F22-8359-881772B544D1}"/>
          </ac:spMkLst>
        </pc:spChg>
      </pc:sldChg>
      <pc:sldChg chg="modSp add setBg modAnim">
        <pc:chgData name="DAVID AMADEO" userId="d1b3d5c7-a155-4897-bc3e-60cf6986b7ee" providerId="ADAL" clId="{773F616B-CDAD-4195-AC7C-FE74670D9373}" dt="2019-10-27T09:55:35.256" v="3311" actId="20577"/>
        <pc:sldMkLst>
          <pc:docMk/>
          <pc:sldMk cId="308103225" sldId="301"/>
        </pc:sldMkLst>
        <pc:spChg chg="mod">
          <ac:chgData name="DAVID AMADEO" userId="d1b3d5c7-a155-4897-bc3e-60cf6986b7ee" providerId="ADAL" clId="{773F616B-CDAD-4195-AC7C-FE74670D9373}" dt="2019-10-26T06:26:16.900" v="1876" actId="207"/>
          <ac:spMkLst>
            <pc:docMk/>
            <pc:sldMk cId="308103225" sldId="301"/>
            <ac:spMk id="5" creationId="{6D17F5E8-EB9F-48A0-A077-C65ECDCCACE7}"/>
          </ac:spMkLst>
        </pc:spChg>
        <pc:spChg chg="mod">
          <ac:chgData name="DAVID AMADEO" userId="d1b3d5c7-a155-4897-bc3e-60cf6986b7ee" providerId="ADAL" clId="{773F616B-CDAD-4195-AC7C-FE74670D9373}" dt="2019-10-26T06:24:39.626" v="1862" actId="20577"/>
          <ac:spMkLst>
            <pc:docMk/>
            <pc:sldMk cId="308103225" sldId="301"/>
            <ac:spMk id="6" creationId="{E4BFB7DA-0FFD-479B-9B91-F53E9EC6ED0F}"/>
          </ac:spMkLst>
        </pc:spChg>
        <pc:spChg chg="mod">
          <ac:chgData name="DAVID AMADEO" userId="d1b3d5c7-a155-4897-bc3e-60cf6986b7ee" providerId="ADAL" clId="{773F616B-CDAD-4195-AC7C-FE74670D9373}" dt="2019-10-26T06:26:05.090" v="1875" actId="14100"/>
          <ac:spMkLst>
            <pc:docMk/>
            <pc:sldMk cId="308103225" sldId="301"/>
            <ac:spMk id="7" creationId="{6D8BCA38-89EE-43D5-A8BF-8EBF4693BD41}"/>
          </ac:spMkLst>
        </pc:spChg>
        <pc:spChg chg="mod">
          <ac:chgData name="DAVID AMADEO" userId="d1b3d5c7-a155-4897-bc3e-60cf6986b7ee" providerId="ADAL" clId="{773F616B-CDAD-4195-AC7C-FE74670D9373}" dt="2019-10-26T06:50:32.942" v="2227" actId="1037"/>
          <ac:spMkLst>
            <pc:docMk/>
            <pc:sldMk cId="308103225" sldId="301"/>
            <ac:spMk id="9" creationId="{4B409BD4-DA88-4C8F-8ADA-2185B5AC0DA9}"/>
          </ac:spMkLst>
        </pc:spChg>
        <pc:spChg chg="mod">
          <ac:chgData name="DAVID AMADEO" userId="d1b3d5c7-a155-4897-bc3e-60cf6986b7ee" providerId="ADAL" clId="{773F616B-CDAD-4195-AC7C-FE74670D9373}" dt="2019-10-27T09:55:35.256" v="3311" actId="20577"/>
          <ac:spMkLst>
            <pc:docMk/>
            <pc:sldMk cId="308103225" sldId="301"/>
            <ac:spMk id="10" creationId="{8F72D383-F10D-48B1-90B4-1A45D322B493}"/>
          </ac:spMkLst>
        </pc:spChg>
        <pc:spChg chg="mod">
          <ac:chgData name="DAVID AMADEO" userId="d1b3d5c7-a155-4897-bc3e-60cf6986b7ee" providerId="ADAL" clId="{773F616B-CDAD-4195-AC7C-FE74670D9373}" dt="2019-10-26T06:50:32.942" v="2227" actId="1037"/>
          <ac:spMkLst>
            <pc:docMk/>
            <pc:sldMk cId="308103225" sldId="301"/>
            <ac:spMk id="11" creationId="{3D1DEABE-9731-4BCB-B1A8-B4B3453F6FDD}"/>
          </ac:spMkLst>
        </pc:spChg>
        <pc:spChg chg="mod">
          <ac:chgData name="DAVID AMADEO" userId="d1b3d5c7-a155-4897-bc3e-60cf6986b7ee" providerId="ADAL" clId="{773F616B-CDAD-4195-AC7C-FE74670D9373}" dt="2019-10-26T06:50:18.620" v="2210" actId="1037"/>
          <ac:spMkLst>
            <pc:docMk/>
            <pc:sldMk cId="308103225" sldId="301"/>
            <ac:spMk id="12" creationId="{34F8B708-8E97-4F8A-9A80-9690AF72A4A9}"/>
          </ac:spMkLst>
        </pc:spChg>
        <pc:spChg chg="mod">
          <ac:chgData name="DAVID AMADEO" userId="d1b3d5c7-a155-4897-bc3e-60cf6986b7ee" providerId="ADAL" clId="{773F616B-CDAD-4195-AC7C-FE74670D9373}" dt="2019-10-26T06:44:06.550" v="2181" actId="14100"/>
          <ac:spMkLst>
            <pc:docMk/>
            <pc:sldMk cId="308103225" sldId="301"/>
            <ac:spMk id="13" creationId="{6DF4E3CE-7E9B-46D7-8AF4-B3E7541AC6AF}"/>
          </ac:spMkLst>
        </pc:spChg>
        <pc:spChg chg="mod">
          <ac:chgData name="DAVID AMADEO" userId="d1b3d5c7-a155-4897-bc3e-60cf6986b7ee" providerId="ADAL" clId="{773F616B-CDAD-4195-AC7C-FE74670D9373}" dt="2019-10-26T06:44:06.550" v="2181" actId="14100"/>
          <ac:spMkLst>
            <pc:docMk/>
            <pc:sldMk cId="308103225" sldId="301"/>
            <ac:spMk id="14" creationId="{E1058672-23D8-4668-AE88-78B54EF34FF5}"/>
          </ac:spMkLst>
        </pc:spChg>
        <pc:grpChg chg="mod">
          <ac:chgData name="DAVID AMADEO" userId="d1b3d5c7-a155-4897-bc3e-60cf6986b7ee" providerId="ADAL" clId="{773F616B-CDAD-4195-AC7C-FE74670D9373}" dt="2019-10-26T06:25:39.593" v="1870" actId="1038"/>
          <ac:grpSpMkLst>
            <pc:docMk/>
            <pc:sldMk cId="308103225" sldId="301"/>
            <ac:grpSpMk id="8" creationId="{8CF71A5E-0BA6-4638-B0A0-301AB4B63052}"/>
          </ac:grpSpMkLst>
        </pc:grpChg>
      </pc:sldChg>
      <pc:sldChg chg="modSp add setBg">
        <pc:chgData name="DAVID AMADEO" userId="d1b3d5c7-a155-4897-bc3e-60cf6986b7ee" providerId="ADAL" clId="{773F616B-CDAD-4195-AC7C-FE74670D9373}" dt="2019-10-26T07:03:26.927" v="2778" actId="20577"/>
        <pc:sldMkLst>
          <pc:docMk/>
          <pc:sldMk cId="300767458" sldId="302"/>
        </pc:sldMkLst>
        <pc:spChg chg="mod">
          <ac:chgData name="DAVID AMADEO" userId="d1b3d5c7-a155-4897-bc3e-60cf6986b7ee" providerId="ADAL" clId="{773F616B-CDAD-4195-AC7C-FE74670D9373}" dt="2019-10-26T06:34:25.883" v="1892" actId="207"/>
          <ac:spMkLst>
            <pc:docMk/>
            <pc:sldMk cId="300767458" sldId="302"/>
            <ac:spMk id="2" creationId="{7561E304-CC68-4E3D-8EC6-021138A94CFD}"/>
          </ac:spMkLst>
        </pc:spChg>
        <pc:spChg chg="mod">
          <ac:chgData name="DAVID AMADEO" userId="d1b3d5c7-a155-4897-bc3e-60cf6986b7ee" providerId="ADAL" clId="{773F616B-CDAD-4195-AC7C-FE74670D9373}" dt="2019-10-26T06:56:33.736" v="2257" actId="20577"/>
          <ac:spMkLst>
            <pc:docMk/>
            <pc:sldMk cId="300767458" sldId="302"/>
            <ac:spMk id="3" creationId="{F0D5F123-8F31-4000-ACEC-B71FA32D5A5F}"/>
          </ac:spMkLst>
        </pc:spChg>
        <pc:spChg chg="mod">
          <ac:chgData name="DAVID AMADEO" userId="d1b3d5c7-a155-4897-bc3e-60cf6986b7ee" providerId="ADAL" clId="{773F616B-CDAD-4195-AC7C-FE74670D9373}" dt="2019-10-26T07:03:26.927" v="2778" actId="20577"/>
          <ac:spMkLst>
            <pc:docMk/>
            <pc:sldMk cId="300767458" sldId="302"/>
            <ac:spMk id="4" creationId="{68AAB0F4-010D-4B77-A0F2-0A6745ECF54F}"/>
          </ac:spMkLst>
        </pc:spChg>
        <pc:spChg chg="mod">
          <ac:chgData name="DAVID AMADEO" userId="d1b3d5c7-a155-4897-bc3e-60cf6986b7ee" providerId="ADAL" clId="{773F616B-CDAD-4195-AC7C-FE74670D9373}" dt="2019-10-26T06:57:55.336" v="2274" actId="1036"/>
          <ac:spMkLst>
            <pc:docMk/>
            <pc:sldMk cId="300767458" sldId="302"/>
            <ac:spMk id="5" creationId="{96E6E106-6473-42E9-8810-6E5D6CCE262A}"/>
          </ac:spMkLst>
        </pc:spChg>
        <pc:spChg chg="mod">
          <ac:chgData name="DAVID AMADEO" userId="d1b3d5c7-a155-4897-bc3e-60cf6986b7ee" providerId="ADAL" clId="{773F616B-CDAD-4195-AC7C-FE74670D9373}" dt="2019-10-26T06:58:04.710" v="2285" actId="1037"/>
          <ac:spMkLst>
            <pc:docMk/>
            <pc:sldMk cId="300767458" sldId="302"/>
            <ac:spMk id="6" creationId="{B8C704FB-932F-435F-A6E6-1C0E25A634B6}"/>
          </ac:spMkLst>
        </pc:spChg>
        <pc:spChg chg="mod">
          <ac:chgData name="DAVID AMADEO" userId="d1b3d5c7-a155-4897-bc3e-60cf6986b7ee" providerId="ADAL" clId="{773F616B-CDAD-4195-AC7C-FE74670D9373}" dt="2019-10-26T06:35:07.691" v="1896" actId="207"/>
          <ac:spMkLst>
            <pc:docMk/>
            <pc:sldMk cId="300767458" sldId="302"/>
            <ac:spMk id="9" creationId="{676B56E1-2AC6-4F45-988A-D81D986D52EF}"/>
          </ac:spMkLst>
        </pc:spChg>
        <pc:spChg chg="mod">
          <ac:chgData name="DAVID AMADEO" userId="d1b3d5c7-a155-4897-bc3e-60cf6986b7ee" providerId="ADAL" clId="{773F616B-CDAD-4195-AC7C-FE74670D9373}" dt="2019-10-26T06:35:07.691" v="1896" actId="207"/>
          <ac:spMkLst>
            <pc:docMk/>
            <pc:sldMk cId="300767458" sldId="302"/>
            <ac:spMk id="12" creationId="{DC18CFCB-78D2-497A-8232-DB0C85DC2EF9}"/>
          </ac:spMkLst>
        </pc:spChg>
        <pc:spChg chg="mod">
          <ac:chgData name="DAVID AMADEO" userId="d1b3d5c7-a155-4897-bc3e-60cf6986b7ee" providerId="ADAL" clId="{773F616B-CDAD-4195-AC7C-FE74670D9373}" dt="2019-10-26T06:35:07.691" v="1896" actId="207"/>
          <ac:spMkLst>
            <pc:docMk/>
            <pc:sldMk cId="300767458" sldId="302"/>
            <ac:spMk id="13" creationId="{21A9DD2E-0C19-41D9-B242-7F7BAB6D7A5A}"/>
          </ac:spMkLst>
        </pc:spChg>
      </pc:sldChg>
      <pc:sldChg chg="modSp add setBg">
        <pc:chgData name="DAVID AMADEO" userId="d1b3d5c7-a155-4897-bc3e-60cf6986b7ee" providerId="ADAL" clId="{773F616B-CDAD-4195-AC7C-FE74670D9373}" dt="2019-10-26T07:03:22.045" v="2777" actId="20577"/>
        <pc:sldMkLst>
          <pc:docMk/>
          <pc:sldMk cId="3830261240" sldId="303"/>
        </pc:sldMkLst>
        <pc:spChg chg="mod">
          <ac:chgData name="DAVID AMADEO" userId="d1b3d5c7-a155-4897-bc3e-60cf6986b7ee" providerId="ADAL" clId="{773F616B-CDAD-4195-AC7C-FE74670D9373}" dt="2019-10-26T06:35:44.827" v="1897" actId="207"/>
          <ac:spMkLst>
            <pc:docMk/>
            <pc:sldMk cId="3830261240" sldId="303"/>
            <ac:spMk id="2" creationId="{7561E304-CC68-4E3D-8EC6-021138A94CFD}"/>
          </ac:spMkLst>
        </pc:spChg>
        <pc:spChg chg="mod">
          <ac:chgData name="DAVID AMADEO" userId="d1b3d5c7-a155-4897-bc3e-60cf6986b7ee" providerId="ADAL" clId="{773F616B-CDAD-4195-AC7C-FE74670D9373}" dt="2019-10-26T07:00:39.695" v="2583" actId="20577"/>
          <ac:spMkLst>
            <pc:docMk/>
            <pc:sldMk cId="3830261240" sldId="303"/>
            <ac:spMk id="3" creationId="{F0D5F123-8F31-4000-ACEC-B71FA32D5A5F}"/>
          </ac:spMkLst>
        </pc:spChg>
        <pc:spChg chg="mod">
          <ac:chgData name="DAVID AMADEO" userId="d1b3d5c7-a155-4897-bc3e-60cf6986b7ee" providerId="ADAL" clId="{773F616B-CDAD-4195-AC7C-FE74670D9373}" dt="2019-10-26T07:03:22.045" v="2777" actId="20577"/>
          <ac:spMkLst>
            <pc:docMk/>
            <pc:sldMk cId="3830261240" sldId="303"/>
            <ac:spMk id="4" creationId="{68AAB0F4-010D-4B77-A0F2-0A6745ECF54F}"/>
          </ac:spMkLst>
        </pc:spChg>
        <pc:spChg chg="mod">
          <ac:chgData name="DAVID AMADEO" userId="d1b3d5c7-a155-4897-bc3e-60cf6986b7ee" providerId="ADAL" clId="{773F616B-CDAD-4195-AC7C-FE74670D9373}" dt="2019-10-26T07:00:28.994" v="2574" actId="1037"/>
          <ac:spMkLst>
            <pc:docMk/>
            <pc:sldMk cId="3830261240" sldId="303"/>
            <ac:spMk id="5" creationId="{96E6E106-6473-42E9-8810-6E5D6CCE262A}"/>
          </ac:spMkLst>
        </pc:spChg>
        <pc:spChg chg="mod">
          <ac:chgData name="DAVID AMADEO" userId="d1b3d5c7-a155-4897-bc3e-60cf6986b7ee" providerId="ADAL" clId="{773F616B-CDAD-4195-AC7C-FE74670D9373}" dt="2019-10-26T07:00:35.062" v="2581" actId="1038"/>
          <ac:spMkLst>
            <pc:docMk/>
            <pc:sldMk cId="3830261240" sldId="303"/>
            <ac:spMk id="6" creationId="{B8C704FB-932F-435F-A6E6-1C0E25A634B6}"/>
          </ac:spMkLst>
        </pc:spChg>
        <pc:spChg chg="mod">
          <ac:chgData name="DAVID AMADEO" userId="d1b3d5c7-a155-4897-bc3e-60cf6986b7ee" providerId="ADAL" clId="{773F616B-CDAD-4195-AC7C-FE74670D9373}" dt="2019-10-26T06:36:19.179" v="1899" actId="207"/>
          <ac:spMkLst>
            <pc:docMk/>
            <pc:sldMk cId="3830261240" sldId="303"/>
            <ac:spMk id="9" creationId="{676B56E1-2AC6-4F45-988A-D81D986D52EF}"/>
          </ac:spMkLst>
        </pc:spChg>
        <pc:spChg chg="mod">
          <ac:chgData name="DAVID AMADEO" userId="d1b3d5c7-a155-4897-bc3e-60cf6986b7ee" providerId="ADAL" clId="{773F616B-CDAD-4195-AC7C-FE74670D9373}" dt="2019-10-26T06:36:19.179" v="1899" actId="207"/>
          <ac:spMkLst>
            <pc:docMk/>
            <pc:sldMk cId="3830261240" sldId="303"/>
            <ac:spMk id="12" creationId="{DC18CFCB-78D2-497A-8232-DB0C85DC2EF9}"/>
          </ac:spMkLst>
        </pc:spChg>
        <pc:spChg chg="mod">
          <ac:chgData name="DAVID AMADEO" userId="d1b3d5c7-a155-4897-bc3e-60cf6986b7ee" providerId="ADAL" clId="{773F616B-CDAD-4195-AC7C-FE74670D9373}" dt="2019-10-26T06:36:19.179" v="1899" actId="207"/>
          <ac:spMkLst>
            <pc:docMk/>
            <pc:sldMk cId="3830261240" sldId="303"/>
            <ac:spMk id="13" creationId="{21A9DD2E-0C19-41D9-B242-7F7BAB6D7A5A}"/>
          </ac:spMkLst>
        </pc:spChg>
      </pc:sldChg>
      <pc:sldChg chg="addSp delSp modSp add modTransition setBg modAnim">
        <pc:chgData name="DAVID AMADEO" userId="d1b3d5c7-a155-4897-bc3e-60cf6986b7ee" providerId="ADAL" clId="{773F616B-CDAD-4195-AC7C-FE74670D9373}" dt="2019-10-27T16:55:37.346" v="5462"/>
        <pc:sldMkLst>
          <pc:docMk/>
          <pc:sldMk cId="893553604" sldId="304"/>
        </pc:sldMkLst>
        <pc:spChg chg="del">
          <ac:chgData name="DAVID AMADEO" userId="d1b3d5c7-a155-4897-bc3e-60cf6986b7ee" providerId="ADAL" clId="{773F616B-CDAD-4195-AC7C-FE74670D9373}" dt="2019-10-26T07:11:46.807" v="2801"/>
          <ac:spMkLst>
            <pc:docMk/>
            <pc:sldMk cId="893553604" sldId="304"/>
            <ac:spMk id="2" creationId="{A8504522-2EBD-4090-924A-A01E0D569EBA}"/>
          </ac:spMkLst>
        </pc:spChg>
        <pc:spChg chg="del">
          <ac:chgData name="DAVID AMADEO" userId="d1b3d5c7-a155-4897-bc3e-60cf6986b7ee" providerId="ADAL" clId="{773F616B-CDAD-4195-AC7C-FE74670D9373}" dt="2019-10-26T07:11:46.807" v="2801"/>
          <ac:spMkLst>
            <pc:docMk/>
            <pc:sldMk cId="893553604" sldId="304"/>
            <ac:spMk id="3" creationId="{EFAD9F6F-9D38-4673-B166-FAE1AEA4E942}"/>
          </ac:spMkLst>
        </pc:spChg>
        <pc:spChg chg="add del mod">
          <ac:chgData name="DAVID AMADEO" userId="d1b3d5c7-a155-4897-bc3e-60cf6986b7ee" providerId="ADAL" clId="{773F616B-CDAD-4195-AC7C-FE74670D9373}" dt="2019-10-26T07:15:52.988" v="2849" actId="478"/>
          <ac:spMkLst>
            <pc:docMk/>
            <pc:sldMk cId="893553604" sldId="304"/>
            <ac:spMk id="4" creationId="{4AE53F59-120E-49C1-8C18-3163EAC8990D}"/>
          </ac:spMkLst>
        </pc:spChg>
        <pc:spChg chg="add mod">
          <ac:chgData name="DAVID AMADEO" userId="d1b3d5c7-a155-4897-bc3e-60cf6986b7ee" providerId="ADAL" clId="{773F616B-CDAD-4195-AC7C-FE74670D9373}" dt="2019-10-27T15:07:14.770" v="4199" actId="20577"/>
          <ac:spMkLst>
            <pc:docMk/>
            <pc:sldMk cId="893553604" sldId="304"/>
            <ac:spMk id="5" creationId="{C7A2F327-94F6-4019-A46B-71173B636F5D}"/>
          </ac:spMkLst>
        </pc:spChg>
        <pc:picChg chg="add mod">
          <ac:chgData name="DAVID AMADEO" userId="d1b3d5c7-a155-4897-bc3e-60cf6986b7ee" providerId="ADAL" clId="{773F616B-CDAD-4195-AC7C-FE74670D9373}" dt="2019-10-26T18:03:50.314" v="2895" actId="1037"/>
          <ac:picMkLst>
            <pc:docMk/>
            <pc:sldMk cId="893553604" sldId="304"/>
            <ac:picMk id="2050" creationId="{E3A94EA8-8E5C-467A-8ECB-FE279A160075}"/>
          </ac:picMkLst>
        </pc:picChg>
      </pc:sldChg>
      <pc:sldChg chg="addSp delSp modSp add modTransition setBg modAnim">
        <pc:chgData name="DAVID AMADEO" userId="d1b3d5c7-a155-4897-bc3e-60cf6986b7ee" providerId="ADAL" clId="{773F616B-CDAD-4195-AC7C-FE74670D9373}" dt="2019-10-29T05:52:43.699" v="5558" actId="1076"/>
        <pc:sldMkLst>
          <pc:docMk/>
          <pc:sldMk cId="3891700095" sldId="306"/>
        </pc:sldMkLst>
        <pc:spChg chg="add mod">
          <ac:chgData name="DAVID AMADEO" userId="d1b3d5c7-a155-4897-bc3e-60cf6986b7ee" providerId="ADAL" clId="{773F616B-CDAD-4195-AC7C-FE74670D9373}" dt="2019-10-27T15:40:29.038" v="4397" actId="207"/>
          <ac:spMkLst>
            <pc:docMk/>
            <pc:sldMk cId="3891700095" sldId="306"/>
            <ac:spMk id="2" creationId="{48440A57-468D-4717-B1A8-C446FDBFC7E6}"/>
          </ac:spMkLst>
        </pc:spChg>
        <pc:spChg chg="add mod">
          <ac:chgData name="DAVID AMADEO" userId="d1b3d5c7-a155-4897-bc3e-60cf6986b7ee" providerId="ADAL" clId="{773F616B-CDAD-4195-AC7C-FE74670D9373}" dt="2019-10-27T10:09:13.810" v="3543" actId="164"/>
          <ac:spMkLst>
            <pc:docMk/>
            <pc:sldMk cId="3891700095" sldId="306"/>
            <ac:spMk id="3" creationId="{C1099CAC-C182-4842-950F-B6475AD1812B}"/>
          </ac:spMkLst>
        </pc:spChg>
        <pc:spChg chg="add mod">
          <ac:chgData name="DAVID AMADEO" userId="d1b3d5c7-a155-4897-bc3e-60cf6986b7ee" providerId="ADAL" clId="{773F616B-CDAD-4195-AC7C-FE74670D9373}" dt="2019-10-27T15:33:33.120" v="4378" actId="368"/>
          <ac:spMkLst>
            <pc:docMk/>
            <pc:sldMk cId="3891700095" sldId="306"/>
            <ac:spMk id="4" creationId="{BABE3475-69F2-49CB-A716-D4E253CA1334}"/>
          </ac:spMkLst>
        </pc:spChg>
        <pc:spChg chg="add del mod">
          <ac:chgData name="DAVID AMADEO" userId="d1b3d5c7-a155-4897-bc3e-60cf6986b7ee" providerId="ADAL" clId="{773F616B-CDAD-4195-AC7C-FE74670D9373}" dt="2019-10-27T10:02:50.357" v="3372"/>
          <ac:spMkLst>
            <pc:docMk/>
            <pc:sldMk cId="3891700095" sldId="306"/>
            <ac:spMk id="5" creationId="{D2A019D0-48BF-47C2-89CF-F3C166136BDB}"/>
          </ac:spMkLst>
        </pc:spChg>
        <pc:spChg chg="add mod ord">
          <ac:chgData name="DAVID AMADEO" userId="d1b3d5c7-a155-4897-bc3e-60cf6986b7ee" providerId="ADAL" clId="{773F616B-CDAD-4195-AC7C-FE74670D9373}" dt="2019-10-27T15:55:10.306" v="5281" actId="164"/>
          <ac:spMkLst>
            <pc:docMk/>
            <pc:sldMk cId="3891700095" sldId="306"/>
            <ac:spMk id="5" creationId="{EA71108B-1F9A-4E74-836B-3D94DEA2766B}"/>
          </ac:spMkLst>
        </pc:spChg>
        <pc:spChg chg="add del mod">
          <ac:chgData name="DAVID AMADEO" userId="d1b3d5c7-a155-4897-bc3e-60cf6986b7ee" providerId="ADAL" clId="{773F616B-CDAD-4195-AC7C-FE74670D9373}" dt="2019-10-27T10:02:50.357" v="3372"/>
          <ac:spMkLst>
            <pc:docMk/>
            <pc:sldMk cId="3891700095" sldId="306"/>
            <ac:spMk id="6" creationId="{3165F342-6BEC-4491-9809-E91FF72CEA20}"/>
          </ac:spMkLst>
        </pc:spChg>
        <pc:spChg chg="add mod">
          <ac:chgData name="DAVID AMADEO" userId="d1b3d5c7-a155-4897-bc3e-60cf6986b7ee" providerId="ADAL" clId="{773F616B-CDAD-4195-AC7C-FE74670D9373}" dt="2019-10-27T15:54:06.274" v="5273" actId="164"/>
          <ac:spMkLst>
            <pc:docMk/>
            <pc:sldMk cId="3891700095" sldId="306"/>
            <ac:spMk id="6" creationId="{72DBE193-C408-4CE3-95D3-D71C776C7FA6}"/>
          </ac:spMkLst>
        </pc:spChg>
        <pc:spChg chg="add del mod">
          <ac:chgData name="DAVID AMADEO" userId="d1b3d5c7-a155-4897-bc3e-60cf6986b7ee" providerId="ADAL" clId="{773F616B-CDAD-4195-AC7C-FE74670D9373}" dt="2019-10-27T10:02:50.357" v="3372"/>
          <ac:spMkLst>
            <pc:docMk/>
            <pc:sldMk cId="3891700095" sldId="306"/>
            <ac:spMk id="7" creationId="{A95CE67A-953E-41E3-A918-7DCE6A7284D7}"/>
          </ac:spMkLst>
        </pc:spChg>
        <pc:spChg chg="add del">
          <ac:chgData name="DAVID AMADEO" userId="d1b3d5c7-a155-4897-bc3e-60cf6986b7ee" providerId="ADAL" clId="{773F616B-CDAD-4195-AC7C-FE74670D9373}" dt="2019-10-27T10:01:31.077" v="3350"/>
          <ac:spMkLst>
            <pc:docMk/>
            <pc:sldMk cId="3891700095" sldId="306"/>
            <ac:spMk id="8" creationId="{E29EA347-144C-45DB-8682-B921D2E6DEF8}"/>
          </ac:spMkLst>
        </pc:spChg>
        <pc:spChg chg="add del">
          <ac:chgData name="DAVID AMADEO" userId="d1b3d5c7-a155-4897-bc3e-60cf6986b7ee" providerId="ADAL" clId="{773F616B-CDAD-4195-AC7C-FE74670D9373}" dt="2019-10-27T10:01:31.077" v="3350"/>
          <ac:spMkLst>
            <pc:docMk/>
            <pc:sldMk cId="3891700095" sldId="306"/>
            <ac:spMk id="9" creationId="{1D821D5E-E200-4DCD-BB1A-368F26768938}"/>
          </ac:spMkLst>
        </pc:spChg>
        <pc:spChg chg="add del">
          <ac:chgData name="DAVID AMADEO" userId="d1b3d5c7-a155-4897-bc3e-60cf6986b7ee" providerId="ADAL" clId="{773F616B-CDAD-4195-AC7C-FE74670D9373}" dt="2019-10-27T10:01:31.077" v="3350"/>
          <ac:spMkLst>
            <pc:docMk/>
            <pc:sldMk cId="3891700095" sldId="306"/>
            <ac:spMk id="10" creationId="{7FE3E2D6-7389-4F61-AC64-B8C3C2217BF8}"/>
          </ac:spMkLst>
        </pc:spChg>
        <pc:spChg chg="add del">
          <ac:chgData name="DAVID AMADEO" userId="d1b3d5c7-a155-4897-bc3e-60cf6986b7ee" providerId="ADAL" clId="{773F616B-CDAD-4195-AC7C-FE74670D9373}" dt="2019-10-27T10:01:30.697" v="3349"/>
          <ac:spMkLst>
            <pc:docMk/>
            <pc:sldMk cId="3891700095" sldId="306"/>
            <ac:spMk id="11" creationId="{A05EEFED-5BC2-45E8-8456-11B3FBBFCE36}"/>
          </ac:spMkLst>
        </pc:spChg>
        <pc:spChg chg="add del">
          <ac:chgData name="DAVID AMADEO" userId="d1b3d5c7-a155-4897-bc3e-60cf6986b7ee" providerId="ADAL" clId="{773F616B-CDAD-4195-AC7C-FE74670D9373}" dt="2019-10-27T10:01:30.697" v="3349"/>
          <ac:spMkLst>
            <pc:docMk/>
            <pc:sldMk cId="3891700095" sldId="306"/>
            <ac:spMk id="12" creationId="{C3724CDE-9B7A-48D6-86D9-A2A93EF3349F}"/>
          </ac:spMkLst>
        </pc:spChg>
        <pc:spChg chg="add del">
          <ac:chgData name="DAVID AMADEO" userId="d1b3d5c7-a155-4897-bc3e-60cf6986b7ee" providerId="ADAL" clId="{773F616B-CDAD-4195-AC7C-FE74670D9373}" dt="2019-10-27T10:01:30.697" v="3349"/>
          <ac:spMkLst>
            <pc:docMk/>
            <pc:sldMk cId="3891700095" sldId="306"/>
            <ac:spMk id="13" creationId="{2F17D0C5-62FE-4C15-B11E-7B342EEC56B6}"/>
          </ac:spMkLst>
        </pc:spChg>
        <pc:spChg chg="add del mod">
          <ac:chgData name="DAVID AMADEO" userId="d1b3d5c7-a155-4897-bc3e-60cf6986b7ee" providerId="ADAL" clId="{773F616B-CDAD-4195-AC7C-FE74670D9373}" dt="2019-10-27T10:02:48.475" v="3367"/>
          <ac:spMkLst>
            <pc:docMk/>
            <pc:sldMk cId="3891700095" sldId="306"/>
            <ac:spMk id="14" creationId="{CE76E0EB-FDCC-40DF-BF7B-D0E2354C3A38}"/>
          </ac:spMkLst>
        </pc:spChg>
        <pc:spChg chg="add del mod">
          <ac:chgData name="DAVID AMADEO" userId="d1b3d5c7-a155-4897-bc3e-60cf6986b7ee" providerId="ADAL" clId="{773F616B-CDAD-4195-AC7C-FE74670D9373}" dt="2019-10-27T10:02:48.475" v="3367"/>
          <ac:spMkLst>
            <pc:docMk/>
            <pc:sldMk cId="3891700095" sldId="306"/>
            <ac:spMk id="15" creationId="{24EDDC7D-D8FC-4EAC-8DE0-560782007F39}"/>
          </ac:spMkLst>
        </pc:spChg>
        <pc:spChg chg="add del mod">
          <ac:chgData name="DAVID AMADEO" userId="d1b3d5c7-a155-4897-bc3e-60cf6986b7ee" providerId="ADAL" clId="{773F616B-CDAD-4195-AC7C-FE74670D9373}" dt="2019-10-27T10:02:48.475" v="3367"/>
          <ac:spMkLst>
            <pc:docMk/>
            <pc:sldMk cId="3891700095" sldId="306"/>
            <ac:spMk id="16" creationId="{062F043F-F929-48D1-A8A9-84CB68C6FD5A}"/>
          </ac:spMkLst>
        </pc:spChg>
        <pc:spChg chg="add del mod">
          <ac:chgData name="DAVID AMADEO" userId="d1b3d5c7-a155-4897-bc3e-60cf6986b7ee" providerId="ADAL" clId="{773F616B-CDAD-4195-AC7C-FE74670D9373}" dt="2019-10-27T10:02:44.645" v="3365"/>
          <ac:spMkLst>
            <pc:docMk/>
            <pc:sldMk cId="3891700095" sldId="306"/>
            <ac:spMk id="17" creationId="{C2C2B182-F47F-405E-9093-3BCAE99D896D}"/>
          </ac:spMkLst>
        </pc:spChg>
        <pc:spChg chg="add del mod">
          <ac:chgData name="DAVID AMADEO" userId="d1b3d5c7-a155-4897-bc3e-60cf6986b7ee" providerId="ADAL" clId="{773F616B-CDAD-4195-AC7C-FE74670D9373}" dt="2019-10-27T10:02:44.645" v="3365"/>
          <ac:spMkLst>
            <pc:docMk/>
            <pc:sldMk cId="3891700095" sldId="306"/>
            <ac:spMk id="18" creationId="{DD58CC64-5853-40D2-B10C-A6984D43AC85}"/>
          </ac:spMkLst>
        </pc:spChg>
        <pc:spChg chg="add del mod">
          <ac:chgData name="DAVID AMADEO" userId="d1b3d5c7-a155-4897-bc3e-60cf6986b7ee" providerId="ADAL" clId="{773F616B-CDAD-4195-AC7C-FE74670D9373}" dt="2019-10-27T10:02:44.645" v="3365"/>
          <ac:spMkLst>
            <pc:docMk/>
            <pc:sldMk cId="3891700095" sldId="306"/>
            <ac:spMk id="19" creationId="{6C11B322-A8E2-4D12-B7FE-431BB250D647}"/>
          </ac:spMkLst>
        </pc:spChg>
        <pc:spChg chg="add mod">
          <ac:chgData name="DAVID AMADEO" userId="d1b3d5c7-a155-4897-bc3e-60cf6986b7ee" providerId="ADAL" clId="{773F616B-CDAD-4195-AC7C-FE74670D9373}" dt="2019-10-27T10:08:44.987" v="3534" actId="164"/>
          <ac:spMkLst>
            <pc:docMk/>
            <pc:sldMk cId="3891700095" sldId="306"/>
            <ac:spMk id="20" creationId="{57A77072-5EB8-4F61-82A2-3FD8BC35EDCA}"/>
          </ac:spMkLst>
        </pc:spChg>
        <pc:spChg chg="add mod">
          <ac:chgData name="DAVID AMADEO" userId="d1b3d5c7-a155-4897-bc3e-60cf6986b7ee" providerId="ADAL" clId="{773F616B-CDAD-4195-AC7C-FE74670D9373}" dt="2019-10-27T10:08:44.987" v="3534" actId="164"/>
          <ac:spMkLst>
            <pc:docMk/>
            <pc:sldMk cId="3891700095" sldId="306"/>
            <ac:spMk id="21" creationId="{17314907-6982-400E-B775-1F70E4B527C1}"/>
          </ac:spMkLst>
        </pc:spChg>
        <pc:spChg chg="add mod">
          <ac:chgData name="DAVID AMADEO" userId="d1b3d5c7-a155-4897-bc3e-60cf6986b7ee" providerId="ADAL" clId="{773F616B-CDAD-4195-AC7C-FE74670D9373}" dt="2019-10-27T10:40:44.552" v="3842" actId="207"/>
          <ac:spMkLst>
            <pc:docMk/>
            <pc:sldMk cId="3891700095" sldId="306"/>
            <ac:spMk id="22" creationId="{7AD8DFA7-5572-452A-9BF4-F5D54C2A42E8}"/>
          </ac:spMkLst>
        </pc:spChg>
        <pc:spChg chg="add mod topLvl">
          <ac:chgData name="DAVID AMADEO" userId="d1b3d5c7-a155-4897-bc3e-60cf6986b7ee" providerId="ADAL" clId="{773F616B-CDAD-4195-AC7C-FE74670D9373}" dt="2019-10-27T15:54:27.001" v="5276" actId="1076"/>
          <ac:spMkLst>
            <pc:docMk/>
            <pc:sldMk cId="3891700095" sldId="306"/>
            <ac:spMk id="23" creationId="{0CE28496-FF74-4F74-ACA8-A1781274A74E}"/>
          </ac:spMkLst>
        </pc:spChg>
        <pc:spChg chg="add mod topLvl">
          <ac:chgData name="DAVID AMADEO" userId="d1b3d5c7-a155-4897-bc3e-60cf6986b7ee" providerId="ADAL" clId="{773F616B-CDAD-4195-AC7C-FE74670D9373}" dt="2019-10-27T10:31:49.293" v="3790" actId="164"/>
          <ac:spMkLst>
            <pc:docMk/>
            <pc:sldMk cId="3891700095" sldId="306"/>
            <ac:spMk id="24" creationId="{ABCD7239-0434-40B0-822F-CE689B75BC51}"/>
          </ac:spMkLst>
        </pc:spChg>
        <pc:spChg chg="add mod topLvl">
          <ac:chgData name="DAVID AMADEO" userId="d1b3d5c7-a155-4897-bc3e-60cf6986b7ee" providerId="ADAL" clId="{773F616B-CDAD-4195-AC7C-FE74670D9373}" dt="2019-10-27T10:40:52.802" v="3843" actId="207"/>
          <ac:spMkLst>
            <pc:docMk/>
            <pc:sldMk cId="3891700095" sldId="306"/>
            <ac:spMk id="25" creationId="{AFB58162-A84F-44B8-8247-0A1F4252C67B}"/>
          </ac:spMkLst>
        </pc:spChg>
        <pc:spChg chg="add mod ord">
          <ac:chgData name="DAVID AMADEO" userId="d1b3d5c7-a155-4897-bc3e-60cf6986b7ee" providerId="ADAL" clId="{773F616B-CDAD-4195-AC7C-FE74670D9373}" dt="2019-10-27T15:54:47.821" v="5278" actId="164"/>
          <ac:spMkLst>
            <pc:docMk/>
            <pc:sldMk cId="3891700095" sldId="306"/>
            <ac:spMk id="26" creationId="{E0E9F39E-0687-4768-8A14-9F917D1044EC}"/>
          </ac:spMkLst>
        </pc:spChg>
        <pc:spChg chg="add del">
          <ac:chgData name="DAVID AMADEO" userId="d1b3d5c7-a155-4897-bc3e-60cf6986b7ee" providerId="ADAL" clId="{773F616B-CDAD-4195-AC7C-FE74670D9373}" dt="2019-10-27T10:17:32.865" v="3750"/>
          <ac:spMkLst>
            <pc:docMk/>
            <pc:sldMk cId="3891700095" sldId="306"/>
            <ac:spMk id="31" creationId="{152A62D8-6A04-49C7-A901-A940DC26048D}"/>
          </ac:spMkLst>
        </pc:spChg>
        <pc:spChg chg="add del">
          <ac:chgData name="DAVID AMADEO" userId="d1b3d5c7-a155-4897-bc3e-60cf6986b7ee" providerId="ADAL" clId="{773F616B-CDAD-4195-AC7C-FE74670D9373}" dt="2019-10-27T10:17:32.865" v="3750"/>
          <ac:spMkLst>
            <pc:docMk/>
            <pc:sldMk cId="3891700095" sldId="306"/>
            <ac:spMk id="32" creationId="{156C2C33-6577-4BE6-8AD9-4E53658A6B0B}"/>
          </ac:spMkLst>
        </pc:spChg>
        <pc:spChg chg="add del">
          <ac:chgData name="DAVID AMADEO" userId="d1b3d5c7-a155-4897-bc3e-60cf6986b7ee" providerId="ADAL" clId="{773F616B-CDAD-4195-AC7C-FE74670D9373}" dt="2019-10-27T10:17:32.865" v="3750"/>
          <ac:spMkLst>
            <pc:docMk/>
            <pc:sldMk cId="3891700095" sldId="306"/>
            <ac:spMk id="33" creationId="{26E0A477-808B-4BAC-9142-5167E78A6BE1}"/>
          </ac:spMkLst>
        </pc:spChg>
        <pc:spChg chg="add del">
          <ac:chgData name="DAVID AMADEO" userId="d1b3d5c7-a155-4897-bc3e-60cf6986b7ee" providerId="ADAL" clId="{773F616B-CDAD-4195-AC7C-FE74670D9373}" dt="2019-10-27T10:17:44.876" v="3752"/>
          <ac:spMkLst>
            <pc:docMk/>
            <pc:sldMk cId="3891700095" sldId="306"/>
            <ac:spMk id="34" creationId="{35BB90A9-9805-4B05-988E-95BA1CE8FC0F}"/>
          </ac:spMkLst>
        </pc:spChg>
        <pc:spChg chg="add mod ord">
          <ac:chgData name="DAVID AMADEO" userId="d1b3d5c7-a155-4897-bc3e-60cf6986b7ee" providerId="ADAL" clId="{773F616B-CDAD-4195-AC7C-FE74670D9373}" dt="2019-10-27T10:23:01.943" v="3763" actId="167"/>
          <ac:spMkLst>
            <pc:docMk/>
            <pc:sldMk cId="3891700095" sldId="306"/>
            <ac:spMk id="35" creationId="{4C1D413E-E92A-4E0E-918A-AAF064CF1417}"/>
          </ac:spMkLst>
        </pc:spChg>
        <pc:spChg chg="add mod ord">
          <ac:chgData name="DAVID AMADEO" userId="d1b3d5c7-a155-4897-bc3e-60cf6986b7ee" providerId="ADAL" clId="{773F616B-CDAD-4195-AC7C-FE74670D9373}" dt="2019-10-27T10:23:01.943" v="3763" actId="167"/>
          <ac:spMkLst>
            <pc:docMk/>
            <pc:sldMk cId="3891700095" sldId="306"/>
            <ac:spMk id="36" creationId="{9990210B-15D5-4469-8915-EC247995D2C4}"/>
          </ac:spMkLst>
        </pc:spChg>
        <pc:spChg chg="add mod ord">
          <ac:chgData name="DAVID AMADEO" userId="d1b3d5c7-a155-4897-bc3e-60cf6986b7ee" providerId="ADAL" clId="{773F616B-CDAD-4195-AC7C-FE74670D9373}" dt="2019-10-29T05:52:43.699" v="5558" actId="1076"/>
          <ac:spMkLst>
            <pc:docMk/>
            <pc:sldMk cId="3891700095" sldId="306"/>
            <ac:spMk id="37" creationId="{278034E7-2C31-4E40-B723-F5B4F2DB663D}"/>
          </ac:spMkLst>
        </pc:spChg>
        <pc:spChg chg="add del">
          <ac:chgData name="DAVID AMADEO" userId="d1b3d5c7-a155-4897-bc3e-60cf6986b7ee" providerId="ADAL" clId="{773F616B-CDAD-4195-AC7C-FE74670D9373}" dt="2019-10-27T10:28:29.427" v="3779"/>
          <ac:spMkLst>
            <pc:docMk/>
            <pc:sldMk cId="3891700095" sldId="306"/>
            <ac:spMk id="38" creationId="{5FC2B91F-6DB6-469D-BFBD-09166B3FB826}"/>
          </ac:spMkLst>
        </pc:spChg>
        <pc:spChg chg="add del">
          <ac:chgData name="DAVID AMADEO" userId="d1b3d5c7-a155-4897-bc3e-60cf6986b7ee" providerId="ADAL" clId="{773F616B-CDAD-4195-AC7C-FE74670D9373}" dt="2019-10-27T10:28:29.427" v="3779"/>
          <ac:spMkLst>
            <pc:docMk/>
            <pc:sldMk cId="3891700095" sldId="306"/>
            <ac:spMk id="39" creationId="{01FD959B-ECD4-47BD-8110-411816CDCF39}"/>
          </ac:spMkLst>
        </pc:spChg>
        <pc:spChg chg="add del">
          <ac:chgData name="DAVID AMADEO" userId="d1b3d5c7-a155-4897-bc3e-60cf6986b7ee" providerId="ADAL" clId="{773F616B-CDAD-4195-AC7C-FE74670D9373}" dt="2019-10-27T10:28:29.427" v="3779"/>
          <ac:spMkLst>
            <pc:docMk/>
            <pc:sldMk cId="3891700095" sldId="306"/>
            <ac:spMk id="40" creationId="{0BE519AF-9452-4406-B60D-507FF1AFA34B}"/>
          </ac:spMkLst>
        </pc:spChg>
        <pc:spChg chg="add del mod">
          <ac:chgData name="DAVID AMADEO" userId="d1b3d5c7-a155-4897-bc3e-60cf6986b7ee" providerId="ADAL" clId="{773F616B-CDAD-4195-AC7C-FE74670D9373}" dt="2019-10-27T10:40:30.279" v="3841"/>
          <ac:spMkLst>
            <pc:docMk/>
            <pc:sldMk cId="3891700095" sldId="306"/>
            <ac:spMk id="45" creationId="{4CC50B49-2844-402F-8CF5-CD2F4A0275D5}"/>
          </ac:spMkLst>
        </pc:spChg>
        <pc:spChg chg="add del mod">
          <ac:chgData name="DAVID AMADEO" userId="d1b3d5c7-a155-4897-bc3e-60cf6986b7ee" providerId="ADAL" clId="{773F616B-CDAD-4195-AC7C-FE74670D9373}" dt="2019-10-27T10:43:07.678" v="3887"/>
          <ac:spMkLst>
            <pc:docMk/>
            <pc:sldMk cId="3891700095" sldId="306"/>
            <ac:spMk id="46" creationId="{E7316627-B88A-47F7-AE21-3148C8C433A6}"/>
          </ac:spMkLst>
        </pc:spChg>
        <pc:spChg chg="add mod ord">
          <ac:chgData name="DAVID AMADEO" userId="d1b3d5c7-a155-4897-bc3e-60cf6986b7ee" providerId="ADAL" clId="{773F616B-CDAD-4195-AC7C-FE74670D9373}" dt="2019-10-27T15:33:47.613" v="4380" actId="164"/>
          <ac:spMkLst>
            <pc:docMk/>
            <pc:sldMk cId="3891700095" sldId="306"/>
            <ac:spMk id="47" creationId="{C690085F-0971-4115-B1F7-9DB08624302A}"/>
          </ac:spMkLst>
        </pc:spChg>
        <pc:spChg chg="add mod ord">
          <ac:chgData name="DAVID AMADEO" userId="d1b3d5c7-a155-4897-bc3e-60cf6986b7ee" providerId="ADAL" clId="{773F616B-CDAD-4195-AC7C-FE74670D9373}" dt="2019-10-27T15:32:41.630" v="4371" actId="164"/>
          <ac:spMkLst>
            <pc:docMk/>
            <pc:sldMk cId="3891700095" sldId="306"/>
            <ac:spMk id="48" creationId="{9F031785-F3A9-433C-8E7D-93BFC1D0CE74}"/>
          </ac:spMkLst>
        </pc:spChg>
        <pc:spChg chg="add mod">
          <ac:chgData name="DAVID AMADEO" userId="d1b3d5c7-a155-4897-bc3e-60cf6986b7ee" providerId="ADAL" clId="{773F616B-CDAD-4195-AC7C-FE74670D9373}" dt="2019-10-27T15:38:41.422" v="4394" actId="1035"/>
          <ac:spMkLst>
            <pc:docMk/>
            <pc:sldMk cId="3891700095" sldId="306"/>
            <ac:spMk id="49" creationId="{09ABF4CB-3A1A-4FC2-AB90-8A4E7A99D408}"/>
          </ac:spMkLst>
        </pc:spChg>
        <pc:grpChg chg="add mod">
          <ac:chgData name="DAVID AMADEO" userId="d1b3d5c7-a155-4897-bc3e-60cf6986b7ee" providerId="ADAL" clId="{773F616B-CDAD-4195-AC7C-FE74670D9373}" dt="2019-10-27T15:56:25.700" v="5288" actId="1076"/>
          <ac:grpSpMkLst>
            <pc:docMk/>
            <pc:sldMk cId="3891700095" sldId="306"/>
            <ac:grpSpMk id="7" creationId="{C5DC2741-524F-43C2-B355-24C1E31FD4E4}"/>
          </ac:grpSpMkLst>
        </pc:grpChg>
        <pc:grpChg chg="add mod">
          <ac:chgData name="DAVID AMADEO" userId="d1b3d5c7-a155-4897-bc3e-60cf6986b7ee" providerId="ADAL" clId="{773F616B-CDAD-4195-AC7C-FE74670D9373}" dt="2019-10-27T15:56:18.144" v="5287" actId="1076"/>
          <ac:grpSpMkLst>
            <pc:docMk/>
            <pc:sldMk cId="3891700095" sldId="306"/>
            <ac:grpSpMk id="8" creationId="{3D7F2D83-3AF2-40C4-9C90-E37BA410F155}"/>
          </ac:grpSpMkLst>
        </pc:grpChg>
        <pc:grpChg chg="add mod">
          <ac:chgData name="DAVID AMADEO" userId="d1b3d5c7-a155-4897-bc3e-60cf6986b7ee" providerId="ADAL" clId="{773F616B-CDAD-4195-AC7C-FE74670D9373}" dt="2019-10-27T15:55:45.484" v="5285" actId="1076"/>
          <ac:grpSpMkLst>
            <pc:docMk/>
            <pc:sldMk cId="3891700095" sldId="306"/>
            <ac:grpSpMk id="9" creationId="{06F3050B-F136-4E58-A438-3706699A18F9}"/>
          </ac:grpSpMkLst>
        </pc:grpChg>
        <pc:grpChg chg="add del mod">
          <ac:chgData name="DAVID AMADEO" userId="d1b3d5c7-a155-4897-bc3e-60cf6986b7ee" providerId="ADAL" clId="{773F616B-CDAD-4195-AC7C-FE74670D9373}" dt="2019-10-27T10:14:01.938" v="3604" actId="165"/>
          <ac:grpSpMkLst>
            <pc:docMk/>
            <pc:sldMk cId="3891700095" sldId="306"/>
            <ac:grpSpMk id="26" creationId="{9E7526EA-1AC6-4B38-8377-417E6DD90E07}"/>
          </ac:grpSpMkLst>
        </pc:grpChg>
        <pc:grpChg chg="add mod">
          <ac:chgData name="DAVID AMADEO" userId="d1b3d5c7-a155-4897-bc3e-60cf6986b7ee" providerId="ADAL" clId="{773F616B-CDAD-4195-AC7C-FE74670D9373}" dt="2019-10-27T15:32:41.630" v="4371" actId="164"/>
          <ac:grpSpMkLst>
            <pc:docMk/>
            <pc:sldMk cId="3891700095" sldId="306"/>
            <ac:grpSpMk id="27" creationId="{DAFC20BE-4B99-4FFB-BA68-9DC5FC3E79DC}"/>
          </ac:grpSpMkLst>
        </pc:grpChg>
        <pc:grpChg chg="add mod">
          <ac:chgData name="DAVID AMADEO" userId="d1b3d5c7-a155-4897-bc3e-60cf6986b7ee" providerId="ADAL" clId="{773F616B-CDAD-4195-AC7C-FE74670D9373}" dt="2019-10-27T10:08:58.611" v="3536" actId="164"/>
          <ac:grpSpMkLst>
            <pc:docMk/>
            <pc:sldMk cId="3891700095" sldId="306"/>
            <ac:grpSpMk id="28" creationId="{CBB2FA5A-FD36-4CE3-A423-A119E31C077C}"/>
          </ac:grpSpMkLst>
        </pc:grpChg>
        <pc:grpChg chg="add mod">
          <ac:chgData name="DAVID AMADEO" userId="d1b3d5c7-a155-4897-bc3e-60cf6986b7ee" providerId="ADAL" clId="{773F616B-CDAD-4195-AC7C-FE74670D9373}" dt="2019-10-27T15:33:47.613" v="4380" actId="164"/>
          <ac:grpSpMkLst>
            <pc:docMk/>
            <pc:sldMk cId="3891700095" sldId="306"/>
            <ac:grpSpMk id="29" creationId="{CCBD2968-3F4D-4935-BD6A-2D02E876E9A5}"/>
          </ac:grpSpMkLst>
        </pc:grpChg>
        <pc:grpChg chg="add del mod">
          <ac:chgData name="DAVID AMADEO" userId="d1b3d5c7-a155-4897-bc3e-60cf6986b7ee" providerId="ADAL" clId="{773F616B-CDAD-4195-AC7C-FE74670D9373}" dt="2019-10-27T10:15:11.461" v="3622" actId="165"/>
          <ac:grpSpMkLst>
            <pc:docMk/>
            <pc:sldMk cId="3891700095" sldId="306"/>
            <ac:grpSpMk id="30" creationId="{273B5B24-3D42-4F47-B323-185FA1657F5D}"/>
          </ac:grpSpMkLst>
        </pc:grpChg>
        <pc:grpChg chg="add mod">
          <ac:chgData name="DAVID AMADEO" userId="d1b3d5c7-a155-4897-bc3e-60cf6986b7ee" providerId="ADAL" clId="{773F616B-CDAD-4195-AC7C-FE74670D9373}" dt="2019-10-27T15:31:40.500" v="4367" actId="164"/>
          <ac:grpSpMkLst>
            <pc:docMk/>
            <pc:sldMk cId="3891700095" sldId="306"/>
            <ac:grpSpMk id="41" creationId="{CC69FCCD-FFD8-4C48-9D3B-504278C41FA3}"/>
          </ac:grpSpMkLst>
        </pc:grpChg>
        <pc:grpChg chg="add mod">
          <ac:chgData name="DAVID AMADEO" userId="d1b3d5c7-a155-4897-bc3e-60cf6986b7ee" providerId="ADAL" clId="{773F616B-CDAD-4195-AC7C-FE74670D9373}" dt="2019-10-27T15:29:11.740" v="4364" actId="164"/>
          <ac:grpSpMkLst>
            <pc:docMk/>
            <pc:sldMk cId="3891700095" sldId="306"/>
            <ac:grpSpMk id="50" creationId="{91951DA6-652F-441D-9D13-4AB0268FDB16}"/>
          </ac:grpSpMkLst>
        </pc:grpChg>
        <pc:grpChg chg="add mod">
          <ac:chgData name="DAVID AMADEO" userId="d1b3d5c7-a155-4897-bc3e-60cf6986b7ee" providerId="ADAL" clId="{773F616B-CDAD-4195-AC7C-FE74670D9373}" dt="2019-10-27T15:29:11.613" v="4363" actId="164"/>
          <ac:grpSpMkLst>
            <pc:docMk/>
            <pc:sldMk cId="3891700095" sldId="306"/>
            <ac:grpSpMk id="51" creationId="{473BE6C0-F946-4EAA-8CB3-2B3709BE51ED}"/>
          </ac:grpSpMkLst>
        </pc:grpChg>
        <pc:grpChg chg="add mod">
          <ac:chgData name="DAVID AMADEO" userId="d1b3d5c7-a155-4897-bc3e-60cf6986b7ee" providerId="ADAL" clId="{773F616B-CDAD-4195-AC7C-FE74670D9373}" dt="2019-10-27T15:29:10.563" v="4362" actId="164"/>
          <ac:grpSpMkLst>
            <pc:docMk/>
            <pc:sldMk cId="3891700095" sldId="306"/>
            <ac:grpSpMk id="52" creationId="{E27A1FAC-84DB-42FE-92F4-AA7F14DE7D64}"/>
          </ac:grpSpMkLst>
        </pc:grpChg>
        <pc:grpChg chg="add mod">
          <ac:chgData name="DAVID AMADEO" userId="d1b3d5c7-a155-4897-bc3e-60cf6986b7ee" providerId="ADAL" clId="{773F616B-CDAD-4195-AC7C-FE74670D9373}" dt="2019-10-27T15:29:34.147" v="4366" actId="164"/>
          <ac:grpSpMkLst>
            <pc:docMk/>
            <pc:sldMk cId="3891700095" sldId="306"/>
            <ac:grpSpMk id="53" creationId="{ADD6F2D0-227E-44D0-B8B5-1FCA2A671F32}"/>
          </ac:grpSpMkLst>
        </pc:grpChg>
        <pc:grpChg chg="add mod">
          <ac:chgData name="DAVID AMADEO" userId="d1b3d5c7-a155-4897-bc3e-60cf6986b7ee" providerId="ADAL" clId="{773F616B-CDAD-4195-AC7C-FE74670D9373}" dt="2019-10-27T15:54:06.274" v="5273" actId="164"/>
          <ac:grpSpMkLst>
            <pc:docMk/>
            <pc:sldMk cId="3891700095" sldId="306"/>
            <ac:grpSpMk id="54" creationId="{A88260A3-F5CB-4B12-A51D-DCB7B8847AA5}"/>
          </ac:grpSpMkLst>
        </pc:grpChg>
        <pc:grpChg chg="add mod">
          <ac:chgData name="DAVID AMADEO" userId="d1b3d5c7-a155-4897-bc3e-60cf6986b7ee" providerId="ADAL" clId="{773F616B-CDAD-4195-AC7C-FE74670D9373}" dt="2019-10-27T15:54:47.821" v="5278" actId="164"/>
          <ac:grpSpMkLst>
            <pc:docMk/>
            <pc:sldMk cId="3891700095" sldId="306"/>
            <ac:grpSpMk id="55" creationId="{3099390D-9D8E-452C-94A5-3612ADFBB35B}"/>
          </ac:grpSpMkLst>
        </pc:grpChg>
        <pc:grpChg chg="add mod">
          <ac:chgData name="DAVID AMADEO" userId="d1b3d5c7-a155-4897-bc3e-60cf6986b7ee" providerId="ADAL" clId="{773F616B-CDAD-4195-AC7C-FE74670D9373}" dt="2019-10-27T15:33:34.602" v="4379" actId="164"/>
          <ac:grpSpMkLst>
            <pc:docMk/>
            <pc:sldMk cId="3891700095" sldId="306"/>
            <ac:grpSpMk id="56" creationId="{7A4334DE-1223-4EE6-B46E-6C79F718DF68}"/>
          </ac:grpSpMkLst>
        </pc:grpChg>
        <pc:grpChg chg="add mod">
          <ac:chgData name="DAVID AMADEO" userId="d1b3d5c7-a155-4897-bc3e-60cf6986b7ee" providerId="ADAL" clId="{773F616B-CDAD-4195-AC7C-FE74670D9373}" dt="2019-10-27T15:55:10.306" v="5281" actId="164"/>
          <ac:grpSpMkLst>
            <pc:docMk/>
            <pc:sldMk cId="3891700095" sldId="306"/>
            <ac:grpSpMk id="57" creationId="{B87A962D-8FCB-49D5-B651-F640AF7CE9F6}"/>
          </ac:grpSpMkLst>
        </pc:grpChg>
      </pc:sldChg>
      <pc:sldChg chg="addSp delSp modSp add del modTransition setBg modAnim">
        <pc:chgData name="DAVID AMADEO" userId="d1b3d5c7-a155-4897-bc3e-60cf6986b7ee" providerId="ADAL" clId="{773F616B-CDAD-4195-AC7C-FE74670D9373}" dt="2019-10-29T04:53:22.668" v="5548" actId="2696"/>
        <pc:sldMkLst>
          <pc:docMk/>
          <pc:sldMk cId="1241592059" sldId="308"/>
        </pc:sldMkLst>
        <pc:spChg chg="add mod">
          <ac:chgData name="DAVID AMADEO" userId="d1b3d5c7-a155-4897-bc3e-60cf6986b7ee" providerId="ADAL" clId="{773F616B-CDAD-4195-AC7C-FE74670D9373}" dt="2019-10-27T10:50:48.845" v="3945" actId="1076"/>
          <ac:spMkLst>
            <pc:docMk/>
            <pc:sldMk cId="1241592059" sldId="308"/>
            <ac:spMk id="3" creationId="{E1D2CEF5-7A9C-45CB-B38B-41D94FC3E9B0}"/>
          </ac:spMkLst>
        </pc:spChg>
        <pc:spChg chg="add mod">
          <ac:chgData name="DAVID AMADEO" userId="d1b3d5c7-a155-4897-bc3e-60cf6986b7ee" providerId="ADAL" clId="{773F616B-CDAD-4195-AC7C-FE74670D9373}" dt="2019-10-27T15:15:37.607" v="4206" actId="1076"/>
          <ac:spMkLst>
            <pc:docMk/>
            <pc:sldMk cId="1241592059" sldId="308"/>
            <ac:spMk id="4" creationId="{B575B3E2-7B23-4A5A-9D2B-0F754263CCA8}"/>
          </ac:spMkLst>
        </pc:spChg>
        <pc:spChg chg="add mod">
          <ac:chgData name="DAVID AMADEO" userId="d1b3d5c7-a155-4897-bc3e-60cf6986b7ee" providerId="ADAL" clId="{773F616B-CDAD-4195-AC7C-FE74670D9373}" dt="2019-10-27T10:54:25.759" v="3975" actId="207"/>
          <ac:spMkLst>
            <pc:docMk/>
            <pc:sldMk cId="1241592059" sldId="308"/>
            <ac:spMk id="5" creationId="{7A3B05DD-AB64-4B82-B636-410A01B538CE}"/>
          </ac:spMkLst>
        </pc:spChg>
        <pc:picChg chg="del">
          <ac:chgData name="DAVID AMADEO" userId="d1b3d5c7-a155-4897-bc3e-60cf6986b7ee" providerId="ADAL" clId="{773F616B-CDAD-4195-AC7C-FE74670D9373}" dt="2019-10-27T10:49:52.181" v="3912" actId="478"/>
          <ac:picMkLst>
            <pc:docMk/>
            <pc:sldMk cId="1241592059" sldId="308"/>
            <ac:picMk id="2" creationId="{55BC3BC2-F07B-4003-B99D-5D0669840784}"/>
          </ac:picMkLst>
        </pc:picChg>
      </pc:sldChg>
      <pc:sldChg chg="addSp delSp modSp add del modTransition setBg">
        <pc:chgData name="DAVID AMADEO" userId="d1b3d5c7-a155-4897-bc3e-60cf6986b7ee" providerId="ADAL" clId="{773F616B-CDAD-4195-AC7C-FE74670D9373}" dt="2019-10-29T05:01:27.401" v="5556" actId="2696"/>
        <pc:sldMkLst>
          <pc:docMk/>
          <pc:sldMk cId="3129441380" sldId="310"/>
        </pc:sldMkLst>
        <pc:spChg chg="add mod">
          <ac:chgData name="DAVID AMADEO" userId="d1b3d5c7-a155-4897-bc3e-60cf6986b7ee" providerId="ADAL" clId="{773F616B-CDAD-4195-AC7C-FE74670D9373}" dt="2019-10-27T11:22:22.664" v="4196" actId="1076"/>
          <ac:spMkLst>
            <pc:docMk/>
            <pc:sldMk cId="3129441380" sldId="310"/>
            <ac:spMk id="2" creationId="{F03F12E4-439F-428F-BAEF-452A5947501B}"/>
          </ac:spMkLst>
        </pc:spChg>
        <pc:spChg chg="add del mod">
          <ac:chgData name="DAVID AMADEO" userId="d1b3d5c7-a155-4897-bc3e-60cf6986b7ee" providerId="ADAL" clId="{773F616B-CDAD-4195-AC7C-FE74670D9373}" dt="2019-10-27T11:06:40.108" v="4057" actId="478"/>
          <ac:spMkLst>
            <pc:docMk/>
            <pc:sldMk cId="3129441380" sldId="310"/>
            <ac:spMk id="3" creationId="{5DB37F05-F1FB-4E05-AFEC-16A95B7F0353}"/>
          </ac:spMkLst>
        </pc:spChg>
        <pc:spChg chg="add del mod">
          <ac:chgData name="DAVID AMADEO" userId="d1b3d5c7-a155-4897-bc3e-60cf6986b7ee" providerId="ADAL" clId="{773F616B-CDAD-4195-AC7C-FE74670D9373}" dt="2019-10-27T11:21:38.547" v="4172" actId="478"/>
          <ac:spMkLst>
            <pc:docMk/>
            <pc:sldMk cId="3129441380" sldId="310"/>
            <ac:spMk id="4" creationId="{5F57DF5D-938E-4C9E-8020-5B3F4BDFEB99}"/>
          </ac:spMkLst>
        </pc:spChg>
        <pc:picChg chg="add mod">
          <ac:chgData name="DAVID AMADEO" userId="d1b3d5c7-a155-4897-bc3e-60cf6986b7ee" providerId="ADAL" clId="{773F616B-CDAD-4195-AC7C-FE74670D9373}" dt="2019-10-27T11:22:34.109" v="4198" actId="167"/>
          <ac:picMkLst>
            <pc:docMk/>
            <pc:sldMk cId="3129441380" sldId="310"/>
            <ac:picMk id="2050" creationId="{28FF408B-D894-4D38-BF24-A1D20C8221A5}"/>
          </ac:picMkLst>
        </pc:picChg>
      </pc:sldChg>
      <pc:sldChg chg="addSp delSp modSp add modTransition setBg">
        <pc:chgData name="DAVID AMADEO" userId="d1b3d5c7-a155-4897-bc3e-60cf6986b7ee" providerId="ADAL" clId="{773F616B-CDAD-4195-AC7C-FE74670D9373}" dt="2019-10-27T16:55:25.562" v="5459"/>
        <pc:sldMkLst>
          <pc:docMk/>
          <pc:sldMk cId="617475623" sldId="311"/>
        </pc:sldMkLst>
        <pc:spChg chg="add mod">
          <ac:chgData name="DAVID AMADEO" userId="d1b3d5c7-a155-4897-bc3e-60cf6986b7ee" providerId="ADAL" clId="{773F616B-CDAD-4195-AC7C-FE74670D9373}" dt="2019-10-27T16:48:34.090" v="5354" actId="1076"/>
          <ac:spMkLst>
            <pc:docMk/>
            <pc:sldMk cId="617475623" sldId="311"/>
            <ac:spMk id="2" creationId="{83D67D70-EEE5-40E7-AB84-176031DC2331}"/>
          </ac:spMkLst>
        </pc:spChg>
        <pc:spChg chg="add mod">
          <ac:chgData name="DAVID AMADEO" userId="d1b3d5c7-a155-4897-bc3e-60cf6986b7ee" providerId="ADAL" clId="{773F616B-CDAD-4195-AC7C-FE74670D9373}" dt="2019-10-27T16:49:27.370" v="5393" actId="207"/>
          <ac:spMkLst>
            <pc:docMk/>
            <pc:sldMk cId="617475623" sldId="311"/>
            <ac:spMk id="3" creationId="{EC2E1093-E974-45E6-A621-392649994E9F}"/>
          </ac:spMkLst>
        </pc:spChg>
        <pc:spChg chg="add del">
          <ac:chgData name="DAVID AMADEO" userId="d1b3d5c7-a155-4897-bc3e-60cf6986b7ee" providerId="ADAL" clId="{773F616B-CDAD-4195-AC7C-FE74670D9373}" dt="2019-10-27T16:49:34.851" v="5395"/>
          <ac:spMkLst>
            <pc:docMk/>
            <pc:sldMk cId="617475623" sldId="311"/>
            <ac:spMk id="4" creationId="{2886FC55-4533-4759-92ED-66B848DC2D71}"/>
          </ac:spMkLst>
        </pc:spChg>
      </pc:sldChg>
      <pc:sldChg chg="modSp add modTransition setBg">
        <pc:chgData name="DAVID AMADEO" userId="d1b3d5c7-a155-4897-bc3e-60cf6986b7ee" providerId="ADAL" clId="{773F616B-CDAD-4195-AC7C-FE74670D9373}" dt="2019-10-27T16:55:27.492" v="5460"/>
        <pc:sldMkLst>
          <pc:docMk/>
          <pc:sldMk cId="1742434370" sldId="312"/>
        </pc:sldMkLst>
        <pc:spChg chg="mod">
          <ac:chgData name="DAVID AMADEO" userId="d1b3d5c7-a155-4897-bc3e-60cf6986b7ee" providerId="ADAL" clId="{773F616B-CDAD-4195-AC7C-FE74670D9373}" dt="2019-10-27T16:52:55.156" v="5432" actId="2711"/>
          <ac:spMkLst>
            <pc:docMk/>
            <pc:sldMk cId="1742434370" sldId="312"/>
            <ac:spMk id="2" creationId="{83D67D70-EEE5-40E7-AB84-176031DC2331}"/>
          </ac:spMkLst>
        </pc:spChg>
        <pc:spChg chg="mod">
          <ac:chgData name="DAVID AMADEO" userId="d1b3d5c7-a155-4897-bc3e-60cf6986b7ee" providerId="ADAL" clId="{773F616B-CDAD-4195-AC7C-FE74670D9373}" dt="2019-10-27T16:52:18.431" v="5416" actId="20577"/>
          <ac:spMkLst>
            <pc:docMk/>
            <pc:sldMk cId="1742434370" sldId="312"/>
            <ac:spMk id="3" creationId="{EC2E1093-E974-45E6-A621-392649994E9F}"/>
          </ac:spMkLst>
        </pc:spChg>
      </pc:sldChg>
      <pc:sldChg chg="modSp add modTransition setBg">
        <pc:chgData name="DAVID AMADEO" userId="d1b3d5c7-a155-4897-bc3e-60cf6986b7ee" providerId="ADAL" clId="{773F616B-CDAD-4195-AC7C-FE74670D9373}" dt="2019-10-27T16:55:29.248" v="5461"/>
        <pc:sldMkLst>
          <pc:docMk/>
          <pc:sldMk cId="1781603129" sldId="313"/>
        </pc:sldMkLst>
        <pc:spChg chg="mod">
          <ac:chgData name="DAVID AMADEO" userId="d1b3d5c7-a155-4897-bc3e-60cf6986b7ee" providerId="ADAL" clId="{773F616B-CDAD-4195-AC7C-FE74670D9373}" dt="2019-10-27T16:53:02.215" v="5435" actId="20577"/>
          <ac:spMkLst>
            <pc:docMk/>
            <pc:sldMk cId="1781603129" sldId="313"/>
            <ac:spMk id="2" creationId="{83D67D70-EEE5-40E7-AB84-176031DC2331}"/>
          </ac:spMkLst>
        </pc:spChg>
        <pc:spChg chg="mod">
          <ac:chgData name="DAVID AMADEO" userId="d1b3d5c7-a155-4897-bc3e-60cf6986b7ee" providerId="ADAL" clId="{773F616B-CDAD-4195-AC7C-FE74670D9373}" dt="2019-10-27T16:54:57.510" v="5458" actId="14100"/>
          <ac:spMkLst>
            <pc:docMk/>
            <pc:sldMk cId="1781603129" sldId="313"/>
            <ac:spMk id="3" creationId="{EC2E1093-E974-45E6-A621-392649994E9F}"/>
          </ac:spMkLst>
        </pc:spChg>
      </pc:sldChg>
      <pc:sldChg chg="delSp add del setBg">
        <pc:chgData name="DAVID AMADEO" userId="d1b3d5c7-a155-4897-bc3e-60cf6986b7ee" providerId="ADAL" clId="{773F616B-CDAD-4195-AC7C-FE74670D9373}" dt="2019-10-29T05:01:27.367" v="5555" actId="2696"/>
        <pc:sldMkLst>
          <pc:docMk/>
          <pc:sldMk cId="254804197" sldId="314"/>
        </pc:sldMkLst>
        <pc:spChg chg="del">
          <ac:chgData name="DAVID AMADEO" userId="d1b3d5c7-a155-4897-bc3e-60cf6986b7ee" providerId="ADAL" clId="{773F616B-CDAD-4195-AC7C-FE74670D9373}" dt="2019-10-29T04:59:01.911" v="5553" actId="478"/>
          <ac:spMkLst>
            <pc:docMk/>
            <pc:sldMk cId="254804197" sldId="314"/>
            <ac:spMk id="2" creationId="{F03F12E4-439F-428F-BAEF-452A5947501B}"/>
          </ac:spMkLst>
        </pc:spChg>
        <pc:picChg chg="del">
          <ac:chgData name="DAVID AMADEO" userId="d1b3d5c7-a155-4897-bc3e-60cf6986b7ee" providerId="ADAL" clId="{773F616B-CDAD-4195-AC7C-FE74670D9373}" dt="2019-10-29T04:59:04.206" v="5554" actId="478"/>
          <ac:picMkLst>
            <pc:docMk/>
            <pc:sldMk cId="254804197" sldId="314"/>
            <ac:picMk id="2050" creationId="{28FF408B-D894-4D38-BF24-A1D20C8221A5}"/>
          </ac:picMkLst>
        </pc:picChg>
      </pc:sldChg>
      <pc:sldChg chg="addSp modSp add setBg">
        <pc:chgData name="DAVID AMADEO" userId="d1b3d5c7-a155-4897-bc3e-60cf6986b7ee" providerId="ADAL" clId="{773F616B-CDAD-4195-AC7C-FE74670D9373}" dt="2019-10-29T05:57:26.709" v="5582" actId="1037"/>
        <pc:sldMkLst>
          <pc:docMk/>
          <pc:sldMk cId="3119449810" sldId="314"/>
        </pc:sldMkLst>
        <pc:spChg chg="add mod">
          <ac:chgData name="DAVID AMADEO" userId="d1b3d5c7-a155-4897-bc3e-60cf6986b7ee" providerId="ADAL" clId="{773F616B-CDAD-4195-AC7C-FE74670D9373}" dt="2019-10-29T05:57:02.631" v="5576" actId="1076"/>
          <ac:spMkLst>
            <pc:docMk/>
            <pc:sldMk cId="3119449810" sldId="314"/>
            <ac:spMk id="2" creationId="{5E41C55A-2751-44A8-AD6E-972CB8B4ACB9}"/>
          </ac:spMkLst>
        </pc:spChg>
        <pc:spChg chg="add mod">
          <ac:chgData name="DAVID AMADEO" userId="d1b3d5c7-a155-4897-bc3e-60cf6986b7ee" providerId="ADAL" clId="{773F616B-CDAD-4195-AC7C-FE74670D9373}" dt="2019-10-29T05:57:26.709" v="5582" actId="1037"/>
          <ac:spMkLst>
            <pc:docMk/>
            <pc:sldMk cId="3119449810" sldId="314"/>
            <ac:spMk id="3" creationId="{CBF0D8B3-8225-444A-A90D-649C9271A2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0E2B2-F758-4E83-B206-77EB6203EBD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9DF29-32CE-4B31-A5B8-F677C30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3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6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6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0A45-8999-4711-A3AE-6F7CB59FD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51F1B-E759-4E23-8166-E5AFB086C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753E-33CF-4363-ADBB-4770EDF4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2FB5-5853-4C03-8A69-0C4BC0D6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78BA-CBA1-41DF-AFDD-0349B8B1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8140-807A-432A-BA4C-DAFCFBB2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B144-78B2-4ACF-A8E4-2EEA7B34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CBC6-1288-4FBE-B17F-883F2028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9095-DBE8-477A-A81B-A4D1F506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DA19-A567-41D1-A685-1DC10000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E699C-D627-4534-9FAF-1C33A143D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7AD7D-92FB-4EDB-A979-B1E85DD7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D125-528F-4527-96A2-08499481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A27B-9920-49F0-B4E0-F7E311DD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F829-8A36-4609-AFA9-098CED95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FA6C-F752-4A07-9E4D-B3766535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808E-33F8-4783-8C16-0181A8A11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1F16-11AC-4F14-9DB8-5FCF0F62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D6A48-6094-48FA-9BC0-C7DFC689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D2C9-C762-4032-9F22-B2EAD29A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15DB-362C-4480-B8BC-142F1F55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E39B-1E78-437A-951B-108FAF81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3D12-E307-4B17-8935-7B002A2F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52CD-0D00-4E3A-B63D-247F765F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88F9-0CA4-484B-BF61-027489A4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F463-615D-4C42-B027-9C3A3BE2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D992-55CB-4D2D-8595-94A9BC68C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EF7EE-53B3-4E2D-8344-9DAA804DD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63CB4-5143-4B5B-A001-040237A4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5B252-EB36-4795-BF2E-FB9A598F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10B62-EC2B-4CC3-A4C6-B2CC03A4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63C2-1EB2-4FBF-948F-B6437136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CE38-06BE-4C35-869D-2E1709FF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0C040-D487-4754-8C28-C41426B5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E8817-BC15-428E-A87E-8BB821949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A993B-C8A6-4B19-818E-230CFE03E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71D1F-6F20-4134-AC3C-59F9ED30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FB9DB-F181-4F14-8F92-F5DEA325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AFF3-E238-4D2C-940A-91A00EE5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6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46C-D7F2-4F8E-BF0C-D1BE7A0A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607CB-05F8-44DB-9D0B-7580A81D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EDD57-6836-4BE5-8161-BC6D5645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39ED3-CD9A-4487-A0F9-CA4F0F0E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0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5188-FB87-468C-9470-22D65C4E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6221C-4E24-4B03-829C-2744D2DF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3E48C-0A1A-4746-8C9F-E73BEE33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5309-3A4D-43DD-9806-BC0A85BE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D7E2-3B5C-404E-942E-43529BE1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65B6-CF54-4BE8-8BC9-52A7F038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D5ADD-D248-48B0-9E6D-CCDBE69D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F05E-3BB6-4E9F-9C44-E4CC9DA6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43BE3-E183-4828-90B6-279A327D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5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3DC7-25DA-4BAB-89B1-5C5884E9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DD108-510C-4ECF-9A34-0BCEF31C2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BC7D-1F1E-4B6C-BC0E-D752971EA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9D7B-D939-45DC-B3F2-B4125A4D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A82F-AD5C-408F-A923-AF4E05B2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0C617-E5B7-40F2-8DBE-F34C34EA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35360-ACA5-4FF6-8F95-BBFE3C6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620CF-C58F-4DC5-B204-1552FAB6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724B-67DF-4C2E-906B-082714FB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27C2-AD1C-4225-9356-FDC0DB423E6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5111-9EA1-47E0-823B-3EFD6B783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5FECA-8928-41C8-A094-C7163402A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A8DF-01D3-4108-BEA6-18ABB3C0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FD1D-8E82-46CF-9495-33A5DB90E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9311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01 Digitall" panose="020B0500000000000000" pitchFamily="34" charset="0"/>
              </a:rPr>
              <a:t>ZALGO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735CE-6976-4F51-92D0-788AFDBE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393180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M A K E S   C O D I N G   E A S I E R </a:t>
            </a:r>
          </a:p>
        </p:txBody>
      </p:sp>
    </p:spTree>
    <p:extLst>
      <p:ext uri="{BB962C8B-B14F-4D97-AF65-F5344CB8AC3E}">
        <p14:creationId xmlns:p14="http://schemas.microsoft.com/office/powerpoint/2010/main" val="1243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14266E1-61BB-4F22-8359-881772B544D1}"/>
              </a:ext>
            </a:extLst>
          </p:cNvPr>
          <p:cNvSpPr txBox="1">
            <a:spLocks/>
          </p:cNvSpPr>
          <p:nvPr/>
        </p:nvSpPr>
        <p:spPr>
          <a:xfrm>
            <a:off x="3187169" y="-1321655"/>
            <a:ext cx="2948764" cy="39494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132" dirty="0">
                <a:solidFill>
                  <a:schemeClr val="bg1"/>
                </a:solidFill>
                <a:latin typeface="Britannic Bold" panose="020B09030607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84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284E-6 L -0.33802 -1.728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F71A5E-0BA6-4638-B0A0-301AB4B63052}"/>
              </a:ext>
            </a:extLst>
          </p:cNvPr>
          <p:cNvGrpSpPr/>
          <p:nvPr/>
        </p:nvGrpSpPr>
        <p:grpSpPr>
          <a:xfrm>
            <a:off x="-933416" y="-1328309"/>
            <a:ext cx="13125416" cy="9486789"/>
            <a:chOff x="-700062" y="-1971592"/>
            <a:chExt cx="9844062" cy="71150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17F5E8-EB9F-48A0-A077-C65ECDCCACE7}"/>
                </a:ext>
              </a:extLst>
            </p:cNvPr>
            <p:cNvSpPr/>
            <p:nvPr/>
          </p:nvSpPr>
          <p:spPr>
            <a:xfrm>
              <a:off x="0" y="4236720"/>
              <a:ext cx="9144000" cy="906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E4BFB7DA-0FFD-479B-9B91-F53E9EC6ED0F}"/>
                </a:ext>
              </a:extLst>
            </p:cNvPr>
            <p:cNvSpPr txBox="1">
              <a:spLocks/>
            </p:cNvSpPr>
            <p:nvPr/>
          </p:nvSpPr>
          <p:spPr>
            <a:xfrm>
              <a:off x="-700062" y="-1971592"/>
              <a:ext cx="2211573" cy="2962089"/>
            </a:xfrm>
            <a:prstGeom prst="rect">
              <a:avLst/>
            </a:prstGeom>
            <a:noFill/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66132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8BCA38-89EE-43D5-A8BF-8EBF4693BD41}"/>
                </a:ext>
              </a:extLst>
            </p:cNvPr>
            <p:cNvSpPr/>
            <p:nvPr/>
          </p:nvSpPr>
          <p:spPr>
            <a:xfrm>
              <a:off x="846026" y="3918306"/>
              <a:ext cx="1179576" cy="906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4B409BD4-DA88-4C8F-8ADA-2185B5AC0DA9}"/>
              </a:ext>
            </a:extLst>
          </p:cNvPr>
          <p:cNvSpPr txBox="1">
            <a:spLocks/>
          </p:cNvSpPr>
          <p:nvPr/>
        </p:nvSpPr>
        <p:spPr>
          <a:xfrm>
            <a:off x="3281761" y="1298758"/>
            <a:ext cx="4681265" cy="19004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666" b="1" dirty="0">
                <a:solidFill>
                  <a:schemeClr val="bg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HTML</a:t>
            </a:r>
            <a:endParaRPr lang="en-US" sz="10666" dirty="0">
              <a:solidFill>
                <a:schemeClr val="bg1"/>
              </a:solidFill>
              <a:latin typeface="Century Gothic" panose="020B050202020202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2D383-F10D-48B1-90B4-1A45D322B493}"/>
              </a:ext>
            </a:extLst>
          </p:cNvPr>
          <p:cNvSpPr/>
          <p:nvPr/>
        </p:nvSpPr>
        <p:spPr>
          <a:xfrm>
            <a:off x="8589412" y="389315"/>
            <a:ext cx="3255901" cy="494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Majority answered studying languages for Web development. Not applicable skills when creating a program with i.e., Java, Python, C++</a:t>
            </a:r>
            <a:endParaRPr lang="en-US" sz="4267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DEABE-9731-4BCB-B1A8-B4B3453F6FDD}"/>
              </a:ext>
            </a:extLst>
          </p:cNvPr>
          <p:cNvSpPr/>
          <p:nvPr/>
        </p:nvSpPr>
        <p:spPr>
          <a:xfrm>
            <a:off x="3302082" y="2004340"/>
            <a:ext cx="44577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0" b="1" dirty="0">
                <a:solidFill>
                  <a:schemeClr val="bg1"/>
                </a:solidFill>
                <a:latin typeface="Britannic Bold" panose="020B0903060703020204" pitchFamily="34" charset="0"/>
                <a:ea typeface="Adobe Fan Heiti Std B" panose="020B0700000000000000" pitchFamily="34" charset="-128"/>
              </a:rPr>
              <a:t>CSS</a:t>
            </a:r>
            <a:endParaRPr lang="en-US" sz="14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8B708-8E97-4F8A-9A80-9690AF72A4A9}"/>
              </a:ext>
            </a:extLst>
          </p:cNvPr>
          <p:cNvSpPr/>
          <p:nvPr/>
        </p:nvSpPr>
        <p:spPr>
          <a:xfrm>
            <a:off x="3304611" y="3566172"/>
            <a:ext cx="5026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  <a:ea typeface="Adobe Fan Heiti Std B" panose="020B0700000000000000" pitchFamily="34" charset="-128"/>
              </a:rPr>
              <a:t>JAVASCRIPT</a:t>
            </a:r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4E3CE-7E9B-46D7-8AF4-B3E7541AC6AF}"/>
              </a:ext>
            </a:extLst>
          </p:cNvPr>
          <p:cNvSpPr/>
          <p:nvPr/>
        </p:nvSpPr>
        <p:spPr>
          <a:xfrm>
            <a:off x="7836236" y="0"/>
            <a:ext cx="118872" cy="549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58672-23D8-4668-AE88-78B54EF34FF5}"/>
              </a:ext>
            </a:extLst>
          </p:cNvPr>
          <p:cNvSpPr/>
          <p:nvPr/>
        </p:nvSpPr>
        <p:spPr>
          <a:xfrm>
            <a:off x="8160954" y="0"/>
            <a:ext cx="118872" cy="549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10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1.25E-6 -0.189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E304-CC68-4E3D-8EC6-021138A94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7503" y="106680"/>
            <a:ext cx="6233268" cy="10405132"/>
          </a:xfrm>
        </p:spPr>
        <p:txBody>
          <a:bodyPr>
            <a:noAutofit/>
          </a:bodyPr>
          <a:lstStyle/>
          <a:p>
            <a:r>
              <a:rPr lang="en-US" sz="102800" dirty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5F123-8F31-4000-ACEC-B71FA32D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075" y="1278255"/>
            <a:ext cx="4681265" cy="1900436"/>
          </a:xfrm>
        </p:spPr>
        <p:txBody>
          <a:bodyPr>
            <a:normAutofit/>
          </a:bodyPr>
          <a:lstStyle/>
          <a:p>
            <a:r>
              <a:rPr lang="en-US" sz="10666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AB0F4-010D-4B77-A0F2-0A6745ECF54F}"/>
              </a:ext>
            </a:extLst>
          </p:cNvPr>
          <p:cNvSpPr/>
          <p:nvPr/>
        </p:nvSpPr>
        <p:spPr>
          <a:xfrm>
            <a:off x="8711332" y="295335"/>
            <a:ext cx="3255901" cy="494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dirty="0">
                <a:solidFill>
                  <a:schemeClr val="bg1">
                    <a:lumMod val="75000"/>
                  </a:schemeClr>
                </a:solidFill>
                <a:latin typeface="Avenir Next LT Pro Light" panose="020B0304020202020204" pitchFamily="34" charset="0"/>
              </a:rPr>
              <a:t>Or often people with interest in this field are baffled by the long list of types in the field and are clueless to start. They do not know where from</a:t>
            </a:r>
            <a:endParaRPr lang="en-US" sz="4267" dirty="0">
              <a:solidFill>
                <a:schemeClr val="bg1">
                  <a:lumMod val="7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6E106-6473-42E9-8810-6E5D6CCE262A}"/>
              </a:ext>
            </a:extLst>
          </p:cNvPr>
          <p:cNvSpPr/>
          <p:nvPr/>
        </p:nvSpPr>
        <p:spPr>
          <a:xfrm>
            <a:off x="3637026" y="2069110"/>
            <a:ext cx="44577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b="1" dirty="0">
                <a:solidFill>
                  <a:schemeClr val="bg1">
                    <a:lumMod val="75000"/>
                  </a:schemeClr>
                </a:solidFill>
                <a:latin typeface="Britannic Bold" panose="020B0903060703020204" pitchFamily="34" charset="0"/>
                <a:ea typeface="Adobe Fan Heiti Std B" panose="020B0700000000000000" pitchFamily="34" charset="-128"/>
              </a:rPr>
              <a:t>ING</a:t>
            </a:r>
            <a:endParaRPr lang="en-US" sz="12000" dirty="0">
              <a:solidFill>
                <a:schemeClr val="bg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704FB-932F-435F-A6E6-1C0E25A634B6}"/>
              </a:ext>
            </a:extLst>
          </p:cNvPr>
          <p:cNvSpPr/>
          <p:nvPr/>
        </p:nvSpPr>
        <p:spPr>
          <a:xfrm>
            <a:off x="3652932" y="3337719"/>
            <a:ext cx="502683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ea typeface="Adobe Fan Heiti Std B" panose="020B0700000000000000" pitchFamily="34" charset="-128"/>
              </a:rPr>
              <a:t>POINT</a:t>
            </a:r>
            <a:endParaRPr lang="en-US" sz="115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B56E1-2AC6-4F45-988A-D81D986D52EF}"/>
              </a:ext>
            </a:extLst>
          </p:cNvPr>
          <p:cNvSpPr/>
          <p:nvPr/>
        </p:nvSpPr>
        <p:spPr>
          <a:xfrm>
            <a:off x="1" y="5648960"/>
            <a:ext cx="12192000" cy="1209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8CFCB-78D2-497A-8232-DB0C85DC2EF9}"/>
              </a:ext>
            </a:extLst>
          </p:cNvPr>
          <p:cNvSpPr/>
          <p:nvPr/>
        </p:nvSpPr>
        <p:spPr>
          <a:xfrm>
            <a:off x="7836236" y="-45720"/>
            <a:ext cx="118872" cy="54955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9DD2E-0C19-41D9-B242-7F7BAB6D7A5A}"/>
              </a:ext>
            </a:extLst>
          </p:cNvPr>
          <p:cNvSpPr/>
          <p:nvPr/>
        </p:nvSpPr>
        <p:spPr>
          <a:xfrm>
            <a:off x="8160954" y="-45720"/>
            <a:ext cx="118872" cy="54955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745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E304-CC68-4E3D-8EC6-021138A94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7503" y="106680"/>
            <a:ext cx="6233268" cy="10405132"/>
          </a:xfrm>
        </p:spPr>
        <p:txBody>
          <a:bodyPr>
            <a:noAutofit/>
          </a:bodyPr>
          <a:lstStyle/>
          <a:p>
            <a:r>
              <a:rPr lang="en-US" sz="1028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5F123-8F31-4000-ACEC-B71FA32D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4641" y="1153978"/>
            <a:ext cx="4681265" cy="1900436"/>
          </a:xfrm>
        </p:spPr>
        <p:txBody>
          <a:bodyPr>
            <a:normAutofit/>
          </a:bodyPr>
          <a:lstStyle/>
          <a:p>
            <a:pPr algn="l"/>
            <a:r>
              <a:rPr lang="en-US" sz="10666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NOSE- </a:t>
            </a:r>
            <a:endParaRPr lang="en-US" sz="10666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AB0F4-010D-4B77-A0F2-0A6745ECF54F}"/>
              </a:ext>
            </a:extLst>
          </p:cNvPr>
          <p:cNvSpPr/>
          <p:nvPr/>
        </p:nvSpPr>
        <p:spPr>
          <a:xfrm>
            <a:off x="8711332" y="9585"/>
            <a:ext cx="3255901" cy="556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dirty="0">
                <a:solidFill>
                  <a:schemeClr val="bg1">
                    <a:lumMod val="50000"/>
                  </a:schemeClr>
                </a:solidFill>
                <a:latin typeface="Avenir Next LT Pro Light" panose="020B0304020202020204" pitchFamily="34" charset="0"/>
              </a:rPr>
              <a:t>Those with interest dive directly into programming language when we believe they should study 3 crucial skills before diving into programming languages</a:t>
            </a:r>
            <a:endParaRPr lang="en-US" sz="4267" dirty="0">
              <a:solidFill>
                <a:schemeClr val="bg1">
                  <a:lumMod val="50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6E106-6473-42E9-8810-6E5D6CCE262A}"/>
              </a:ext>
            </a:extLst>
          </p:cNvPr>
          <p:cNvSpPr/>
          <p:nvPr/>
        </p:nvSpPr>
        <p:spPr>
          <a:xfrm>
            <a:off x="3500202" y="2050060"/>
            <a:ext cx="44577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b="1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  <a:ea typeface="Adobe Fan Heiti Std B" panose="020B0700000000000000" pitchFamily="34" charset="-128"/>
              </a:rPr>
              <a:t>DIVE</a:t>
            </a:r>
            <a:endParaRPr lang="en-US" sz="12000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704FB-932F-435F-A6E6-1C0E25A634B6}"/>
              </a:ext>
            </a:extLst>
          </p:cNvPr>
          <p:cNvSpPr/>
          <p:nvPr/>
        </p:nvSpPr>
        <p:spPr>
          <a:xfrm>
            <a:off x="3576732" y="3328194"/>
            <a:ext cx="50268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0" b="1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Adobe Fan Heiti Std B" panose="020B0700000000000000" pitchFamily="34" charset="-128"/>
              </a:rPr>
              <a:t>TO CODE</a:t>
            </a:r>
            <a:endParaRPr lang="en-US" sz="100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B56E1-2AC6-4F45-988A-D81D986D52EF}"/>
              </a:ext>
            </a:extLst>
          </p:cNvPr>
          <p:cNvSpPr/>
          <p:nvPr/>
        </p:nvSpPr>
        <p:spPr>
          <a:xfrm>
            <a:off x="1" y="5648960"/>
            <a:ext cx="12192000" cy="1209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8CFCB-78D2-497A-8232-DB0C85DC2EF9}"/>
              </a:ext>
            </a:extLst>
          </p:cNvPr>
          <p:cNvSpPr/>
          <p:nvPr/>
        </p:nvSpPr>
        <p:spPr>
          <a:xfrm>
            <a:off x="7836236" y="-45720"/>
            <a:ext cx="118872" cy="54955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9DD2E-0C19-41D9-B242-7F7BAB6D7A5A}"/>
              </a:ext>
            </a:extLst>
          </p:cNvPr>
          <p:cNvSpPr/>
          <p:nvPr/>
        </p:nvSpPr>
        <p:spPr>
          <a:xfrm>
            <a:off x="8160954" y="-45720"/>
            <a:ext cx="118872" cy="54955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6124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67D70-EEE5-40E7-AB84-176031DC2331}"/>
              </a:ext>
            </a:extLst>
          </p:cNvPr>
          <p:cNvSpPr txBox="1"/>
          <p:nvPr/>
        </p:nvSpPr>
        <p:spPr>
          <a:xfrm>
            <a:off x="7772400" y="-3596640"/>
            <a:ext cx="6493392" cy="1328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dirty="0">
                <a:latin typeface="Britannic Bold" panose="020B090306070302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E1093-E974-45E6-A621-392649994E9F}"/>
              </a:ext>
            </a:extLst>
          </p:cNvPr>
          <p:cNvSpPr txBox="1"/>
          <p:nvPr/>
        </p:nvSpPr>
        <p:spPr>
          <a:xfrm>
            <a:off x="1676400" y="1766366"/>
            <a:ext cx="6095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venir Next LT Pro" panose="020B0604020202020204" pitchFamily="34" charset="0"/>
              </a:rPr>
              <a:t>DESIGNING A PROGRAM</a:t>
            </a:r>
          </a:p>
        </p:txBody>
      </p:sp>
    </p:spTree>
    <p:extLst>
      <p:ext uri="{BB962C8B-B14F-4D97-AF65-F5344CB8AC3E}">
        <p14:creationId xmlns:p14="http://schemas.microsoft.com/office/powerpoint/2010/main" val="61747562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67D70-EEE5-40E7-AB84-176031DC2331}"/>
              </a:ext>
            </a:extLst>
          </p:cNvPr>
          <p:cNvSpPr txBox="1"/>
          <p:nvPr/>
        </p:nvSpPr>
        <p:spPr>
          <a:xfrm>
            <a:off x="7772400" y="-3596640"/>
            <a:ext cx="6493392" cy="1328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dirty="0">
                <a:latin typeface="Britannic Bold" panose="020B0903060703020204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E1093-E974-45E6-A621-392649994E9F}"/>
              </a:ext>
            </a:extLst>
          </p:cNvPr>
          <p:cNvSpPr txBox="1"/>
          <p:nvPr/>
        </p:nvSpPr>
        <p:spPr>
          <a:xfrm>
            <a:off x="1676400" y="1766366"/>
            <a:ext cx="6095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venir Next LT Pro" panose="020B0604020202020204" pitchFamily="34" charset="0"/>
              </a:rPr>
              <a:t>LOGICAL</a:t>
            </a:r>
          </a:p>
          <a:p>
            <a:r>
              <a:rPr lang="en-US" sz="8000" dirty="0">
                <a:solidFill>
                  <a:schemeClr val="bg1"/>
                </a:solidFill>
                <a:latin typeface="Avenir Next LT Pro" panose="020B0604020202020204" pitchFamily="34" charset="0"/>
              </a:rPr>
              <a:t>THINKING</a:t>
            </a:r>
          </a:p>
        </p:txBody>
      </p:sp>
    </p:spTree>
    <p:extLst>
      <p:ext uri="{BB962C8B-B14F-4D97-AF65-F5344CB8AC3E}">
        <p14:creationId xmlns:p14="http://schemas.microsoft.com/office/powerpoint/2010/main" val="17424343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67D70-EEE5-40E7-AB84-176031DC2331}"/>
              </a:ext>
            </a:extLst>
          </p:cNvPr>
          <p:cNvSpPr txBox="1"/>
          <p:nvPr/>
        </p:nvSpPr>
        <p:spPr>
          <a:xfrm>
            <a:off x="7772400" y="-3596640"/>
            <a:ext cx="6493392" cy="1328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00" dirty="0">
                <a:latin typeface="Britannic Bold" panose="020B0903060703020204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E1093-E974-45E6-A621-392649994E9F}"/>
              </a:ext>
            </a:extLst>
          </p:cNvPr>
          <p:cNvSpPr txBox="1"/>
          <p:nvPr/>
        </p:nvSpPr>
        <p:spPr>
          <a:xfrm>
            <a:off x="1085850" y="1766366"/>
            <a:ext cx="66865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venir Next LT Pro" panose="020B0604020202020204" pitchFamily="34" charset="0"/>
              </a:rPr>
              <a:t>CODING</a:t>
            </a:r>
          </a:p>
          <a:p>
            <a:r>
              <a:rPr lang="en-US" sz="8000" dirty="0">
                <a:solidFill>
                  <a:schemeClr val="bg1"/>
                </a:solidFill>
                <a:latin typeface="Avenir Next LT Pro" panose="020B0604020202020204" pitchFamily="34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7816031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if transparent background">
            <a:extLst>
              <a:ext uri="{FF2B5EF4-FFF2-40B4-BE49-F238E27FC236}">
                <a16:creationId xmlns:a16="http://schemas.microsoft.com/office/drawing/2014/main" id="{E3A94EA8-8E5C-467A-8ECB-FE279A1600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157" y="4876800"/>
            <a:ext cx="4762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A2F327-94F6-4019-A46B-71173B636F5D}"/>
              </a:ext>
            </a:extLst>
          </p:cNvPr>
          <p:cNvSpPr/>
          <p:nvPr/>
        </p:nvSpPr>
        <p:spPr>
          <a:xfrm>
            <a:off x="1310254" y="2354610"/>
            <a:ext cx="98153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These 3 skills are transferrable skills that are applicable regardless of the language and </a:t>
            </a: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the program they desire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536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27982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C1D413E-E92A-4E0E-918A-AAF064CF1417}"/>
              </a:ext>
            </a:extLst>
          </p:cNvPr>
          <p:cNvSpPr txBox="1"/>
          <p:nvPr/>
        </p:nvSpPr>
        <p:spPr>
          <a:xfrm>
            <a:off x="3755290" y="1874728"/>
            <a:ext cx="83553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MAIN IDEA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990210B-15D5-4469-8915-EC247995D2C4}"/>
              </a:ext>
            </a:extLst>
          </p:cNvPr>
          <p:cNvSpPr/>
          <p:nvPr/>
        </p:nvSpPr>
        <p:spPr>
          <a:xfrm>
            <a:off x="11021595" y="3009796"/>
            <a:ext cx="589280" cy="1447799"/>
          </a:xfrm>
          <a:prstGeom prst="triangl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78034E7-2C31-4E40-B723-F5B4F2DB663D}"/>
              </a:ext>
            </a:extLst>
          </p:cNvPr>
          <p:cNvSpPr/>
          <p:nvPr/>
        </p:nvSpPr>
        <p:spPr>
          <a:xfrm>
            <a:off x="5484395" y="3009795"/>
            <a:ext cx="589280" cy="1447799"/>
          </a:xfrm>
          <a:prstGeom prst="triangl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F3050B-F136-4E58-A438-3706699A18F9}"/>
              </a:ext>
            </a:extLst>
          </p:cNvPr>
          <p:cNvGrpSpPr/>
          <p:nvPr/>
        </p:nvGrpSpPr>
        <p:grpSpPr>
          <a:xfrm>
            <a:off x="-7406640" y="0"/>
            <a:ext cx="11161930" cy="6858000"/>
            <a:chOff x="448945" y="-1"/>
            <a:chExt cx="11161930" cy="68580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87A962D-8FCB-49D5-B651-F640AF7CE9F6}"/>
                </a:ext>
              </a:extLst>
            </p:cNvPr>
            <p:cNvGrpSpPr/>
            <p:nvPr/>
          </p:nvGrpSpPr>
          <p:grpSpPr>
            <a:xfrm>
              <a:off x="448945" y="-1"/>
              <a:ext cx="11161930" cy="6858000"/>
              <a:chOff x="-7406640" y="-1"/>
              <a:chExt cx="11161930" cy="6858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CBD2968-3F4D-4935-BD6A-2D02E876E9A5}"/>
                  </a:ext>
                </a:extLst>
              </p:cNvPr>
              <p:cNvGrpSpPr/>
              <p:nvPr/>
            </p:nvGrpSpPr>
            <p:grpSpPr>
              <a:xfrm>
                <a:off x="-7406640" y="-1"/>
                <a:ext cx="11161930" cy="6858000"/>
                <a:chOff x="0" y="0"/>
                <a:chExt cx="11161930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8440A57-468D-4717-B1A8-C446FDBFC7E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77525" cy="6858000"/>
                </a:xfrm>
                <a:prstGeom prst="rect">
                  <a:avLst/>
                </a:prstGeom>
                <a:solidFill>
                  <a:srgbClr val="8884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Roboto Lt" pitchFamily="2" charset="0"/>
                    <a:ea typeface="Roboto Lt" pitchFamily="2" charset="0"/>
                  </a:endParaRPr>
                </a:p>
              </p:txBody>
            </p: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1099CAC-C182-4842-950F-B6475AD1812B}"/>
                    </a:ext>
                  </a:extLst>
                </p:cNvPr>
                <p:cNvSpPr/>
                <p:nvPr/>
              </p:nvSpPr>
              <p:spPr>
                <a:xfrm>
                  <a:off x="10525125" y="3124200"/>
                  <a:ext cx="590550" cy="609600"/>
                </a:xfrm>
                <a:prstGeom prst="roundRect">
                  <a:avLst/>
                </a:prstGeom>
                <a:solidFill>
                  <a:srgbClr val="8884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ABE3475-69F2-49CB-A716-D4E253CA1334}"/>
                    </a:ext>
                  </a:extLst>
                </p:cNvPr>
                <p:cNvSpPr txBox="1"/>
                <p:nvPr/>
              </p:nvSpPr>
              <p:spPr>
                <a:xfrm>
                  <a:off x="10647045" y="3075057"/>
                  <a:ext cx="51488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>
                      <a:solidFill>
                        <a:srgbClr val="181717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90085F-0971-4115-B1F7-9DB08624302A}"/>
                  </a:ext>
                </a:extLst>
              </p:cNvPr>
              <p:cNvSpPr txBox="1"/>
              <p:nvPr/>
            </p:nvSpPr>
            <p:spPr>
              <a:xfrm rot="16200000">
                <a:off x="-258757" y="3044279"/>
                <a:ext cx="64515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  <a:latin typeface="DAGGERSQUARE" pitchFamily="50" charset="0"/>
                  </a:rPr>
                  <a:t>EASY TO USE LANGUAGE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71108B-1F9A-4E74-836B-3D94DEA2766B}"/>
                </a:ext>
              </a:extLst>
            </p:cNvPr>
            <p:cNvSpPr txBox="1"/>
            <p:nvPr/>
          </p:nvSpPr>
          <p:spPr>
            <a:xfrm>
              <a:off x="3505876" y="203244"/>
              <a:ext cx="5188962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Extremely </a:t>
              </a:r>
              <a:r>
                <a:rPr lang="en-US" sz="4400" dirty="0">
                  <a:solidFill>
                    <a:schemeClr val="tx2">
                      <a:lumMod val="75000"/>
                    </a:schemeClr>
                  </a:solidFill>
                  <a:latin typeface="Roboto Lt" pitchFamily="2" charset="0"/>
                  <a:ea typeface="Roboto Lt" pitchFamily="2" charset="0"/>
                </a:rPr>
                <a:t>easy</a:t>
              </a:r>
              <a:r>
                <a:rPr lang="en-US" sz="44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 language that do not require an extensive study session to understand. Composes over very </a:t>
              </a:r>
              <a:r>
                <a:rPr lang="en-US" sz="4400" dirty="0">
                  <a:solidFill>
                    <a:schemeClr val="tx2">
                      <a:lumMod val="75000"/>
                    </a:schemeClr>
                  </a:solidFill>
                  <a:latin typeface="Roboto Lt" pitchFamily="2" charset="0"/>
                  <a:ea typeface="Roboto Lt" pitchFamily="2" charset="0"/>
                </a:rPr>
                <a:t>simple and straight forward syntaxes.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7F2D83-3AF2-40C4-9C90-E37BA410F155}"/>
              </a:ext>
            </a:extLst>
          </p:cNvPr>
          <p:cNvGrpSpPr/>
          <p:nvPr/>
        </p:nvGrpSpPr>
        <p:grpSpPr>
          <a:xfrm>
            <a:off x="-8232944" y="0"/>
            <a:ext cx="11144425" cy="6858000"/>
            <a:chOff x="-623207" y="17927"/>
            <a:chExt cx="11144425" cy="6858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099390D-9D8E-452C-94A5-3612ADFBB35B}"/>
                </a:ext>
              </a:extLst>
            </p:cNvPr>
            <p:cNvGrpSpPr/>
            <p:nvPr/>
          </p:nvGrpSpPr>
          <p:grpSpPr>
            <a:xfrm>
              <a:off x="-623207" y="17927"/>
              <a:ext cx="11144425" cy="6858000"/>
              <a:chOff x="-8229600" y="0"/>
              <a:chExt cx="11144425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AFC20BE-4B99-4FFB-BA68-9DC5FC3E79DC}"/>
                  </a:ext>
                </a:extLst>
              </p:cNvPr>
              <p:cNvGrpSpPr/>
              <p:nvPr/>
            </p:nvGrpSpPr>
            <p:grpSpPr>
              <a:xfrm>
                <a:off x="-8229600" y="0"/>
                <a:ext cx="11144425" cy="6858000"/>
                <a:chOff x="-822960" y="0"/>
                <a:chExt cx="11144425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7A77072-5EB8-4F61-82A2-3FD8BC35EDCA}"/>
                    </a:ext>
                  </a:extLst>
                </p:cNvPr>
                <p:cNvSpPr/>
                <p:nvPr/>
              </p:nvSpPr>
              <p:spPr>
                <a:xfrm>
                  <a:off x="-822960" y="0"/>
                  <a:ext cx="10677525" cy="6858000"/>
                </a:xfrm>
                <a:prstGeom prst="rect">
                  <a:avLst/>
                </a:prstGeom>
                <a:solidFill>
                  <a:srgbClr val="5F5D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17314907-6982-400E-B775-1F70E4B527C1}"/>
                    </a:ext>
                  </a:extLst>
                </p:cNvPr>
                <p:cNvSpPr/>
                <p:nvPr/>
              </p:nvSpPr>
              <p:spPr>
                <a:xfrm>
                  <a:off x="9702165" y="2311400"/>
                  <a:ext cx="590550" cy="609600"/>
                </a:xfrm>
                <a:prstGeom prst="roundRect">
                  <a:avLst/>
                </a:prstGeom>
                <a:solidFill>
                  <a:srgbClr val="5F5D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AD8DFA7-5572-452A-9BF4-F5D54C2A42E8}"/>
                    </a:ext>
                  </a:extLst>
                </p:cNvPr>
                <p:cNvSpPr txBox="1"/>
                <p:nvPr/>
              </p:nvSpPr>
              <p:spPr>
                <a:xfrm>
                  <a:off x="9816198" y="2262257"/>
                  <a:ext cx="50526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>
                      <a:solidFill>
                        <a:srgbClr val="161515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031785-F3A9-433C-8E7D-93BFC1D0CE74}"/>
                  </a:ext>
                </a:extLst>
              </p:cNvPr>
              <p:cNvSpPr txBox="1"/>
              <p:nvPr/>
            </p:nvSpPr>
            <p:spPr>
              <a:xfrm rot="16200000">
                <a:off x="-1164647" y="3044279"/>
                <a:ext cx="65870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  <a:latin typeface="DAGGERSQUARE" pitchFamily="50" charset="0"/>
                  </a:rPr>
                  <a:t>SIMILAR TO PSEUDOCODE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E9F39E-0687-4768-8A14-9F917D1044EC}"/>
                </a:ext>
              </a:extLst>
            </p:cNvPr>
            <p:cNvSpPr txBox="1"/>
            <p:nvPr/>
          </p:nvSpPr>
          <p:spPr>
            <a:xfrm>
              <a:off x="2520940" y="877377"/>
              <a:ext cx="6582449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Zalgo is very similar to a </a:t>
              </a:r>
              <a:r>
                <a:rPr lang="en-US" sz="4400" dirty="0">
                  <a:solidFill>
                    <a:schemeClr val="tx2">
                      <a:lumMod val="75000"/>
                    </a:schemeClr>
                  </a:solidFill>
                  <a:latin typeface="Roboto Lt" pitchFamily="2" charset="0"/>
                  <a:ea typeface="Roboto Lt" pitchFamily="2" charset="0"/>
                </a:rPr>
                <a:t>pseudocode</a:t>
              </a:r>
              <a:r>
                <a:rPr lang="en-US" sz="44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, written in </a:t>
              </a:r>
              <a:r>
                <a:rPr lang="en-US" sz="4400" dirty="0">
                  <a:solidFill>
                    <a:schemeClr val="tx2">
                      <a:lumMod val="75000"/>
                    </a:schemeClr>
                  </a:solidFill>
                  <a:latin typeface="Roboto Lt" pitchFamily="2" charset="0"/>
                  <a:ea typeface="Roboto Lt" pitchFamily="2" charset="0"/>
                </a:rPr>
                <a:t>natural language</a:t>
              </a:r>
              <a:r>
                <a:rPr lang="en-US" sz="44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, hence can be </a:t>
              </a:r>
              <a:r>
                <a:rPr lang="en-US" sz="4400" dirty="0">
                  <a:solidFill>
                    <a:schemeClr val="tx2">
                      <a:lumMod val="75000"/>
                    </a:schemeClr>
                  </a:solidFill>
                  <a:latin typeface="Roboto Lt" pitchFamily="2" charset="0"/>
                  <a:ea typeface="Roboto Lt" pitchFamily="2" charset="0"/>
                </a:rPr>
                <a:t>utilized to develop or create a program.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DC2741-524F-43C2-B355-24C1E31FD4E4}"/>
              </a:ext>
            </a:extLst>
          </p:cNvPr>
          <p:cNvGrpSpPr/>
          <p:nvPr/>
        </p:nvGrpSpPr>
        <p:grpSpPr>
          <a:xfrm>
            <a:off x="-9052560" y="-130927"/>
            <a:ext cx="11150737" cy="7047314"/>
            <a:chOff x="-1940555" y="-94658"/>
            <a:chExt cx="11150737" cy="70473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8260A3-F5CB-4B12-A51D-DCB7B8847AA5}"/>
                </a:ext>
              </a:extLst>
            </p:cNvPr>
            <p:cNvGrpSpPr/>
            <p:nvPr/>
          </p:nvGrpSpPr>
          <p:grpSpPr>
            <a:xfrm>
              <a:off x="-1940555" y="-94658"/>
              <a:ext cx="11150737" cy="7047314"/>
              <a:chOff x="-9049285" y="-130513"/>
              <a:chExt cx="11150737" cy="704731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69FCCD-FFD8-4C48-9D3B-504278C41FA3}"/>
                  </a:ext>
                </a:extLst>
              </p:cNvPr>
              <p:cNvGrpSpPr/>
              <p:nvPr/>
            </p:nvGrpSpPr>
            <p:grpSpPr>
              <a:xfrm>
                <a:off x="-9049285" y="0"/>
                <a:ext cx="11150737" cy="6858000"/>
                <a:chOff x="-9049285" y="0"/>
                <a:chExt cx="11150737" cy="685800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E28496-FF74-4F74-ACA8-A1781274A74E}"/>
                    </a:ext>
                  </a:extLst>
                </p:cNvPr>
                <p:cNvSpPr/>
                <p:nvPr/>
              </p:nvSpPr>
              <p:spPr>
                <a:xfrm>
                  <a:off x="-9049285" y="0"/>
                  <a:ext cx="10677525" cy="6858000"/>
                </a:xfrm>
                <a:prstGeom prst="rect">
                  <a:avLst/>
                </a:prstGeom>
                <a:solidFill>
                  <a:srgbClr val="33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ABCD7239-0434-40B0-822F-CE689B75BC51}"/>
                    </a:ext>
                  </a:extLst>
                </p:cNvPr>
                <p:cNvSpPr/>
                <p:nvPr/>
              </p:nvSpPr>
              <p:spPr>
                <a:xfrm>
                  <a:off x="1498984" y="1462954"/>
                  <a:ext cx="590550" cy="609600"/>
                </a:xfrm>
                <a:prstGeom prst="roundRect">
                  <a:avLst/>
                </a:prstGeom>
                <a:solidFill>
                  <a:srgbClr val="3331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FB58162-A84F-44B8-8247-0A1F4252C67B}"/>
                    </a:ext>
                  </a:extLst>
                </p:cNvPr>
                <p:cNvSpPr txBox="1"/>
                <p:nvPr/>
              </p:nvSpPr>
              <p:spPr>
                <a:xfrm>
                  <a:off x="1639466" y="1413811"/>
                  <a:ext cx="4619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>
                      <a:solidFill>
                        <a:srgbClr val="181717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ABF4CB-3A1A-4FC2-AB90-8A4E7A99D408}"/>
                  </a:ext>
                </a:extLst>
              </p:cNvPr>
              <p:cNvSpPr txBox="1"/>
              <p:nvPr/>
            </p:nvSpPr>
            <p:spPr>
              <a:xfrm rot="16200000">
                <a:off x="-2255010" y="3008423"/>
                <a:ext cx="70473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bg1"/>
                    </a:solidFill>
                    <a:latin typeface="DAGGERSQUARE" pitchFamily="50" charset="0"/>
                  </a:rPr>
                  <a:t>CONCENTRATE ON 3 SKILLS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DBE193-C408-4CE3-95D3-D71C776C7FA6}"/>
                </a:ext>
              </a:extLst>
            </p:cNvPr>
            <p:cNvSpPr/>
            <p:nvPr/>
          </p:nvSpPr>
          <p:spPr>
            <a:xfrm>
              <a:off x="1172801" y="555299"/>
              <a:ext cx="6096000" cy="60016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People will be given more time and opportunity to concentrate on the </a:t>
              </a:r>
              <a:r>
                <a:rPr lang="en-US" sz="4800" dirty="0">
                  <a:solidFill>
                    <a:schemeClr val="tx2">
                      <a:lumMod val="75000"/>
                    </a:schemeClr>
                  </a:solidFill>
                  <a:latin typeface="Roboto Lt" pitchFamily="2" charset="0"/>
                  <a:ea typeface="Roboto Lt" pitchFamily="2" charset="0"/>
                </a:rPr>
                <a:t>3 coding skills</a:t>
              </a:r>
              <a:r>
                <a:rPr lang="en-US" sz="4800" dirty="0">
                  <a:solidFill>
                    <a:schemeClr val="bg1"/>
                  </a:solidFill>
                  <a:latin typeface="Roboto Lt" pitchFamily="2" charset="0"/>
                  <a:ea typeface="Roboto Lt" pitchFamily="2" charset="0"/>
                </a:rPr>
                <a:t> rather than going to in depth on the programming language.</a:t>
              </a:r>
              <a:endParaRPr 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700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63659 -0.004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2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62708 -0.004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5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62123 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41C55A-2751-44A8-AD6E-972CB8B4ACB9}"/>
              </a:ext>
            </a:extLst>
          </p:cNvPr>
          <p:cNvSpPr/>
          <p:nvPr/>
        </p:nvSpPr>
        <p:spPr>
          <a:xfrm>
            <a:off x="775472" y="1851645"/>
            <a:ext cx="1064105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ALGORITHMS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BF0D8B3-8225-444A-A90D-649C9271A21F}"/>
              </a:ext>
            </a:extLst>
          </p:cNvPr>
          <p:cNvSpPr/>
          <p:nvPr/>
        </p:nvSpPr>
        <p:spPr>
          <a:xfrm>
            <a:off x="1123950" y="2752725"/>
            <a:ext cx="596800" cy="1666769"/>
          </a:xfrm>
          <a:prstGeom prst="triangl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4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20BADE5-7877-41FB-86DF-0A6EE1FDC19B}"/>
              </a:ext>
            </a:extLst>
          </p:cNvPr>
          <p:cNvSpPr/>
          <p:nvPr/>
        </p:nvSpPr>
        <p:spPr>
          <a:xfrm>
            <a:off x="3876797" y="3218924"/>
            <a:ext cx="244099" cy="59107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872D53-921F-446E-959A-82B2CD52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200275"/>
            <a:ext cx="71342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523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14266E1-61BB-4F22-8359-881772B544D1}"/>
              </a:ext>
            </a:extLst>
          </p:cNvPr>
          <p:cNvSpPr txBox="1">
            <a:spLocks/>
          </p:cNvSpPr>
          <p:nvPr/>
        </p:nvSpPr>
        <p:spPr>
          <a:xfrm>
            <a:off x="1258053" y="-1908106"/>
            <a:ext cx="2948764" cy="39494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132" dirty="0">
                <a:latin typeface="Britannic Bold" panose="020B0903060703020204" pitchFamily="34" charset="0"/>
              </a:rPr>
              <a:t>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F3A856-2C2E-4DBD-8D44-199B8D98F1E9}"/>
              </a:ext>
            </a:extLst>
          </p:cNvPr>
          <p:cNvSpPr txBox="1">
            <a:spLocks/>
          </p:cNvSpPr>
          <p:nvPr/>
        </p:nvSpPr>
        <p:spPr>
          <a:xfrm>
            <a:off x="2979366" y="-4548279"/>
            <a:ext cx="6233268" cy="10405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5198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298BBE-BF63-4694-BBBC-628843DCD47F}"/>
              </a:ext>
            </a:extLst>
          </p:cNvPr>
          <p:cNvSpPr txBox="1">
            <a:spLocks/>
          </p:cNvSpPr>
          <p:nvPr/>
        </p:nvSpPr>
        <p:spPr>
          <a:xfrm>
            <a:off x="4131411" y="-1985273"/>
            <a:ext cx="2948764" cy="64972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132" dirty="0">
                <a:solidFill>
                  <a:schemeClr val="tx1">
                    <a:lumMod val="85000"/>
                    <a:lumOff val="15000"/>
                  </a:schemeClr>
                </a:solidFill>
                <a:latin typeface="Britannic Bold" panose="020B09030607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484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70495 0.0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7" y="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90273 0.19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30" y="96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09877E-6 L 0.15833 0.083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14266E1-61BB-4F22-8359-881772B544D1}"/>
              </a:ext>
            </a:extLst>
          </p:cNvPr>
          <p:cNvSpPr txBox="1">
            <a:spLocks/>
          </p:cNvSpPr>
          <p:nvPr/>
        </p:nvSpPr>
        <p:spPr>
          <a:xfrm>
            <a:off x="3187169" y="-1321655"/>
            <a:ext cx="2948764" cy="39494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132" dirty="0">
                <a:latin typeface="Britannic Bold" panose="020B09030607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683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284E-6 L -0.33802 -1.728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F71A5E-0BA6-4638-B0A0-301AB4B63052}"/>
              </a:ext>
            </a:extLst>
          </p:cNvPr>
          <p:cNvGrpSpPr/>
          <p:nvPr/>
        </p:nvGrpSpPr>
        <p:grpSpPr>
          <a:xfrm>
            <a:off x="-933416" y="-1328309"/>
            <a:ext cx="13125416" cy="9486789"/>
            <a:chOff x="-700062" y="-1971592"/>
            <a:chExt cx="9844062" cy="71150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17F5E8-EB9F-48A0-A077-C65ECDCCACE7}"/>
                </a:ext>
              </a:extLst>
            </p:cNvPr>
            <p:cNvSpPr/>
            <p:nvPr/>
          </p:nvSpPr>
          <p:spPr>
            <a:xfrm>
              <a:off x="0" y="4236720"/>
              <a:ext cx="9144000" cy="9067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E4BFB7DA-0FFD-479B-9B91-F53E9EC6ED0F}"/>
                </a:ext>
              </a:extLst>
            </p:cNvPr>
            <p:cNvSpPr txBox="1">
              <a:spLocks/>
            </p:cNvSpPr>
            <p:nvPr/>
          </p:nvSpPr>
          <p:spPr>
            <a:xfrm>
              <a:off x="-700062" y="-1971592"/>
              <a:ext cx="2211573" cy="2962089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66132" dirty="0">
                  <a:latin typeface="Britannic Bold" panose="020B0903060703020204" pitchFamily="34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8BCA38-89EE-43D5-A8BF-8EBF4693BD41}"/>
                </a:ext>
              </a:extLst>
            </p:cNvPr>
            <p:cNvSpPr/>
            <p:nvPr/>
          </p:nvSpPr>
          <p:spPr>
            <a:xfrm>
              <a:off x="847170" y="3918306"/>
              <a:ext cx="1178225" cy="9067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4B409BD4-DA88-4C8F-8ADA-2185B5AC0DA9}"/>
              </a:ext>
            </a:extLst>
          </p:cNvPr>
          <p:cNvSpPr txBox="1">
            <a:spLocks/>
          </p:cNvSpPr>
          <p:nvPr/>
        </p:nvSpPr>
        <p:spPr>
          <a:xfrm>
            <a:off x="3314146" y="1483543"/>
            <a:ext cx="4681265" cy="19004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600" b="1" dirty="0">
                <a:latin typeface="Century Gothic" panose="020B0502020202020204" pitchFamily="34" charset="0"/>
                <a:ea typeface="Adobe Fan Heiti Std B" panose="020B0700000000000000" pitchFamily="34" charset="-128"/>
              </a:rPr>
              <a:t>TECHNO</a:t>
            </a:r>
            <a:endParaRPr lang="en-US" sz="8600" dirty="0">
              <a:latin typeface="Century Gothic" panose="020B050202020202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2D383-F10D-48B1-90B4-1A45D322B493}"/>
              </a:ext>
            </a:extLst>
          </p:cNvPr>
          <p:cNvSpPr/>
          <p:nvPr/>
        </p:nvSpPr>
        <p:spPr>
          <a:xfrm>
            <a:off x="8589412" y="501075"/>
            <a:ext cx="3255901" cy="494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dirty="0">
                <a:latin typeface="Avenir Next LT Pro Light" panose="020B0304020202020204" pitchFamily="34" charset="0"/>
              </a:rPr>
              <a:t>We live in an era where no matter what age range you are from, you will encounter a product of technological advancement daily</a:t>
            </a:r>
            <a:endParaRPr lang="en-US" sz="4267" dirty="0">
              <a:latin typeface="Avenir Next LT Pro Light" panose="020B03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DEABE-9731-4BCB-B1A8-B4B3453F6FDD}"/>
              </a:ext>
            </a:extLst>
          </p:cNvPr>
          <p:cNvSpPr/>
          <p:nvPr/>
        </p:nvSpPr>
        <p:spPr>
          <a:xfrm>
            <a:off x="3349707" y="2379625"/>
            <a:ext cx="44577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latin typeface="Britannic Bold" panose="020B0903060703020204" pitchFamily="34" charset="0"/>
                <a:ea typeface="Adobe Fan Heiti Std B" panose="020B0700000000000000" pitchFamily="34" charset="-128"/>
              </a:rPr>
              <a:t>LOGICAL</a:t>
            </a:r>
            <a:endParaRPr lang="en-US" sz="8800" dirty="0">
              <a:latin typeface="Britannic Bold" panose="020B09030607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8B708-8E97-4F8A-9A80-9690AF72A4A9}"/>
              </a:ext>
            </a:extLst>
          </p:cNvPr>
          <p:cNvSpPr/>
          <p:nvPr/>
        </p:nvSpPr>
        <p:spPr>
          <a:xfrm>
            <a:off x="3330987" y="3657759"/>
            <a:ext cx="5026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atin typeface="Agency FB" panose="020B0503020202020204" pitchFamily="34" charset="0"/>
                <a:ea typeface="Adobe Fan Heiti Std B" panose="020B0700000000000000" pitchFamily="34" charset="-128"/>
              </a:rPr>
              <a:t>ADVANCEMENT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4E3CE-7E9B-46D7-8AF4-B3E7541AC6AF}"/>
              </a:ext>
            </a:extLst>
          </p:cNvPr>
          <p:cNvSpPr/>
          <p:nvPr/>
        </p:nvSpPr>
        <p:spPr>
          <a:xfrm>
            <a:off x="7921748" y="0"/>
            <a:ext cx="118733" cy="5495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58672-23D8-4668-AE88-78B54EF34FF5}"/>
              </a:ext>
            </a:extLst>
          </p:cNvPr>
          <p:cNvSpPr/>
          <p:nvPr/>
        </p:nvSpPr>
        <p:spPr>
          <a:xfrm>
            <a:off x="8246466" y="0"/>
            <a:ext cx="118733" cy="5495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7 L -1.94444E-6 -0.189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E304-CC68-4E3D-8EC6-021138A94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7503" y="106680"/>
            <a:ext cx="6233268" cy="10405132"/>
          </a:xfrm>
        </p:spPr>
        <p:txBody>
          <a:bodyPr>
            <a:noAutofit/>
          </a:bodyPr>
          <a:lstStyle/>
          <a:p>
            <a:r>
              <a:rPr lang="en-US" sz="102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5F123-8F31-4000-ACEC-B71FA32D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075" y="1278255"/>
            <a:ext cx="4681265" cy="1900436"/>
          </a:xfrm>
        </p:spPr>
        <p:txBody>
          <a:bodyPr/>
          <a:lstStyle/>
          <a:p>
            <a:r>
              <a:rPr lang="en-US" sz="10666" b="1" dirty="0">
                <a:latin typeface="Century Gothic" panose="020B0502020202020204" pitchFamily="34" charset="0"/>
                <a:ea typeface="Adobe Fan Heiti Std B" panose="020B0700000000000000" pitchFamily="34" charset="-128"/>
              </a:rPr>
              <a:t>INCRE</a:t>
            </a:r>
            <a:endParaRPr lang="en-US" sz="10666" dirty="0">
              <a:latin typeface="Century Gothic" panose="020B050202020202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AB0F4-010D-4B77-A0F2-0A6745ECF54F}"/>
              </a:ext>
            </a:extLst>
          </p:cNvPr>
          <p:cNvSpPr/>
          <p:nvPr/>
        </p:nvSpPr>
        <p:spPr>
          <a:xfrm>
            <a:off x="8711332" y="352485"/>
            <a:ext cx="3255901" cy="494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Light" panose="020B0304020202020204" pitchFamily="34" charset="0"/>
              </a:rPr>
              <a:t>Demand for people with these skills sky rockets by the day. The application of such skills is so widely used, any entity would need someone who can.</a:t>
            </a:r>
            <a:endParaRPr lang="en-US" sz="4267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6E106-6473-42E9-8810-6E5D6CCE262A}"/>
              </a:ext>
            </a:extLst>
          </p:cNvPr>
          <p:cNvSpPr/>
          <p:nvPr/>
        </p:nvSpPr>
        <p:spPr>
          <a:xfrm>
            <a:off x="3589401" y="2050060"/>
            <a:ext cx="44577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b="1" dirty="0">
                <a:latin typeface="Britannic Bold" panose="020B0903060703020204" pitchFamily="34" charset="0"/>
                <a:ea typeface="Adobe Fan Heiti Std B" panose="020B0700000000000000" pitchFamily="34" charset="-128"/>
              </a:rPr>
              <a:t>ASING</a:t>
            </a:r>
            <a:endParaRPr lang="en-US" sz="12000" dirty="0">
              <a:latin typeface="Britannic Bold" panose="020B09030607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704FB-932F-435F-A6E6-1C0E25A634B6}"/>
              </a:ext>
            </a:extLst>
          </p:cNvPr>
          <p:cNvSpPr/>
          <p:nvPr/>
        </p:nvSpPr>
        <p:spPr>
          <a:xfrm>
            <a:off x="3567207" y="3328194"/>
            <a:ext cx="502683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latin typeface="Agency FB" panose="020B0503020202020204" pitchFamily="34" charset="0"/>
                <a:ea typeface="Adobe Fan Heiti Std B" panose="020B0700000000000000" pitchFamily="34" charset="-128"/>
              </a:rPr>
              <a:t>DEMAND</a:t>
            </a:r>
            <a:endParaRPr lang="en-US" sz="11500" dirty="0"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B56E1-2AC6-4F45-988A-D81D986D52EF}"/>
              </a:ext>
            </a:extLst>
          </p:cNvPr>
          <p:cNvSpPr/>
          <p:nvPr/>
        </p:nvSpPr>
        <p:spPr>
          <a:xfrm>
            <a:off x="1" y="5648960"/>
            <a:ext cx="12192000" cy="1209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8CFCB-78D2-497A-8232-DB0C85DC2EF9}"/>
              </a:ext>
            </a:extLst>
          </p:cNvPr>
          <p:cNvSpPr/>
          <p:nvPr/>
        </p:nvSpPr>
        <p:spPr>
          <a:xfrm>
            <a:off x="7836236" y="-45720"/>
            <a:ext cx="118872" cy="54955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9DD2E-0C19-41D9-B242-7F7BAB6D7A5A}"/>
              </a:ext>
            </a:extLst>
          </p:cNvPr>
          <p:cNvSpPr/>
          <p:nvPr/>
        </p:nvSpPr>
        <p:spPr>
          <a:xfrm>
            <a:off x="8160954" y="-45720"/>
            <a:ext cx="118872" cy="54955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0986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E304-CC68-4E3D-8EC6-021138A94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7503" y="106680"/>
            <a:ext cx="6233268" cy="10405132"/>
          </a:xfrm>
        </p:spPr>
        <p:txBody>
          <a:bodyPr>
            <a:noAutofit/>
          </a:bodyPr>
          <a:lstStyle/>
          <a:p>
            <a:r>
              <a:rPr lang="en-US" sz="102800" dirty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5F123-8F31-4000-ACEC-B71FA32D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0366" y="1153978"/>
            <a:ext cx="4681265" cy="1900436"/>
          </a:xfrm>
        </p:spPr>
        <p:txBody>
          <a:bodyPr/>
          <a:lstStyle/>
          <a:p>
            <a:pPr algn="l"/>
            <a:r>
              <a:rPr lang="en-US" sz="10666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INCRE</a:t>
            </a:r>
            <a:endParaRPr lang="en-US" sz="10666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AB0F4-010D-4B77-A0F2-0A6745ECF54F}"/>
              </a:ext>
            </a:extLst>
          </p:cNvPr>
          <p:cNvSpPr/>
          <p:nvPr/>
        </p:nvSpPr>
        <p:spPr>
          <a:xfrm>
            <a:off x="8711332" y="9585"/>
            <a:ext cx="3255901" cy="556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dirty="0">
                <a:solidFill>
                  <a:schemeClr val="bg2">
                    <a:lumMod val="25000"/>
                  </a:schemeClr>
                </a:solidFill>
                <a:latin typeface="Avenir Next LT Pro Light" panose="020B0304020202020204" pitchFamily="34" charset="0"/>
              </a:rPr>
              <a:t>Now that kids are exposed to these technologies at an early age, they grow up with keen interest to know how to make these – apps, games and others</a:t>
            </a:r>
            <a:endParaRPr lang="en-US" sz="4267" dirty="0">
              <a:solidFill>
                <a:schemeClr val="bg2">
                  <a:lumMod val="2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6E106-6473-42E9-8810-6E5D6CCE262A}"/>
              </a:ext>
            </a:extLst>
          </p:cNvPr>
          <p:cNvSpPr/>
          <p:nvPr/>
        </p:nvSpPr>
        <p:spPr>
          <a:xfrm>
            <a:off x="3585927" y="2050060"/>
            <a:ext cx="44577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b="1" dirty="0">
                <a:solidFill>
                  <a:schemeClr val="bg2">
                    <a:lumMod val="25000"/>
                  </a:schemeClr>
                </a:solidFill>
                <a:latin typeface="Britannic Bold" panose="020B0903060703020204" pitchFamily="34" charset="0"/>
                <a:ea typeface="Adobe Fan Heiti Std B" panose="020B0700000000000000" pitchFamily="34" charset="-128"/>
              </a:rPr>
              <a:t>ASING</a:t>
            </a:r>
            <a:endParaRPr lang="en-US" sz="12000" dirty="0">
              <a:solidFill>
                <a:schemeClr val="bg2">
                  <a:lumMod val="2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704FB-932F-435F-A6E6-1C0E25A634B6}"/>
              </a:ext>
            </a:extLst>
          </p:cNvPr>
          <p:cNvSpPr/>
          <p:nvPr/>
        </p:nvSpPr>
        <p:spPr>
          <a:xfrm>
            <a:off x="3567207" y="3328194"/>
            <a:ext cx="50268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0" b="1" dirty="0">
                <a:solidFill>
                  <a:schemeClr val="bg2">
                    <a:lumMod val="25000"/>
                  </a:schemeClr>
                </a:solidFill>
                <a:latin typeface="Agency FB" panose="020B0503020202020204" pitchFamily="34" charset="0"/>
                <a:ea typeface="Adobe Fan Heiti Std B" panose="020B0700000000000000" pitchFamily="34" charset="-128"/>
              </a:rPr>
              <a:t>INTEREST</a:t>
            </a:r>
            <a:endParaRPr lang="en-US" sz="10000" dirty="0">
              <a:solidFill>
                <a:schemeClr val="bg2">
                  <a:lumMod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B56E1-2AC6-4F45-988A-D81D986D52EF}"/>
              </a:ext>
            </a:extLst>
          </p:cNvPr>
          <p:cNvSpPr/>
          <p:nvPr/>
        </p:nvSpPr>
        <p:spPr>
          <a:xfrm>
            <a:off x="1" y="5648960"/>
            <a:ext cx="12192000" cy="12090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8CFCB-78D2-497A-8232-DB0C85DC2EF9}"/>
              </a:ext>
            </a:extLst>
          </p:cNvPr>
          <p:cNvSpPr/>
          <p:nvPr/>
        </p:nvSpPr>
        <p:spPr>
          <a:xfrm>
            <a:off x="7836236" y="-45720"/>
            <a:ext cx="118872" cy="54955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9DD2E-0C19-41D9-B242-7F7BAB6D7A5A}"/>
              </a:ext>
            </a:extLst>
          </p:cNvPr>
          <p:cNvSpPr/>
          <p:nvPr/>
        </p:nvSpPr>
        <p:spPr>
          <a:xfrm>
            <a:off x="8160954" y="-45720"/>
            <a:ext cx="118872" cy="54955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319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imple gif">
            <a:extLst>
              <a:ext uri="{FF2B5EF4-FFF2-40B4-BE49-F238E27FC236}">
                <a16:creationId xmlns:a16="http://schemas.microsoft.com/office/drawing/2014/main" id="{9A995414-2982-4205-BE4F-78B3F4F79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1935480"/>
            <a:ext cx="2865120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22D1CA-F790-438B-B240-C31F6F6B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5685155"/>
          </a:xfrm>
        </p:spPr>
        <p:txBody>
          <a:bodyPr>
            <a:normAutofit/>
          </a:bodyPr>
          <a:lstStyle/>
          <a:p>
            <a:pPr algn="ctr"/>
            <a:r>
              <a:rPr lang="en-US" sz="1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			BLEM</a:t>
            </a:r>
          </a:p>
        </p:txBody>
      </p:sp>
    </p:spTree>
    <p:extLst>
      <p:ext uri="{BB962C8B-B14F-4D97-AF65-F5344CB8AC3E}">
        <p14:creationId xmlns:p14="http://schemas.microsoft.com/office/powerpoint/2010/main" val="12770506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14266E1-61BB-4F22-8359-881772B544D1}"/>
              </a:ext>
            </a:extLst>
          </p:cNvPr>
          <p:cNvSpPr txBox="1">
            <a:spLocks/>
          </p:cNvSpPr>
          <p:nvPr/>
        </p:nvSpPr>
        <p:spPr>
          <a:xfrm>
            <a:off x="1258053" y="-1908106"/>
            <a:ext cx="2948764" cy="39494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132" dirty="0">
                <a:solidFill>
                  <a:schemeClr val="bg1"/>
                </a:solidFill>
                <a:latin typeface="Britannic Bold" panose="020B0903060703020204" pitchFamily="34" charset="0"/>
              </a:rPr>
              <a:t>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F3A856-2C2E-4DBD-8D44-199B8D98F1E9}"/>
              </a:ext>
            </a:extLst>
          </p:cNvPr>
          <p:cNvSpPr txBox="1">
            <a:spLocks/>
          </p:cNvSpPr>
          <p:nvPr/>
        </p:nvSpPr>
        <p:spPr>
          <a:xfrm>
            <a:off x="2979366" y="-4548279"/>
            <a:ext cx="6233268" cy="10405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5198" dirty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298BBE-BF63-4694-BBBC-628843DCD47F}"/>
              </a:ext>
            </a:extLst>
          </p:cNvPr>
          <p:cNvSpPr txBox="1">
            <a:spLocks/>
          </p:cNvSpPr>
          <p:nvPr/>
        </p:nvSpPr>
        <p:spPr>
          <a:xfrm>
            <a:off x="4131411" y="-1985273"/>
            <a:ext cx="2948764" cy="64972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132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9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70495 0.0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7" y="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90273 0.19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30" y="96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09877E-6 L 0.15833 0.083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09767B55C10B4E87A1A68AA5FA10D2" ma:contentTypeVersion="7" ma:contentTypeDescription="Create a new document." ma:contentTypeScope="" ma:versionID="e9ca8160d54558c44ee559a7b8573222">
  <xsd:schema xmlns:xsd="http://www.w3.org/2001/XMLSchema" xmlns:xs="http://www.w3.org/2001/XMLSchema" xmlns:p="http://schemas.microsoft.com/office/2006/metadata/properties" xmlns:ns3="49f32495-3750-495b-82a8-93c2bd1b1d48" targetNamespace="http://schemas.microsoft.com/office/2006/metadata/properties" ma:root="true" ma:fieldsID="a13ce02a44ee568f07c0aedbb3e4b195" ns3:_="">
    <xsd:import namespace="49f32495-3750-495b-82a8-93c2bd1b1d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f32495-3750-495b-82a8-93c2bd1b1d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1747D-2212-4FD9-8E13-93C81502BC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676755-B5BF-4177-B441-E0AAECF7BF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1A4C68-33A3-4596-9FE7-12DE12B84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f32495-3750-495b-82a8-93c2bd1b1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334</Words>
  <Application>Microsoft Office PowerPoint</Application>
  <PresentationFormat>Widescreen</PresentationFormat>
  <Paragraphs>61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01 Digitall</vt:lpstr>
      <vt:lpstr>Agency FB</vt:lpstr>
      <vt:lpstr>Aharoni</vt:lpstr>
      <vt:lpstr>Arial</vt:lpstr>
      <vt:lpstr>Avenir Next LT Pro</vt:lpstr>
      <vt:lpstr>Avenir Next LT Pro Light</vt:lpstr>
      <vt:lpstr>Bahnschrift Condensed</vt:lpstr>
      <vt:lpstr>Britannic Bold</vt:lpstr>
      <vt:lpstr>Calibri</vt:lpstr>
      <vt:lpstr>Calibri Light</vt:lpstr>
      <vt:lpstr>Century Gothic</vt:lpstr>
      <vt:lpstr>DAGGERSQUARE</vt:lpstr>
      <vt:lpstr>Roboto Lt</vt:lpstr>
      <vt:lpstr>Office Theme</vt:lpstr>
      <vt:lpstr>ZALGO</vt:lpstr>
      <vt:lpstr>PowerPoint Presentation</vt:lpstr>
      <vt:lpstr>PowerPoint Presentation</vt:lpstr>
      <vt:lpstr>PowerPoint Presentation</vt:lpstr>
      <vt:lpstr>PowerPoint Presentation</vt:lpstr>
      <vt:lpstr>2</vt:lpstr>
      <vt:lpstr>3</vt:lpstr>
      <vt:lpstr>PR   BLEM</vt:lpstr>
      <vt:lpstr>PowerPoint Presentation</vt:lpstr>
      <vt:lpstr>PowerPoint Presentation</vt:lpstr>
      <vt:lpstr>PowerPoint Presentation</vt:lpstr>
      <vt:lpstr>2</vt:lpstr>
      <vt:lpstr>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ZALGO</dc:title>
  <dc:creator>DAVID AMADEO</dc:creator>
  <cp:lastModifiedBy>DAVID AMADEO</cp:lastModifiedBy>
  <cp:revision>1</cp:revision>
  <dcterms:created xsi:type="dcterms:W3CDTF">2019-10-27T10:49:27Z</dcterms:created>
  <dcterms:modified xsi:type="dcterms:W3CDTF">2019-10-29T05:57:28Z</dcterms:modified>
</cp:coreProperties>
</file>