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2" r:id="rId7"/>
    <p:sldId id="274" r:id="rId8"/>
    <p:sldId id="275" r:id="rId9"/>
    <p:sldId id="276" r:id="rId10"/>
    <p:sldId id="289" r:id="rId11"/>
    <p:sldId id="277" r:id="rId12"/>
    <p:sldId id="278" r:id="rId13"/>
    <p:sldId id="279" r:id="rId14"/>
    <p:sldId id="290" r:id="rId15"/>
    <p:sldId id="280" r:id="rId16"/>
    <p:sldId id="281" r:id="rId17"/>
    <p:sldId id="291" r:id="rId18"/>
    <p:sldId id="282" r:id="rId19"/>
    <p:sldId id="292" r:id="rId20"/>
    <p:sldId id="284" r:id="rId21"/>
    <p:sldId id="283" r:id="rId22"/>
    <p:sldId id="285" r:id="rId23"/>
    <p:sldId id="286" r:id="rId24"/>
    <p:sldId id="287" r:id="rId25"/>
    <p:sldId id="288" r:id="rId2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E1484-A3B3-DE7E-4EE1-5B8B3F3B77AB}" v="15" dt="2020-09-30T07:05:47.565"/>
    <p1510:client id="{6E28FAD5-8DC0-486D-804B-74698EC4BCFC}" v="4" dt="2020-09-17T10:49:24.292"/>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4"/>
  </p:normalViewPr>
  <p:slideViewPr>
    <p:cSldViewPr snapToGrid="0">
      <p:cViewPr varScale="1">
        <p:scale>
          <a:sx n="104" d="100"/>
          <a:sy n="104" d="100"/>
        </p:scale>
        <p:origin x="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Nielsen" userId="S::tim.nielsen@codic.se::7ddc95d2-3ca4-47a2-abed-8c839d74358e" providerId="AD" clId="Web-{130E1484-A3B3-DE7E-4EE1-5B8B3F3B77AB}"/>
    <pc:docChg chg="modSld">
      <pc:chgData name="Tim Nielsen" userId="S::tim.nielsen@codic.se::7ddc95d2-3ca4-47a2-abed-8c839d74358e" providerId="AD" clId="Web-{130E1484-A3B3-DE7E-4EE1-5B8B3F3B77AB}" dt="2020-09-30T07:05:47.565" v="14"/>
      <pc:docMkLst>
        <pc:docMk/>
      </pc:docMkLst>
      <pc:sldChg chg="mod modShow">
        <pc:chgData name="Tim Nielsen" userId="S::tim.nielsen@codic.se::7ddc95d2-3ca4-47a2-abed-8c839d74358e" providerId="AD" clId="Web-{130E1484-A3B3-DE7E-4EE1-5B8B3F3B77AB}" dt="2020-09-30T07:05:47.565" v="14"/>
        <pc:sldMkLst>
          <pc:docMk/>
          <pc:sldMk cId="3099089862" sldId="258"/>
        </pc:sldMkLst>
      </pc:sldChg>
      <pc:sldChg chg="mod modShow">
        <pc:chgData name="Tim Nielsen" userId="S::tim.nielsen@codic.se::7ddc95d2-3ca4-47a2-abed-8c839d74358e" providerId="AD" clId="Web-{130E1484-A3B3-DE7E-4EE1-5B8B3F3B77AB}" dt="2020-09-30T07:05:46.565" v="0"/>
        <pc:sldMkLst>
          <pc:docMk/>
          <pc:sldMk cId="605760527" sldId="259"/>
        </pc:sldMkLst>
      </pc:sldChg>
      <pc:sldChg chg="mod modShow">
        <pc:chgData name="Tim Nielsen" userId="S::tim.nielsen@codic.se::7ddc95d2-3ca4-47a2-abed-8c839d74358e" providerId="AD" clId="Web-{130E1484-A3B3-DE7E-4EE1-5B8B3F3B77AB}" dt="2020-09-30T07:05:46.627" v="1"/>
        <pc:sldMkLst>
          <pc:docMk/>
          <pc:sldMk cId="361627531" sldId="260"/>
        </pc:sldMkLst>
      </pc:sldChg>
      <pc:sldChg chg="mod modShow">
        <pc:chgData name="Tim Nielsen" userId="S::tim.nielsen@codic.se::7ddc95d2-3ca4-47a2-abed-8c839d74358e" providerId="AD" clId="Web-{130E1484-A3B3-DE7E-4EE1-5B8B3F3B77AB}" dt="2020-09-30T07:05:46.674" v="2"/>
        <pc:sldMkLst>
          <pc:docMk/>
          <pc:sldMk cId="1079906748" sldId="261"/>
        </pc:sldMkLst>
      </pc:sldChg>
      <pc:sldChg chg="mod modShow">
        <pc:chgData name="Tim Nielsen" userId="S::tim.nielsen@codic.se::7ddc95d2-3ca4-47a2-abed-8c839d74358e" providerId="AD" clId="Web-{130E1484-A3B3-DE7E-4EE1-5B8B3F3B77AB}" dt="2020-09-30T07:05:46.737" v="3"/>
        <pc:sldMkLst>
          <pc:docMk/>
          <pc:sldMk cId="2013303085" sldId="262"/>
        </pc:sldMkLst>
      </pc:sldChg>
      <pc:sldChg chg="mod modShow">
        <pc:chgData name="Tim Nielsen" userId="S::tim.nielsen@codic.se::7ddc95d2-3ca4-47a2-abed-8c839d74358e" providerId="AD" clId="Web-{130E1484-A3B3-DE7E-4EE1-5B8B3F3B77AB}" dt="2020-09-30T07:05:46.799" v="4"/>
        <pc:sldMkLst>
          <pc:docMk/>
          <pc:sldMk cId="2802092189" sldId="263"/>
        </pc:sldMkLst>
      </pc:sldChg>
      <pc:sldChg chg="mod modShow">
        <pc:chgData name="Tim Nielsen" userId="S::tim.nielsen@codic.se::7ddc95d2-3ca4-47a2-abed-8c839d74358e" providerId="AD" clId="Web-{130E1484-A3B3-DE7E-4EE1-5B8B3F3B77AB}" dt="2020-09-30T07:05:46.877" v="5"/>
        <pc:sldMkLst>
          <pc:docMk/>
          <pc:sldMk cId="1310408886" sldId="264"/>
        </pc:sldMkLst>
      </pc:sldChg>
      <pc:sldChg chg="mod modShow">
        <pc:chgData name="Tim Nielsen" userId="S::tim.nielsen@codic.se::7ddc95d2-3ca4-47a2-abed-8c839d74358e" providerId="AD" clId="Web-{130E1484-A3B3-DE7E-4EE1-5B8B3F3B77AB}" dt="2020-09-30T07:05:46.956" v="6"/>
        <pc:sldMkLst>
          <pc:docMk/>
          <pc:sldMk cId="1989985146" sldId="265"/>
        </pc:sldMkLst>
      </pc:sldChg>
      <pc:sldChg chg="mod modShow">
        <pc:chgData name="Tim Nielsen" userId="S::tim.nielsen@codic.se::7ddc95d2-3ca4-47a2-abed-8c839d74358e" providerId="AD" clId="Web-{130E1484-A3B3-DE7E-4EE1-5B8B3F3B77AB}" dt="2020-09-30T07:05:47.096" v="8"/>
        <pc:sldMkLst>
          <pc:docMk/>
          <pc:sldMk cId="3183693121" sldId="266"/>
        </pc:sldMkLst>
      </pc:sldChg>
      <pc:sldChg chg="mod modShow">
        <pc:chgData name="Tim Nielsen" userId="S::tim.nielsen@codic.se::7ddc95d2-3ca4-47a2-abed-8c839d74358e" providerId="AD" clId="Web-{130E1484-A3B3-DE7E-4EE1-5B8B3F3B77AB}" dt="2020-09-30T07:05:47.018" v="7"/>
        <pc:sldMkLst>
          <pc:docMk/>
          <pc:sldMk cId="4276656591" sldId="267"/>
        </pc:sldMkLst>
      </pc:sldChg>
      <pc:sldChg chg="mod modShow">
        <pc:chgData name="Tim Nielsen" userId="S::tim.nielsen@codic.se::7ddc95d2-3ca4-47a2-abed-8c839d74358e" providerId="AD" clId="Web-{130E1484-A3B3-DE7E-4EE1-5B8B3F3B77AB}" dt="2020-09-30T07:05:47.174" v="9"/>
        <pc:sldMkLst>
          <pc:docMk/>
          <pc:sldMk cId="3662902692" sldId="268"/>
        </pc:sldMkLst>
      </pc:sldChg>
      <pc:sldChg chg="mod modShow">
        <pc:chgData name="Tim Nielsen" userId="S::tim.nielsen@codic.se::7ddc95d2-3ca4-47a2-abed-8c839d74358e" providerId="AD" clId="Web-{130E1484-A3B3-DE7E-4EE1-5B8B3F3B77AB}" dt="2020-09-30T07:05:47.253" v="10"/>
        <pc:sldMkLst>
          <pc:docMk/>
          <pc:sldMk cId="2605453914" sldId="269"/>
        </pc:sldMkLst>
      </pc:sldChg>
      <pc:sldChg chg="mod modShow">
        <pc:chgData name="Tim Nielsen" userId="S::tim.nielsen@codic.se::7ddc95d2-3ca4-47a2-abed-8c839d74358e" providerId="AD" clId="Web-{130E1484-A3B3-DE7E-4EE1-5B8B3F3B77AB}" dt="2020-09-30T07:05:47.331" v="11"/>
        <pc:sldMkLst>
          <pc:docMk/>
          <pc:sldMk cId="1965152323" sldId="270"/>
        </pc:sldMkLst>
      </pc:sldChg>
      <pc:sldChg chg="mod modShow">
        <pc:chgData name="Tim Nielsen" userId="S::tim.nielsen@codic.se::7ddc95d2-3ca4-47a2-abed-8c839d74358e" providerId="AD" clId="Web-{130E1484-A3B3-DE7E-4EE1-5B8B3F3B77AB}" dt="2020-09-30T07:05:47.518" v="13"/>
        <pc:sldMkLst>
          <pc:docMk/>
          <pc:sldMk cId="3892035634" sldId="271"/>
        </pc:sldMkLst>
      </pc:sldChg>
      <pc:sldChg chg="mod modShow">
        <pc:chgData name="Tim Nielsen" userId="S::tim.nielsen@codic.se::7ddc95d2-3ca4-47a2-abed-8c839d74358e" providerId="AD" clId="Web-{130E1484-A3B3-DE7E-4EE1-5B8B3F3B77AB}" dt="2020-09-30T07:05:47.409" v="12"/>
        <pc:sldMkLst>
          <pc:docMk/>
          <pc:sldMk cId="73349709" sldId="273"/>
        </pc:sldMkLst>
      </pc:sldChg>
    </pc:docChg>
  </pc:docChgLst>
  <pc:docChgLst>
    <pc:chgData name="Tim Nielsen" userId="7ddc95d2-3ca4-47a2-abed-8c839d74358e" providerId="ADAL" clId="{290AE46B-DFC5-1042-B717-730361465199}"/>
    <pc:docChg chg="custSel addSld modSld">
      <pc:chgData name="Tim Nielsen" userId="7ddc95d2-3ca4-47a2-abed-8c839d74358e" providerId="ADAL" clId="{290AE46B-DFC5-1042-B717-730361465199}" dt="2020-08-17T13:48:47.875" v="6479" actId="20577"/>
      <pc:docMkLst>
        <pc:docMk/>
      </pc:docMkLst>
      <pc:sldChg chg="modSp mod">
        <pc:chgData name="Tim Nielsen" userId="7ddc95d2-3ca4-47a2-abed-8c839d74358e" providerId="ADAL" clId="{290AE46B-DFC5-1042-B717-730361465199}" dt="2020-08-17T11:24:22.820" v="559" actId="114"/>
        <pc:sldMkLst>
          <pc:docMk/>
          <pc:sldMk cId="3725641989" sldId="281"/>
        </pc:sldMkLst>
        <pc:spChg chg="mod">
          <ac:chgData name="Tim Nielsen" userId="7ddc95d2-3ca4-47a2-abed-8c839d74358e" providerId="ADAL" clId="{290AE46B-DFC5-1042-B717-730361465199}" dt="2020-08-17T11:20:23.265" v="2" actId="790"/>
          <ac:spMkLst>
            <pc:docMk/>
            <pc:sldMk cId="3725641989" sldId="281"/>
            <ac:spMk id="2" creationId="{8D81704B-7E89-4EA2-BA4E-269EBD8C4F90}"/>
          </ac:spMkLst>
        </pc:spChg>
        <pc:spChg chg="mod">
          <ac:chgData name="Tim Nielsen" userId="7ddc95d2-3ca4-47a2-abed-8c839d74358e" providerId="ADAL" clId="{290AE46B-DFC5-1042-B717-730361465199}" dt="2020-08-17T11:24:22.820" v="559" actId="114"/>
          <ac:spMkLst>
            <pc:docMk/>
            <pc:sldMk cId="3725641989" sldId="281"/>
            <ac:spMk id="4" creationId="{3CDF1270-CE95-45DB-98E7-C17340EEC213}"/>
          </ac:spMkLst>
        </pc:spChg>
      </pc:sldChg>
      <pc:sldChg chg="modSp add mod">
        <pc:chgData name="Tim Nielsen" userId="7ddc95d2-3ca4-47a2-abed-8c839d74358e" providerId="ADAL" clId="{290AE46B-DFC5-1042-B717-730361465199}" dt="2020-08-17T12:02:56.074" v="2275" actId="20577"/>
        <pc:sldMkLst>
          <pc:docMk/>
          <pc:sldMk cId="2054060827" sldId="282"/>
        </pc:sldMkLst>
        <pc:spChg chg="mod">
          <ac:chgData name="Tim Nielsen" userId="7ddc95d2-3ca4-47a2-abed-8c839d74358e" providerId="ADAL" clId="{290AE46B-DFC5-1042-B717-730361465199}" dt="2020-08-17T11:36:23.969" v="1445" actId="790"/>
          <ac:spMkLst>
            <pc:docMk/>
            <pc:sldMk cId="2054060827" sldId="282"/>
            <ac:spMk id="2" creationId="{51FB0BDF-CB55-DC4A-9622-74F0A910F2B0}"/>
          </ac:spMkLst>
        </pc:spChg>
        <pc:spChg chg="mod">
          <ac:chgData name="Tim Nielsen" userId="7ddc95d2-3ca4-47a2-abed-8c839d74358e" providerId="ADAL" clId="{290AE46B-DFC5-1042-B717-730361465199}" dt="2020-08-17T12:02:56.074" v="2275" actId="20577"/>
          <ac:spMkLst>
            <pc:docMk/>
            <pc:sldMk cId="2054060827" sldId="282"/>
            <ac:spMk id="4" creationId="{16C85E3A-648C-3947-9582-A4A0CC5FD54A}"/>
          </ac:spMkLst>
        </pc:spChg>
      </pc:sldChg>
      <pc:sldChg chg="modSp add mod">
        <pc:chgData name="Tim Nielsen" userId="7ddc95d2-3ca4-47a2-abed-8c839d74358e" providerId="ADAL" clId="{290AE46B-DFC5-1042-B717-730361465199}" dt="2020-08-17T13:13:23.932" v="5578" actId="20577"/>
        <pc:sldMkLst>
          <pc:docMk/>
          <pc:sldMk cId="547293368" sldId="283"/>
        </pc:sldMkLst>
        <pc:spChg chg="mod">
          <ac:chgData name="Tim Nielsen" userId="7ddc95d2-3ca4-47a2-abed-8c839d74358e" providerId="ADAL" clId="{290AE46B-DFC5-1042-B717-730361465199}" dt="2020-08-17T12:03:36.179" v="2297" actId="20577"/>
          <ac:spMkLst>
            <pc:docMk/>
            <pc:sldMk cId="547293368" sldId="283"/>
            <ac:spMk id="2" creationId="{B950225B-2D5A-C24E-8036-69895720125B}"/>
          </ac:spMkLst>
        </pc:spChg>
        <pc:spChg chg="mod">
          <ac:chgData name="Tim Nielsen" userId="7ddc95d2-3ca4-47a2-abed-8c839d74358e" providerId="ADAL" clId="{290AE46B-DFC5-1042-B717-730361465199}" dt="2020-08-17T13:13:23.932" v="5578" actId="20577"/>
          <ac:spMkLst>
            <pc:docMk/>
            <pc:sldMk cId="547293368" sldId="283"/>
            <ac:spMk id="4" creationId="{D86CBB12-C4AD-5845-8AE2-702C1C2DD093}"/>
          </ac:spMkLst>
        </pc:spChg>
      </pc:sldChg>
      <pc:sldChg chg="addSp delSp modSp add mod modClrScheme chgLayout">
        <pc:chgData name="Tim Nielsen" userId="7ddc95d2-3ca4-47a2-abed-8c839d74358e" providerId="ADAL" clId="{290AE46B-DFC5-1042-B717-730361465199}" dt="2020-08-17T12:16:58.146" v="3579" actId="20577"/>
        <pc:sldMkLst>
          <pc:docMk/>
          <pc:sldMk cId="3781252530" sldId="284"/>
        </pc:sldMkLst>
        <pc:spChg chg="del mod ord">
          <ac:chgData name="Tim Nielsen" userId="7ddc95d2-3ca4-47a2-abed-8c839d74358e" providerId="ADAL" clId="{290AE46B-DFC5-1042-B717-730361465199}" dt="2020-08-17T12:09:06.502" v="3019" actId="700"/>
          <ac:spMkLst>
            <pc:docMk/>
            <pc:sldMk cId="3781252530" sldId="284"/>
            <ac:spMk id="2" creationId="{0949624E-0E3C-B849-90DE-63A0AA58CBC7}"/>
          </ac:spMkLst>
        </pc:spChg>
        <pc:spChg chg="del mod ord">
          <ac:chgData name="Tim Nielsen" userId="7ddc95d2-3ca4-47a2-abed-8c839d74358e" providerId="ADAL" clId="{290AE46B-DFC5-1042-B717-730361465199}" dt="2020-08-17T12:09:06.502" v="3019" actId="700"/>
          <ac:spMkLst>
            <pc:docMk/>
            <pc:sldMk cId="3781252530" sldId="284"/>
            <ac:spMk id="3" creationId="{3205F115-62C1-1442-9302-B8A14A13FBAF}"/>
          </ac:spMkLst>
        </pc:spChg>
        <pc:spChg chg="del">
          <ac:chgData name="Tim Nielsen" userId="7ddc95d2-3ca4-47a2-abed-8c839d74358e" providerId="ADAL" clId="{290AE46B-DFC5-1042-B717-730361465199}" dt="2020-08-17T12:09:06.502" v="3019" actId="700"/>
          <ac:spMkLst>
            <pc:docMk/>
            <pc:sldMk cId="3781252530" sldId="284"/>
            <ac:spMk id="4" creationId="{ECFF91EA-380C-2844-AD8A-B5E25C0173D4}"/>
          </ac:spMkLst>
        </pc:spChg>
        <pc:spChg chg="add del mod ord">
          <ac:chgData name="Tim Nielsen" userId="7ddc95d2-3ca4-47a2-abed-8c839d74358e" providerId="ADAL" clId="{290AE46B-DFC5-1042-B717-730361465199}" dt="2020-08-17T12:09:15.976" v="3020" actId="700"/>
          <ac:spMkLst>
            <pc:docMk/>
            <pc:sldMk cId="3781252530" sldId="284"/>
            <ac:spMk id="5" creationId="{69FFE736-9F67-494A-BC94-C02CA03DB0A2}"/>
          </ac:spMkLst>
        </pc:spChg>
        <pc:spChg chg="add del mod ord">
          <ac:chgData name="Tim Nielsen" userId="7ddc95d2-3ca4-47a2-abed-8c839d74358e" providerId="ADAL" clId="{290AE46B-DFC5-1042-B717-730361465199}" dt="2020-08-17T12:09:15.976" v="3020" actId="700"/>
          <ac:spMkLst>
            <pc:docMk/>
            <pc:sldMk cId="3781252530" sldId="284"/>
            <ac:spMk id="6" creationId="{95A5A731-A7D4-C34F-A4C7-CEB75665BA6E}"/>
          </ac:spMkLst>
        </pc:spChg>
        <pc:spChg chg="add mod ord">
          <ac:chgData name="Tim Nielsen" userId="7ddc95d2-3ca4-47a2-abed-8c839d74358e" providerId="ADAL" clId="{290AE46B-DFC5-1042-B717-730361465199}" dt="2020-08-17T12:09:21.949" v="3038" actId="20577"/>
          <ac:spMkLst>
            <pc:docMk/>
            <pc:sldMk cId="3781252530" sldId="284"/>
            <ac:spMk id="7" creationId="{0370E381-32A5-C244-9241-FFE28A164252}"/>
          </ac:spMkLst>
        </pc:spChg>
        <pc:spChg chg="add mod ord">
          <ac:chgData name="Tim Nielsen" userId="7ddc95d2-3ca4-47a2-abed-8c839d74358e" providerId="ADAL" clId="{290AE46B-DFC5-1042-B717-730361465199}" dt="2020-08-17T12:09:15.976" v="3020" actId="700"/>
          <ac:spMkLst>
            <pc:docMk/>
            <pc:sldMk cId="3781252530" sldId="284"/>
            <ac:spMk id="8" creationId="{C483302E-CF95-0143-A0DA-A09E50203181}"/>
          </ac:spMkLst>
        </pc:spChg>
        <pc:spChg chg="add mod ord">
          <ac:chgData name="Tim Nielsen" userId="7ddc95d2-3ca4-47a2-abed-8c839d74358e" providerId="ADAL" clId="{290AE46B-DFC5-1042-B717-730361465199}" dt="2020-08-17T12:16:58.146" v="3579" actId="20577"/>
          <ac:spMkLst>
            <pc:docMk/>
            <pc:sldMk cId="3781252530" sldId="284"/>
            <ac:spMk id="9" creationId="{4CAA6CB6-EE1E-6347-B5BD-2A73B9EB4BD3}"/>
          </ac:spMkLst>
        </pc:spChg>
      </pc:sldChg>
      <pc:sldChg chg="modSp add mod">
        <pc:chgData name="Tim Nielsen" userId="7ddc95d2-3ca4-47a2-abed-8c839d74358e" providerId="ADAL" clId="{290AE46B-DFC5-1042-B717-730361465199}" dt="2020-08-17T13:11:46.614" v="5520" actId="20577"/>
        <pc:sldMkLst>
          <pc:docMk/>
          <pc:sldMk cId="1242229326" sldId="285"/>
        </pc:sldMkLst>
        <pc:spChg chg="mod">
          <ac:chgData name="Tim Nielsen" userId="7ddc95d2-3ca4-47a2-abed-8c839d74358e" providerId="ADAL" clId="{290AE46B-DFC5-1042-B717-730361465199}" dt="2020-08-17T12:18:03.147" v="3684" actId="20577"/>
          <ac:spMkLst>
            <pc:docMk/>
            <pc:sldMk cId="1242229326" sldId="285"/>
            <ac:spMk id="2" creationId="{2BF0D11A-D070-E645-90B4-0AE5CD9B79EE}"/>
          </ac:spMkLst>
        </pc:spChg>
        <pc:spChg chg="mod">
          <ac:chgData name="Tim Nielsen" userId="7ddc95d2-3ca4-47a2-abed-8c839d74358e" providerId="ADAL" clId="{290AE46B-DFC5-1042-B717-730361465199}" dt="2020-08-17T13:11:46.614" v="5520" actId="20577"/>
          <ac:spMkLst>
            <pc:docMk/>
            <pc:sldMk cId="1242229326" sldId="285"/>
            <ac:spMk id="4" creationId="{797E12DB-EC94-B748-8D12-6FA0AF57E085}"/>
          </ac:spMkLst>
        </pc:spChg>
      </pc:sldChg>
      <pc:sldChg chg="modSp add mod">
        <pc:chgData name="Tim Nielsen" userId="7ddc95d2-3ca4-47a2-abed-8c839d74358e" providerId="ADAL" clId="{290AE46B-DFC5-1042-B717-730361465199}" dt="2020-08-17T13:13:47.993" v="5637" actId="20577"/>
        <pc:sldMkLst>
          <pc:docMk/>
          <pc:sldMk cId="2466619411" sldId="286"/>
        </pc:sldMkLst>
        <pc:spChg chg="mod">
          <ac:chgData name="Tim Nielsen" userId="7ddc95d2-3ca4-47a2-abed-8c839d74358e" providerId="ADAL" clId="{290AE46B-DFC5-1042-B717-730361465199}" dt="2020-08-17T12:32:23.189" v="4624" actId="20577"/>
          <ac:spMkLst>
            <pc:docMk/>
            <pc:sldMk cId="2466619411" sldId="286"/>
            <ac:spMk id="2" creationId="{46AA892D-6E31-6C4C-9DA7-19054DBF99B9}"/>
          </ac:spMkLst>
        </pc:spChg>
        <pc:spChg chg="mod">
          <ac:chgData name="Tim Nielsen" userId="7ddc95d2-3ca4-47a2-abed-8c839d74358e" providerId="ADAL" clId="{290AE46B-DFC5-1042-B717-730361465199}" dt="2020-08-17T13:13:47.993" v="5637" actId="20577"/>
          <ac:spMkLst>
            <pc:docMk/>
            <pc:sldMk cId="2466619411" sldId="286"/>
            <ac:spMk id="4" creationId="{6D81565F-E25C-ED46-9A1D-A175C4F39788}"/>
          </ac:spMkLst>
        </pc:spChg>
      </pc:sldChg>
      <pc:sldChg chg="modSp add mod">
        <pc:chgData name="Tim Nielsen" userId="7ddc95d2-3ca4-47a2-abed-8c839d74358e" providerId="ADAL" clId="{290AE46B-DFC5-1042-B717-730361465199}" dt="2020-08-17T13:29:01.842" v="6357" actId="20577"/>
        <pc:sldMkLst>
          <pc:docMk/>
          <pc:sldMk cId="745100199" sldId="287"/>
        </pc:sldMkLst>
        <pc:spChg chg="mod">
          <ac:chgData name="Tim Nielsen" userId="7ddc95d2-3ca4-47a2-abed-8c839d74358e" providerId="ADAL" clId="{290AE46B-DFC5-1042-B717-730361465199}" dt="2020-08-17T13:14:03.249" v="5671" actId="20577"/>
          <ac:spMkLst>
            <pc:docMk/>
            <pc:sldMk cId="745100199" sldId="287"/>
            <ac:spMk id="2" creationId="{C580B103-AAC3-0148-AF08-4942B05AA873}"/>
          </ac:spMkLst>
        </pc:spChg>
        <pc:spChg chg="mod">
          <ac:chgData name="Tim Nielsen" userId="7ddc95d2-3ca4-47a2-abed-8c839d74358e" providerId="ADAL" clId="{290AE46B-DFC5-1042-B717-730361465199}" dt="2020-08-17T13:29:01.842" v="6357" actId="20577"/>
          <ac:spMkLst>
            <pc:docMk/>
            <pc:sldMk cId="745100199" sldId="287"/>
            <ac:spMk id="4" creationId="{DCEB79FA-37FB-9743-AB8D-9AE87073DF7E}"/>
          </ac:spMkLst>
        </pc:spChg>
      </pc:sldChg>
      <pc:sldChg chg="addSp delSp modSp add mod modClrScheme chgLayout">
        <pc:chgData name="Tim Nielsen" userId="7ddc95d2-3ca4-47a2-abed-8c839d74358e" providerId="ADAL" clId="{290AE46B-DFC5-1042-B717-730361465199}" dt="2020-08-17T13:48:47.875" v="6479" actId="20577"/>
        <pc:sldMkLst>
          <pc:docMk/>
          <pc:sldMk cId="1900812189" sldId="288"/>
        </pc:sldMkLst>
        <pc:spChg chg="del mod ord">
          <ac:chgData name="Tim Nielsen" userId="7ddc95d2-3ca4-47a2-abed-8c839d74358e" providerId="ADAL" clId="{290AE46B-DFC5-1042-B717-730361465199}" dt="2020-08-17T13:47:46.718" v="6359" actId="700"/>
          <ac:spMkLst>
            <pc:docMk/>
            <pc:sldMk cId="1900812189" sldId="288"/>
            <ac:spMk id="2" creationId="{E2D1FEC2-9905-2845-84A4-1A11A553DC26}"/>
          </ac:spMkLst>
        </pc:spChg>
        <pc:spChg chg="del">
          <ac:chgData name="Tim Nielsen" userId="7ddc95d2-3ca4-47a2-abed-8c839d74358e" providerId="ADAL" clId="{290AE46B-DFC5-1042-B717-730361465199}" dt="2020-08-17T13:47:46.718" v="6359" actId="700"/>
          <ac:spMkLst>
            <pc:docMk/>
            <pc:sldMk cId="1900812189" sldId="288"/>
            <ac:spMk id="3" creationId="{C9AC8154-A1C9-AB45-9849-514867C155CB}"/>
          </ac:spMkLst>
        </pc:spChg>
        <pc:spChg chg="del mod ord">
          <ac:chgData name="Tim Nielsen" userId="7ddc95d2-3ca4-47a2-abed-8c839d74358e" providerId="ADAL" clId="{290AE46B-DFC5-1042-B717-730361465199}" dt="2020-08-17T13:47:46.718" v="6359" actId="700"/>
          <ac:spMkLst>
            <pc:docMk/>
            <pc:sldMk cId="1900812189" sldId="288"/>
            <ac:spMk id="4" creationId="{8CD2444C-15B2-334D-BE75-2B472EEBFE68}"/>
          </ac:spMkLst>
        </pc:spChg>
        <pc:spChg chg="add mod ord">
          <ac:chgData name="Tim Nielsen" userId="7ddc95d2-3ca4-47a2-abed-8c839d74358e" providerId="ADAL" clId="{290AE46B-DFC5-1042-B717-730361465199}" dt="2020-08-17T13:48:02.640" v="6399" actId="20577"/>
          <ac:spMkLst>
            <pc:docMk/>
            <pc:sldMk cId="1900812189" sldId="288"/>
            <ac:spMk id="5" creationId="{914EE8B3-A506-D141-A850-8F67BBB634D7}"/>
          </ac:spMkLst>
        </pc:spChg>
        <pc:spChg chg="add mod ord">
          <ac:chgData name="Tim Nielsen" userId="7ddc95d2-3ca4-47a2-abed-8c839d74358e" providerId="ADAL" clId="{290AE46B-DFC5-1042-B717-730361465199}" dt="2020-08-17T13:48:47.875" v="6479" actId="20577"/>
          <ac:spMkLst>
            <pc:docMk/>
            <pc:sldMk cId="1900812189" sldId="288"/>
            <ac:spMk id="6" creationId="{00EEA779-ECCF-1844-A3A6-86511A0F6334}"/>
          </ac:spMkLst>
        </pc:spChg>
      </pc:sldChg>
    </pc:docChg>
  </pc:docChgLst>
  <pc:docChgLst>
    <pc:chgData name="Tim Nielsen" userId="7ddc95d2-3ca4-47a2-abed-8c839d74358e" providerId="ADAL" clId="{6E28FAD5-8DC0-486D-804B-74698EC4BCFC}"/>
    <pc:docChg chg="undo custSel addSld modSld">
      <pc:chgData name="Tim Nielsen" userId="7ddc95d2-3ca4-47a2-abed-8c839d74358e" providerId="ADAL" clId="{6E28FAD5-8DC0-486D-804B-74698EC4BCFC}" dt="2020-09-17T10:50:14.940" v="1121" actId="20577"/>
      <pc:docMkLst>
        <pc:docMk/>
      </pc:docMkLst>
      <pc:sldChg chg="addSp delSp modSp mod">
        <pc:chgData name="Tim Nielsen" userId="7ddc95d2-3ca4-47a2-abed-8c839d74358e" providerId="ADAL" clId="{6E28FAD5-8DC0-486D-804B-74698EC4BCFC}" dt="2020-09-17T10:34:21.355" v="891" actId="20577"/>
        <pc:sldMkLst>
          <pc:docMk/>
          <pc:sldMk cId="3725641989" sldId="281"/>
        </pc:sldMkLst>
        <pc:spChg chg="del">
          <ac:chgData name="Tim Nielsen" userId="7ddc95d2-3ca4-47a2-abed-8c839d74358e" providerId="ADAL" clId="{6E28FAD5-8DC0-486D-804B-74698EC4BCFC}" dt="2020-09-17T10:33:42.828" v="830" actId="478"/>
          <ac:spMkLst>
            <pc:docMk/>
            <pc:sldMk cId="3725641989" sldId="281"/>
            <ac:spMk id="3" creationId="{26BB6D62-0D0C-47D9-8847-3065334AC3DA}"/>
          </ac:spMkLst>
        </pc:spChg>
        <pc:spChg chg="mod">
          <ac:chgData name="Tim Nielsen" userId="7ddc95d2-3ca4-47a2-abed-8c839d74358e" providerId="ADAL" clId="{6E28FAD5-8DC0-486D-804B-74698EC4BCFC}" dt="2020-09-17T10:34:21.355" v="891" actId="20577"/>
          <ac:spMkLst>
            <pc:docMk/>
            <pc:sldMk cId="3725641989" sldId="281"/>
            <ac:spMk id="4" creationId="{3CDF1270-CE95-45DB-98E7-C17340EEC213}"/>
          </ac:spMkLst>
        </pc:spChg>
        <pc:picChg chg="add mod">
          <ac:chgData name="Tim Nielsen" userId="7ddc95d2-3ca4-47a2-abed-8c839d74358e" providerId="ADAL" clId="{6E28FAD5-8DC0-486D-804B-74698EC4BCFC}" dt="2020-09-17T10:34:00.746" v="836" actId="1076"/>
          <ac:picMkLst>
            <pc:docMk/>
            <pc:sldMk cId="3725641989" sldId="281"/>
            <ac:picMk id="6" creationId="{1932E92F-C22A-4614-8FE9-43EB7C915521}"/>
          </ac:picMkLst>
        </pc:picChg>
      </pc:sldChg>
      <pc:sldChg chg="addSp delSp modSp mod">
        <pc:chgData name="Tim Nielsen" userId="7ddc95d2-3ca4-47a2-abed-8c839d74358e" providerId="ADAL" clId="{6E28FAD5-8DC0-486D-804B-74698EC4BCFC}" dt="2020-09-17T10:49:46.713" v="1120" actId="1076"/>
        <pc:sldMkLst>
          <pc:docMk/>
          <pc:sldMk cId="2054060827" sldId="282"/>
        </pc:sldMkLst>
        <pc:spChg chg="del">
          <ac:chgData name="Tim Nielsen" userId="7ddc95d2-3ca4-47a2-abed-8c839d74358e" providerId="ADAL" clId="{6E28FAD5-8DC0-486D-804B-74698EC4BCFC}" dt="2020-09-17T10:49:17.268" v="1113" actId="478"/>
          <ac:spMkLst>
            <pc:docMk/>
            <pc:sldMk cId="2054060827" sldId="282"/>
            <ac:spMk id="3" creationId="{CEF29C45-AFDD-E046-B35A-9CF25A618665}"/>
          </ac:spMkLst>
        </pc:spChg>
        <pc:spChg chg="mod">
          <ac:chgData name="Tim Nielsen" userId="7ddc95d2-3ca4-47a2-abed-8c839d74358e" providerId="ADAL" clId="{6E28FAD5-8DC0-486D-804B-74698EC4BCFC}" dt="2020-09-17T10:48:41.878" v="1112" actId="20577"/>
          <ac:spMkLst>
            <pc:docMk/>
            <pc:sldMk cId="2054060827" sldId="282"/>
            <ac:spMk id="4" creationId="{16C85E3A-648C-3947-9582-A4A0CC5FD54A}"/>
          </ac:spMkLst>
        </pc:spChg>
        <pc:picChg chg="add mod">
          <ac:chgData name="Tim Nielsen" userId="7ddc95d2-3ca4-47a2-abed-8c839d74358e" providerId="ADAL" clId="{6E28FAD5-8DC0-486D-804B-74698EC4BCFC}" dt="2020-09-17T10:49:46.713" v="1120" actId="1076"/>
          <ac:picMkLst>
            <pc:docMk/>
            <pc:sldMk cId="2054060827" sldId="282"/>
            <ac:picMk id="6" creationId="{10B17EB4-CCFC-4772-B6D3-593803C963A0}"/>
          </ac:picMkLst>
        </pc:picChg>
      </pc:sldChg>
      <pc:sldChg chg="delSp modSp new mod modClrScheme chgLayout">
        <pc:chgData name="Tim Nielsen" userId="7ddc95d2-3ca4-47a2-abed-8c839d74358e" providerId="ADAL" clId="{6E28FAD5-8DC0-486D-804B-74698EC4BCFC}" dt="2020-09-17T10:33:02.871" v="829" actId="700"/>
        <pc:sldMkLst>
          <pc:docMk/>
          <pc:sldMk cId="2961208450" sldId="291"/>
        </pc:sldMkLst>
        <pc:spChg chg="mod ord">
          <ac:chgData name="Tim Nielsen" userId="7ddc95d2-3ca4-47a2-abed-8c839d74358e" providerId="ADAL" clId="{6E28FAD5-8DC0-486D-804B-74698EC4BCFC}" dt="2020-09-17T10:33:02.871" v="829" actId="700"/>
          <ac:spMkLst>
            <pc:docMk/>
            <pc:sldMk cId="2961208450" sldId="291"/>
            <ac:spMk id="2" creationId="{10F1F13C-27CB-463B-9B9C-CB80B97691DD}"/>
          </ac:spMkLst>
        </pc:spChg>
        <pc:spChg chg="del mod ord">
          <ac:chgData name="Tim Nielsen" userId="7ddc95d2-3ca4-47a2-abed-8c839d74358e" providerId="ADAL" clId="{6E28FAD5-8DC0-486D-804B-74698EC4BCFC}" dt="2020-09-17T10:33:02.871" v="829" actId="700"/>
          <ac:spMkLst>
            <pc:docMk/>
            <pc:sldMk cId="2961208450" sldId="291"/>
            <ac:spMk id="3" creationId="{81386A9F-4B94-4884-8729-8C423FB32FFA}"/>
          </ac:spMkLst>
        </pc:spChg>
        <pc:spChg chg="mod ord">
          <ac:chgData name="Tim Nielsen" userId="7ddc95d2-3ca4-47a2-abed-8c839d74358e" providerId="ADAL" clId="{6E28FAD5-8DC0-486D-804B-74698EC4BCFC}" dt="2020-09-17T10:33:02.871" v="829" actId="700"/>
          <ac:spMkLst>
            <pc:docMk/>
            <pc:sldMk cId="2961208450" sldId="291"/>
            <ac:spMk id="4" creationId="{7E6DF6DA-4AC2-4FAF-BD6A-D25592B6F452}"/>
          </ac:spMkLst>
        </pc:spChg>
      </pc:sldChg>
      <pc:sldChg chg="modSp new mod">
        <pc:chgData name="Tim Nielsen" userId="7ddc95d2-3ca4-47a2-abed-8c839d74358e" providerId="ADAL" clId="{6E28FAD5-8DC0-486D-804B-74698EC4BCFC}" dt="2020-09-17T10:50:14.940" v="1121" actId="20577"/>
        <pc:sldMkLst>
          <pc:docMk/>
          <pc:sldMk cId="1393245427" sldId="292"/>
        </pc:sldMkLst>
        <pc:spChg chg="mod">
          <ac:chgData name="Tim Nielsen" userId="7ddc95d2-3ca4-47a2-abed-8c839d74358e" providerId="ADAL" clId="{6E28FAD5-8DC0-486D-804B-74698EC4BCFC}" dt="2020-09-17T10:36:12.642" v="904" actId="20577"/>
          <ac:spMkLst>
            <pc:docMk/>
            <pc:sldMk cId="1393245427" sldId="292"/>
            <ac:spMk id="2" creationId="{8FC55ECB-7869-49C6-8C25-1D3F6EA09F99}"/>
          </ac:spMkLst>
        </pc:spChg>
        <pc:spChg chg="mod">
          <ac:chgData name="Tim Nielsen" userId="7ddc95d2-3ca4-47a2-abed-8c839d74358e" providerId="ADAL" clId="{6E28FAD5-8DC0-486D-804B-74698EC4BCFC}" dt="2020-09-17T10:50:14.940" v="1121" actId="20577"/>
          <ac:spMkLst>
            <pc:docMk/>
            <pc:sldMk cId="1393245427" sldId="292"/>
            <ac:spMk id="4" creationId="{14E553B8-6D42-40C3-BB45-B8CA1528856B}"/>
          </ac:spMkLst>
        </pc:spChg>
      </pc:sldChg>
    </pc:docChg>
  </pc:docChgLst>
  <pc:docChgLst>
    <pc:chgData name="Tim Nielsen" userId="S::tim.nielsen@codic.se::7ddc95d2-3ca4-47a2-abed-8c839d74358e" providerId="AD" clId="Web-{701B9FDC-5BA8-B59F-5195-40DA0754004E}"/>
    <pc:docChg chg="modSld">
      <pc:chgData name="Tim Nielsen" userId="S::tim.nielsen@codic.se::7ddc95d2-3ca4-47a2-abed-8c839d74358e" providerId="AD" clId="Web-{701B9FDC-5BA8-B59F-5195-40DA0754004E}" dt="2020-08-17T11:15:41.075" v="0" actId="1076"/>
      <pc:docMkLst>
        <pc:docMk/>
      </pc:docMkLst>
      <pc:sldChg chg="modSp">
        <pc:chgData name="Tim Nielsen" userId="S::tim.nielsen@codic.se::7ddc95d2-3ca4-47a2-abed-8c839d74358e" providerId="AD" clId="Web-{701B9FDC-5BA8-B59F-5195-40DA0754004E}" dt="2020-08-17T11:15:41.075" v="0" actId="1076"/>
        <pc:sldMkLst>
          <pc:docMk/>
          <pc:sldMk cId="3725641989" sldId="281"/>
        </pc:sldMkLst>
        <pc:spChg chg="mod">
          <ac:chgData name="Tim Nielsen" userId="S::tim.nielsen@codic.se::7ddc95d2-3ca4-47a2-abed-8c839d74358e" providerId="AD" clId="Web-{701B9FDC-5BA8-B59F-5195-40DA0754004E}" dt="2020-08-17T11:15:41.075" v="0" actId="1076"/>
          <ac:spMkLst>
            <pc:docMk/>
            <pc:sldMk cId="3725641989" sldId="281"/>
            <ac:spMk id="4" creationId="{3CDF1270-CE95-45DB-98E7-C17340EEC213}"/>
          </ac:spMkLst>
        </pc:spChg>
      </pc:sldChg>
    </pc:docChg>
  </pc:docChgLst>
  <pc:docChgLst>
    <pc:chgData name="Tim Nielsen" userId="S::tim.nielsen@codic.se::7ddc95d2-3ca4-47a2-abed-8c839d74358e" providerId="AD" clId="Web-{81017DE9-B291-8535-577C-2084251E7C85}"/>
    <pc:docChg chg="addSld modSld sldOrd">
      <pc:chgData name="Tim Nielsen" userId="S::tim.nielsen@codic.se::7ddc95d2-3ca4-47a2-abed-8c839d74358e" providerId="AD" clId="Web-{81017DE9-B291-8535-577C-2084251E7C85}" dt="2020-08-13T17:42:09.675" v="12399" actId="20577"/>
      <pc:docMkLst>
        <pc:docMk/>
      </pc:docMkLst>
      <pc:sldChg chg="modSp">
        <pc:chgData name="Tim Nielsen" userId="S::tim.nielsen@codic.se::7ddc95d2-3ca4-47a2-abed-8c839d74358e" providerId="AD" clId="Web-{81017DE9-B291-8535-577C-2084251E7C85}" dt="2020-08-13T17:42:09.675" v="12398" actId="20577"/>
        <pc:sldMkLst>
          <pc:docMk/>
          <pc:sldMk cId="3194377694" sldId="256"/>
        </pc:sldMkLst>
        <pc:spChg chg="mod">
          <ac:chgData name="Tim Nielsen" userId="S::tim.nielsen@codic.se::7ddc95d2-3ca4-47a2-abed-8c839d74358e" providerId="AD" clId="Web-{81017DE9-B291-8535-577C-2084251E7C85}" dt="2020-08-13T17:42:09.675" v="12398" actId="20577"/>
          <ac:spMkLst>
            <pc:docMk/>
            <pc:sldMk cId="3194377694" sldId="256"/>
            <ac:spMk id="3" creationId="{00000000-0000-0000-0000-000000000000}"/>
          </ac:spMkLst>
        </pc:spChg>
      </pc:sldChg>
      <pc:sldChg chg="modSp">
        <pc:chgData name="Tim Nielsen" userId="S::tim.nielsen@codic.se::7ddc95d2-3ca4-47a2-abed-8c839d74358e" providerId="AD" clId="Web-{81017DE9-B291-8535-577C-2084251E7C85}" dt="2020-08-13T13:32:35.491" v="3719" actId="20577"/>
        <pc:sldMkLst>
          <pc:docMk/>
          <pc:sldMk cId="3099089862" sldId="258"/>
        </pc:sldMkLst>
        <pc:spChg chg="mod">
          <ac:chgData name="Tim Nielsen" userId="S::tim.nielsen@codic.se::7ddc95d2-3ca4-47a2-abed-8c839d74358e" providerId="AD" clId="Web-{81017DE9-B291-8535-577C-2084251E7C85}" dt="2020-08-13T11:26:05.932" v="0" actId="20577"/>
          <ac:spMkLst>
            <pc:docMk/>
            <pc:sldMk cId="3099089862" sldId="258"/>
            <ac:spMk id="2" creationId="{E72A50FD-3AAD-4DB2-B7BC-9F306471242D}"/>
          </ac:spMkLst>
        </pc:spChg>
        <pc:spChg chg="mod">
          <ac:chgData name="Tim Nielsen" userId="S::tim.nielsen@codic.se::7ddc95d2-3ca4-47a2-abed-8c839d74358e" providerId="AD" clId="Web-{81017DE9-B291-8535-577C-2084251E7C85}" dt="2020-08-13T13:32:35.491" v="3719" actId="20577"/>
          <ac:spMkLst>
            <pc:docMk/>
            <pc:sldMk cId="3099089862" sldId="258"/>
            <ac:spMk id="3" creationId="{C0D8F437-5599-457E-A49A-7FEC9BD0395B}"/>
          </ac:spMkLst>
        </pc:spChg>
      </pc:sldChg>
      <pc:sldChg chg="addSp delSp modSp new mod modClrScheme chgLayout">
        <pc:chgData name="Tim Nielsen" userId="S::tim.nielsen@codic.se::7ddc95d2-3ca4-47a2-abed-8c839d74358e" providerId="AD" clId="Web-{81017DE9-B291-8535-577C-2084251E7C85}" dt="2020-08-13T13:46:24.888" v="4232" actId="20577"/>
        <pc:sldMkLst>
          <pc:docMk/>
          <pc:sldMk cId="605760527" sldId="259"/>
        </pc:sldMkLst>
        <pc:spChg chg="mod ord">
          <ac:chgData name="Tim Nielsen" userId="S::tim.nielsen@codic.se::7ddc95d2-3ca4-47a2-abed-8c839d74358e" providerId="AD" clId="Web-{81017DE9-B291-8535-577C-2084251E7C85}" dt="2020-08-13T11:49:53.678" v="946" actId="14100"/>
          <ac:spMkLst>
            <pc:docMk/>
            <pc:sldMk cId="605760527" sldId="259"/>
            <ac:spMk id="2" creationId="{8CCAE0FF-EF60-4206-B87D-1C4CD8062188}"/>
          </ac:spMkLst>
        </pc:spChg>
        <pc:spChg chg="del mod ord">
          <ac:chgData name="Tim Nielsen" userId="S::tim.nielsen@codic.se::7ddc95d2-3ca4-47a2-abed-8c839d74358e" providerId="AD" clId="Web-{81017DE9-B291-8535-577C-2084251E7C85}" dt="2020-08-13T12:25:39.585" v="2089"/>
          <ac:spMkLst>
            <pc:docMk/>
            <pc:sldMk cId="605760527" sldId="259"/>
            <ac:spMk id="3" creationId="{1FBEC550-44D9-468B-9E44-2C2CBBF31AFD}"/>
          </ac:spMkLst>
        </pc:spChg>
        <pc:spChg chg="add mod ord">
          <ac:chgData name="Tim Nielsen" userId="S::tim.nielsen@codic.se::7ddc95d2-3ca4-47a2-abed-8c839d74358e" providerId="AD" clId="Web-{81017DE9-B291-8535-577C-2084251E7C85}" dt="2020-08-13T13:46:24.888" v="4232" actId="20577"/>
          <ac:spMkLst>
            <pc:docMk/>
            <pc:sldMk cId="605760527" sldId="259"/>
            <ac:spMk id="4" creationId="{845951A1-CB0A-4123-9813-8160DE4121A0}"/>
          </ac:spMkLst>
        </pc:spChg>
        <pc:picChg chg="add mod">
          <ac:chgData name="Tim Nielsen" userId="S::tim.nielsen@codic.se::7ddc95d2-3ca4-47a2-abed-8c839d74358e" providerId="AD" clId="Web-{81017DE9-B291-8535-577C-2084251E7C85}" dt="2020-08-13T12:34:45.746" v="2092" actId="1076"/>
          <ac:picMkLst>
            <pc:docMk/>
            <pc:sldMk cId="605760527" sldId="259"/>
            <ac:picMk id="5" creationId="{E2069031-7B9C-4DB9-9972-28D939236A4C}"/>
          </ac:picMkLst>
        </pc:picChg>
      </pc:sldChg>
      <pc:sldChg chg="addSp delSp modSp new">
        <pc:chgData name="Tim Nielsen" userId="S::tim.nielsen@codic.se::7ddc95d2-3ca4-47a2-abed-8c839d74358e" providerId="AD" clId="Web-{81017DE9-B291-8535-577C-2084251E7C85}" dt="2020-08-13T13:47:53.748" v="4529" actId="20577"/>
        <pc:sldMkLst>
          <pc:docMk/>
          <pc:sldMk cId="361627531" sldId="260"/>
        </pc:sldMkLst>
        <pc:spChg chg="mod">
          <ac:chgData name="Tim Nielsen" userId="S::tim.nielsen@codic.se::7ddc95d2-3ca4-47a2-abed-8c839d74358e" providerId="AD" clId="Web-{81017DE9-B291-8535-577C-2084251E7C85}" dt="2020-08-13T13:47:47.264" v="4523" actId="20577"/>
          <ac:spMkLst>
            <pc:docMk/>
            <pc:sldMk cId="361627531" sldId="260"/>
            <ac:spMk id="2" creationId="{9F908EDF-DE80-4B37-8DD0-2FA0A9CF518B}"/>
          </ac:spMkLst>
        </pc:spChg>
        <pc:spChg chg="del">
          <ac:chgData name="Tim Nielsen" userId="S::tim.nielsen@codic.se::7ddc95d2-3ca4-47a2-abed-8c839d74358e" providerId="AD" clId="Web-{81017DE9-B291-8535-577C-2084251E7C85}" dt="2020-08-13T13:15:01.608" v="3475"/>
          <ac:spMkLst>
            <pc:docMk/>
            <pc:sldMk cId="361627531" sldId="260"/>
            <ac:spMk id="3" creationId="{36317773-BBC0-4AEB-835F-D5E3A27F7066}"/>
          </ac:spMkLst>
        </pc:spChg>
        <pc:spChg chg="mod">
          <ac:chgData name="Tim Nielsen" userId="S::tim.nielsen@codic.se::7ddc95d2-3ca4-47a2-abed-8c839d74358e" providerId="AD" clId="Web-{81017DE9-B291-8535-577C-2084251E7C85}" dt="2020-08-13T13:47:53.748" v="4529" actId="20577"/>
          <ac:spMkLst>
            <pc:docMk/>
            <pc:sldMk cId="361627531" sldId="260"/>
            <ac:spMk id="4" creationId="{3E4D69FA-3544-4015-AC74-1721A09B2405}"/>
          </ac:spMkLst>
        </pc:spChg>
        <pc:picChg chg="add del mod">
          <ac:chgData name="Tim Nielsen" userId="S::tim.nielsen@codic.se::7ddc95d2-3ca4-47a2-abed-8c839d74358e" providerId="AD" clId="Web-{81017DE9-B291-8535-577C-2084251E7C85}" dt="2020-08-13T13:16:47.906" v="3498"/>
          <ac:picMkLst>
            <pc:docMk/>
            <pc:sldMk cId="361627531" sldId="260"/>
            <ac:picMk id="5" creationId="{7801558C-8CB9-420C-9144-557E6DC733F0}"/>
          </ac:picMkLst>
        </pc:picChg>
        <pc:picChg chg="add del mod">
          <ac:chgData name="Tim Nielsen" userId="S::tim.nielsen@codic.se::7ddc95d2-3ca4-47a2-abed-8c839d74358e" providerId="AD" clId="Web-{81017DE9-B291-8535-577C-2084251E7C85}" dt="2020-08-13T13:23:32.065" v="3593"/>
          <ac:picMkLst>
            <pc:docMk/>
            <pc:sldMk cId="361627531" sldId="260"/>
            <ac:picMk id="7" creationId="{A5AE58B3-976E-4D73-9F83-A07873DDA119}"/>
          </ac:picMkLst>
        </pc:picChg>
        <pc:picChg chg="add mod">
          <ac:chgData name="Tim Nielsen" userId="S::tim.nielsen@codic.se::7ddc95d2-3ca4-47a2-abed-8c839d74358e" providerId="AD" clId="Web-{81017DE9-B291-8535-577C-2084251E7C85}" dt="2020-08-13T13:23:43.565" v="3598" actId="1076"/>
          <ac:picMkLst>
            <pc:docMk/>
            <pc:sldMk cId="361627531" sldId="260"/>
            <ac:picMk id="8" creationId="{876DB0D3-F5F3-4835-84F1-CBE7E972F85E}"/>
          </ac:picMkLst>
        </pc:picChg>
      </pc:sldChg>
      <pc:sldChg chg="addSp delSp modSp new mod setBg modClrScheme chgLayout">
        <pc:chgData name="Tim Nielsen" userId="S::tim.nielsen@codic.se::7ddc95d2-3ca4-47a2-abed-8c839d74358e" providerId="AD" clId="Web-{81017DE9-B291-8535-577C-2084251E7C85}" dt="2020-08-13T13:41:22.089" v="3913"/>
        <pc:sldMkLst>
          <pc:docMk/>
          <pc:sldMk cId="1079906748" sldId="261"/>
        </pc:sldMkLst>
        <pc:spChg chg="del mod ord">
          <ac:chgData name="Tim Nielsen" userId="S::tim.nielsen@codic.se::7ddc95d2-3ca4-47a2-abed-8c839d74358e" providerId="AD" clId="Web-{81017DE9-B291-8535-577C-2084251E7C85}" dt="2020-08-13T13:15:51.702" v="3490"/>
          <ac:spMkLst>
            <pc:docMk/>
            <pc:sldMk cId="1079906748" sldId="261"/>
            <ac:spMk id="2" creationId="{46D16A29-4286-498F-9E38-332894122338}"/>
          </ac:spMkLst>
        </pc:spChg>
        <pc:spChg chg="del mod ord">
          <ac:chgData name="Tim Nielsen" userId="S::tim.nielsen@codic.se::7ddc95d2-3ca4-47a2-abed-8c839d74358e" providerId="AD" clId="Web-{81017DE9-B291-8535-577C-2084251E7C85}" dt="2020-08-13T13:15:47.999" v="3488"/>
          <ac:spMkLst>
            <pc:docMk/>
            <pc:sldMk cId="1079906748" sldId="261"/>
            <ac:spMk id="3" creationId="{60F2538A-F7D1-446A-A8B0-DA8A643B4AEF}"/>
          </ac:spMkLst>
        </pc:spChg>
        <pc:spChg chg="del">
          <ac:chgData name="Tim Nielsen" userId="S::tim.nielsen@codic.se::7ddc95d2-3ca4-47a2-abed-8c839d74358e" providerId="AD" clId="Web-{81017DE9-B291-8535-577C-2084251E7C85}" dt="2020-08-13T13:15:45.374" v="3486"/>
          <ac:spMkLst>
            <pc:docMk/>
            <pc:sldMk cId="1079906748" sldId="261"/>
            <ac:spMk id="4" creationId="{E6031217-3573-4B28-AE71-D36164875126}"/>
          </ac:spMkLst>
        </pc:spChg>
        <pc:spChg chg="add del">
          <ac:chgData name="Tim Nielsen" userId="S::tim.nielsen@codic.se::7ddc95d2-3ca4-47a2-abed-8c839d74358e" providerId="AD" clId="Web-{81017DE9-B291-8535-577C-2084251E7C85}" dt="2020-08-13T13:41:22.089" v="3913"/>
          <ac:spMkLst>
            <pc:docMk/>
            <pc:sldMk cId="1079906748" sldId="261"/>
            <ac:spMk id="13" creationId="{BFDC535F-AC0A-417D-96AB-6706BECACD95}"/>
          </ac:spMkLst>
        </pc:spChg>
        <pc:spChg chg="add del">
          <ac:chgData name="Tim Nielsen" userId="S::tim.nielsen@codic.se::7ddc95d2-3ca4-47a2-abed-8c839d74358e" providerId="AD" clId="Web-{81017DE9-B291-8535-577C-2084251E7C85}" dt="2020-08-13T13:41:22.089" v="3913"/>
          <ac:spMkLst>
            <pc:docMk/>
            <pc:sldMk cId="1079906748" sldId="261"/>
            <ac:spMk id="15" creationId="{97AAAF8E-31DB-4148-8FCA-4D8233D691C6}"/>
          </ac:spMkLst>
        </pc:spChg>
        <pc:spChg chg="add del">
          <ac:chgData name="Tim Nielsen" userId="S::tim.nielsen@codic.se::7ddc95d2-3ca4-47a2-abed-8c839d74358e" providerId="AD" clId="Web-{81017DE9-B291-8535-577C-2084251E7C85}" dt="2020-08-13T13:41:22.089" v="3913"/>
          <ac:spMkLst>
            <pc:docMk/>
            <pc:sldMk cId="1079906748" sldId="261"/>
            <ac:spMk id="17" creationId="{AA274328-4774-4DF9-BA53-452565122FBB}"/>
          </ac:spMkLst>
        </pc:spChg>
        <pc:spChg chg="add del">
          <ac:chgData name="Tim Nielsen" userId="S::tim.nielsen@codic.se::7ddc95d2-3ca4-47a2-abed-8c839d74358e" providerId="AD" clId="Web-{81017DE9-B291-8535-577C-2084251E7C85}" dt="2020-08-13T13:41:22.089" v="3913"/>
          <ac:spMkLst>
            <pc:docMk/>
            <pc:sldMk cId="1079906748" sldId="261"/>
            <ac:spMk id="19" creationId="{01C7B46D-2FEF-4FAA-915B-8B21A66BB647}"/>
          </ac:spMkLst>
        </pc:spChg>
        <pc:spChg chg="add del">
          <ac:chgData name="Tim Nielsen" userId="S::tim.nielsen@codic.se::7ddc95d2-3ca4-47a2-abed-8c839d74358e" providerId="AD" clId="Web-{81017DE9-B291-8535-577C-2084251E7C85}" dt="2020-08-13T13:41:22.089" v="3912"/>
          <ac:spMkLst>
            <pc:docMk/>
            <pc:sldMk cId="1079906748" sldId="261"/>
            <ac:spMk id="23" creationId="{9527FCEA-6143-4C5E-8C45-8AC9237ADE89}"/>
          </ac:spMkLst>
        </pc:spChg>
        <pc:spChg chg="add del">
          <ac:chgData name="Tim Nielsen" userId="S::tim.nielsen@codic.se::7ddc95d2-3ca4-47a2-abed-8c839d74358e" providerId="AD" clId="Web-{81017DE9-B291-8535-577C-2084251E7C85}" dt="2020-08-13T13:41:15.855" v="3908"/>
          <ac:spMkLst>
            <pc:docMk/>
            <pc:sldMk cId="1079906748" sldId="261"/>
            <ac:spMk id="24" creationId="{799448F2-0E5B-42DA-B2D1-11A14E947BD4}"/>
          </ac:spMkLst>
        </pc:spChg>
        <pc:spChg chg="add del">
          <ac:chgData name="Tim Nielsen" userId="S::tim.nielsen@codic.se::7ddc95d2-3ca4-47a2-abed-8c839d74358e" providerId="AD" clId="Web-{81017DE9-B291-8535-577C-2084251E7C85}" dt="2020-08-13T13:41:22.089" v="3912"/>
          <ac:spMkLst>
            <pc:docMk/>
            <pc:sldMk cId="1079906748" sldId="261"/>
            <ac:spMk id="25" creationId="{1A9F23AD-7A55-49F3-A3EC-743F47F36B0E}"/>
          </ac:spMkLst>
        </pc:spChg>
        <pc:spChg chg="add del">
          <ac:chgData name="Tim Nielsen" userId="S::tim.nielsen@codic.se::7ddc95d2-3ca4-47a2-abed-8c839d74358e" providerId="AD" clId="Web-{81017DE9-B291-8535-577C-2084251E7C85}" dt="2020-08-13T13:41:15.855" v="3908"/>
          <ac:spMkLst>
            <pc:docMk/>
            <pc:sldMk cId="1079906748" sldId="261"/>
            <ac:spMk id="26" creationId="{4E8A7552-20E1-4F34-ADAB-C1DB6634D47E}"/>
          </ac:spMkLst>
        </pc:spChg>
        <pc:spChg chg="add">
          <ac:chgData name="Tim Nielsen" userId="S::tim.nielsen@codic.se::7ddc95d2-3ca4-47a2-abed-8c839d74358e" providerId="AD" clId="Web-{81017DE9-B291-8535-577C-2084251E7C85}" dt="2020-08-13T13:41:22.089" v="3913"/>
          <ac:spMkLst>
            <pc:docMk/>
            <pc:sldMk cId="1079906748" sldId="261"/>
            <ac:spMk id="27" creationId="{799448F2-0E5B-42DA-B2D1-11A14E947BD4}"/>
          </ac:spMkLst>
        </pc:spChg>
        <pc:spChg chg="add del">
          <ac:chgData name="Tim Nielsen" userId="S::tim.nielsen@codic.se::7ddc95d2-3ca4-47a2-abed-8c839d74358e" providerId="AD" clId="Web-{81017DE9-B291-8535-577C-2084251E7C85}" dt="2020-08-13T13:41:22.089" v="3912"/>
          <ac:spMkLst>
            <pc:docMk/>
            <pc:sldMk cId="1079906748" sldId="261"/>
            <ac:spMk id="28" creationId="{D7D9F91F-72C9-4DB9-ABD0-A8180D8262D5}"/>
          </ac:spMkLst>
        </pc:spChg>
        <pc:spChg chg="add">
          <ac:chgData name="Tim Nielsen" userId="S::tim.nielsen@codic.se::7ddc95d2-3ca4-47a2-abed-8c839d74358e" providerId="AD" clId="Web-{81017DE9-B291-8535-577C-2084251E7C85}" dt="2020-08-13T13:41:22.089" v="3913"/>
          <ac:spMkLst>
            <pc:docMk/>
            <pc:sldMk cId="1079906748" sldId="261"/>
            <ac:spMk id="29" creationId="{4E8A7552-20E1-4F34-ADAB-C1DB6634D47E}"/>
          </ac:spMkLst>
        </pc:spChg>
        <pc:spChg chg="add del">
          <ac:chgData name="Tim Nielsen" userId="S::tim.nielsen@codic.se::7ddc95d2-3ca4-47a2-abed-8c839d74358e" providerId="AD" clId="Web-{81017DE9-B291-8535-577C-2084251E7C85}" dt="2020-08-13T13:41:22.089" v="3912"/>
          <ac:spMkLst>
            <pc:docMk/>
            <pc:sldMk cId="1079906748" sldId="261"/>
            <ac:spMk id="30" creationId="{BE016956-CE9F-4946-8834-A8BC3529D0F6}"/>
          </ac:spMkLst>
        </pc:spChg>
        <pc:picChg chg="add mod ord">
          <ac:chgData name="Tim Nielsen" userId="S::tim.nielsen@codic.se::7ddc95d2-3ca4-47a2-abed-8c839d74358e" providerId="AD" clId="Web-{81017DE9-B291-8535-577C-2084251E7C85}" dt="2020-08-13T13:41:22.089" v="3913"/>
          <ac:picMkLst>
            <pc:docMk/>
            <pc:sldMk cId="1079906748" sldId="261"/>
            <ac:picMk id="6" creationId="{2653024A-1210-439E-B622-6A1A0DA8EE68}"/>
          </ac:picMkLst>
        </pc:picChg>
        <pc:picChg chg="add mod ord">
          <ac:chgData name="Tim Nielsen" userId="S::tim.nielsen@codic.se::7ddc95d2-3ca4-47a2-abed-8c839d74358e" providerId="AD" clId="Web-{81017DE9-B291-8535-577C-2084251E7C85}" dt="2020-08-13T13:41:22.089" v="3913"/>
          <ac:picMkLst>
            <pc:docMk/>
            <pc:sldMk cId="1079906748" sldId="261"/>
            <ac:picMk id="7" creationId="{F7A9A34D-D8CB-4653-8E13-35A832FC78FA}"/>
          </ac:picMkLst>
        </pc:picChg>
        <pc:picChg chg="add mod">
          <ac:chgData name="Tim Nielsen" userId="S::tim.nielsen@codic.se::7ddc95d2-3ca4-47a2-abed-8c839d74358e" providerId="AD" clId="Web-{81017DE9-B291-8535-577C-2084251E7C85}" dt="2020-08-13T13:41:22.089" v="3913"/>
          <ac:picMkLst>
            <pc:docMk/>
            <pc:sldMk cId="1079906748" sldId="261"/>
            <ac:picMk id="8" creationId="{CD896164-DAAF-43C1-8F1A-DC1C33FF8D46}"/>
          </ac:picMkLst>
        </pc:picChg>
        <pc:cxnChg chg="add del">
          <ac:chgData name="Tim Nielsen" userId="S::tim.nielsen@codic.se::7ddc95d2-3ca4-47a2-abed-8c839d74358e" providerId="AD" clId="Web-{81017DE9-B291-8535-577C-2084251E7C85}" dt="2020-08-13T13:41:19.683" v="3910"/>
          <ac:cxnSpMkLst>
            <pc:docMk/>
            <pc:sldMk cId="1079906748" sldId="261"/>
            <ac:cxnSpMk id="21" creationId="{D4BDCD00-BA97-40D8-93CD-0A9CA931BE17}"/>
          </ac:cxnSpMkLst>
        </pc:cxnChg>
        <pc:cxnChg chg="add del">
          <ac:chgData name="Tim Nielsen" userId="S::tim.nielsen@codic.se::7ddc95d2-3ca4-47a2-abed-8c839d74358e" providerId="AD" clId="Web-{81017DE9-B291-8535-577C-2084251E7C85}" dt="2020-08-13T13:41:19.683" v="3910"/>
          <ac:cxnSpMkLst>
            <pc:docMk/>
            <pc:sldMk cId="1079906748" sldId="261"/>
            <ac:cxnSpMk id="22" creationId="{2D631E40-F51C-4828-B23B-DF903513296E}"/>
          </ac:cxnSpMkLst>
        </pc:cxnChg>
      </pc:sldChg>
      <pc:sldChg chg="addSp delSp modSp new mod modClrScheme chgLayout">
        <pc:chgData name="Tim Nielsen" userId="S::tim.nielsen@codic.se::7ddc95d2-3ca4-47a2-abed-8c839d74358e" providerId="AD" clId="Web-{81017DE9-B291-8535-577C-2084251E7C85}" dt="2020-08-13T14:11:47.353" v="6859" actId="20577"/>
        <pc:sldMkLst>
          <pc:docMk/>
          <pc:sldMk cId="2013303085" sldId="262"/>
        </pc:sldMkLst>
        <pc:spChg chg="mod ord">
          <ac:chgData name="Tim Nielsen" userId="S::tim.nielsen@codic.se::7ddc95d2-3ca4-47a2-abed-8c839d74358e" providerId="AD" clId="Web-{81017DE9-B291-8535-577C-2084251E7C85}" dt="2020-08-13T13:58:08.253" v="5863" actId="14100"/>
          <ac:spMkLst>
            <pc:docMk/>
            <pc:sldMk cId="2013303085" sldId="262"/>
            <ac:spMk id="2" creationId="{7D7ED658-1C79-4573-B879-C6B5A9352835}"/>
          </ac:spMkLst>
        </pc:spChg>
        <pc:spChg chg="del mod ord">
          <ac:chgData name="Tim Nielsen" userId="S::tim.nielsen@codic.se::7ddc95d2-3ca4-47a2-abed-8c839d74358e" providerId="AD" clId="Web-{81017DE9-B291-8535-577C-2084251E7C85}" dt="2020-08-13T14:05:07.178" v="5904"/>
          <ac:spMkLst>
            <pc:docMk/>
            <pc:sldMk cId="2013303085" sldId="262"/>
            <ac:spMk id="3" creationId="{0BE52EE0-DB68-48F1-9F3A-774D2456E8DE}"/>
          </ac:spMkLst>
        </pc:spChg>
        <pc:spChg chg="add mod ord">
          <ac:chgData name="Tim Nielsen" userId="S::tim.nielsen@codic.se::7ddc95d2-3ca4-47a2-abed-8c839d74358e" providerId="AD" clId="Web-{81017DE9-B291-8535-577C-2084251E7C85}" dt="2020-08-13T14:11:47.353" v="6859" actId="20577"/>
          <ac:spMkLst>
            <pc:docMk/>
            <pc:sldMk cId="2013303085" sldId="262"/>
            <ac:spMk id="4" creationId="{AC4FE8AE-0FE1-4690-8697-EF3275ADD960}"/>
          </ac:spMkLst>
        </pc:spChg>
        <pc:picChg chg="add mod">
          <ac:chgData name="Tim Nielsen" userId="S::tim.nielsen@codic.se::7ddc95d2-3ca4-47a2-abed-8c839d74358e" providerId="AD" clId="Web-{81017DE9-B291-8535-577C-2084251E7C85}" dt="2020-08-13T14:05:22.225" v="5909" actId="1076"/>
          <ac:picMkLst>
            <pc:docMk/>
            <pc:sldMk cId="2013303085" sldId="262"/>
            <ac:picMk id="5" creationId="{711D4DA7-AE26-48B4-BC92-2E8EA981A224}"/>
          </ac:picMkLst>
        </pc:picChg>
      </pc:sldChg>
      <pc:sldChg chg="addSp delSp modSp new">
        <pc:chgData name="Tim Nielsen" userId="S::tim.nielsen@codic.se::7ddc95d2-3ca4-47a2-abed-8c839d74358e" providerId="AD" clId="Web-{81017DE9-B291-8535-577C-2084251E7C85}" dt="2020-08-13T14:28:18.486" v="6907" actId="1076"/>
        <pc:sldMkLst>
          <pc:docMk/>
          <pc:sldMk cId="2802092189" sldId="263"/>
        </pc:sldMkLst>
        <pc:spChg chg="mod">
          <ac:chgData name="Tim Nielsen" userId="S::tim.nielsen@codic.se::7ddc95d2-3ca4-47a2-abed-8c839d74358e" providerId="AD" clId="Web-{81017DE9-B291-8535-577C-2084251E7C85}" dt="2020-08-13T13:58:19.550" v="5902" actId="14100"/>
          <ac:spMkLst>
            <pc:docMk/>
            <pc:sldMk cId="2802092189" sldId="263"/>
            <ac:spMk id="2" creationId="{C9684665-270E-40E9-83EC-819BF2766E6A}"/>
          </ac:spMkLst>
        </pc:spChg>
        <pc:spChg chg="del">
          <ac:chgData name="Tim Nielsen" userId="S::tim.nielsen@codic.se::7ddc95d2-3ca4-47a2-abed-8c839d74358e" providerId="AD" clId="Web-{81017DE9-B291-8535-577C-2084251E7C85}" dt="2020-08-13T14:26:12.001" v="6869"/>
          <ac:spMkLst>
            <pc:docMk/>
            <pc:sldMk cId="2802092189" sldId="263"/>
            <ac:spMk id="3" creationId="{877A359F-257E-43BD-8E74-D6440CD9735C}"/>
          </ac:spMkLst>
        </pc:spChg>
        <pc:spChg chg="mod">
          <ac:chgData name="Tim Nielsen" userId="S::tim.nielsen@codic.se::7ddc95d2-3ca4-47a2-abed-8c839d74358e" providerId="AD" clId="Web-{81017DE9-B291-8535-577C-2084251E7C85}" dt="2020-08-13T14:27:27.314" v="6901" actId="20577"/>
          <ac:spMkLst>
            <pc:docMk/>
            <pc:sldMk cId="2802092189" sldId="263"/>
            <ac:spMk id="4" creationId="{F22C59B8-0045-4C5F-9326-08ADB3444032}"/>
          </ac:spMkLst>
        </pc:spChg>
        <pc:picChg chg="add del mod">
          <ac:chgData name="Tim Nielsen" userId="S::tim.nielsen@codic.se::7ddc95d2-3ca4-47a2-abed-8c839d74358e" providerId="AD" clId="Web-{81017DE9-B291-8535-577C-2084251E7C85}" dt="2020-08-13T14:28:10.080" v="6904"/>
          <ac:picMkLst>
            <pc:docMk/>
            <pc:sldMk cId="2802092189" sldId="263"/>
            <ac:picMk id="5" creationId="{94EC45AF-1DFE-4272-AE62-7497642DDA9C}"/>
          </ac:picMkLst>
        </pc:picChg>
        <pc:picChg chg="add mod">
          <ac:chgData name="Tim Nielsen" userId="S::tim.nielsen@codic.se::7ddc95d2-3ca4-47a2-abed-8c839d74358e" providerId="AD" clId="Web-{81017DE9-B291-8535-577C-2084251E7C85}" dt="2020-08-13T14:28:18.486" v="6907" actId="1076"/>
          <ac:picMkLst>
            <pc:docMk/>
            <pc:sldMk cId="2802092189" sldId="263"/>
            <ac:picMk id="6" creationId="{F928A354-5617-485D-8B52-1C4327724E54}"/>
          </ac:picMkLst>
        </pc:picChg>
      </pc:sldChg>
      <pc:sldChg chg="addSp delSp modSp new mod setBg modClrScheme chgLayout">
        <pc:chgData name="Tim Nielsen" userId="S::tim.nielsen@codic.se::7ddc95d2-3ca4-47a2-abed-8c839d74358e" providerId="AD" clId="Web-{81017DE9-B291-8535-577C-2084251E7C85}" dt="2020-08-13T14:29:58.081" v="6924" actId="1076"/>
        <pc:sldMkLst>
          <pc:docMk/>
          <pc:sldMk cId="1310408886" sldId="264"/>
        </pc:sldMkLst>
        <pc:spChg chg="del">
          <ac:chgData name="Tim Nielsen" userId="S::tim.nielsen@codic.se::7ddc95d2-3ca4-47a2-abed-8c839d74358e" providerId="AD" clId="Web-{81017DE9-B291-8535-577C-2084251E7C85}" dt="2020-08-13T14:26:52.548" v="6874"/>
          <ac:spMkLst>
            <pc:docMk/>
            <pc:sldMk cId="1310408886" sldId="264"/>
            <ac:spMk id="2" creationId="{B21EE1D3-0BFE-471E-9699-FD7924165BB3}"/>
          </ac:spMkLst>
        </pc:spChg>
        <pc:spChg chg="del">
          <ac:chgData name="Tim Nielsen" userId="S::tim.nielsen@codic.se::7ddc95d2-3ca4-47a2-abed-8c839d74358e" providerId="AD" clId="Web-{81017DE9-B291-8535-577C-2084251E7C85}" dt="2020-08-13T14:26:52.548" v="6874"/>
          <ac:spMkLst>
            <pc:docMk/>
            <pc:sldMk cId="1310408886" sldId="264"/>
            <ac:spMk id="3" creationId="{8924377D-B8DC-4EEA-8E44-98C9950EE883}"/>
          </ac:spMkLst>
        </pc:spChg>
        <pc:spChg chg="del">
          <ac:chgData name="Tim Nielsen" userId="S::tim.nielsen@codic.se::7ddc95d2-3ca4-47a2-abed-8c839d74358e" providerId="AD" clId="Web-{81017DE9-B291-8535-577C-2084251E7C85}" dt="2020-08-13T14:26:52.548" v="6874"/>
          <ac:spMkLst>
            <pc:docMk/>
            <pc:sldMk cId="1310408886" sldId="264"/>
            <ac:spMk id="4" creationId="{D723EE78-F5EF-49A2-A7E3-1BB3522E6370}"/>
          </ac:spMkLst>
        </pc:spChg>
        <pc:spChg chg="add">
          <ac:chgData name="Tim Nielsen" userId="S::tim.nielsen@codic.se::7ddc95d2-3ca4-47a2-abed-8c839d74358e" providerId="AD" clId="Web-{81017DE9-B291-8535-577C-2084251E7C85}" dt="2020-08-13T14:27:08.157" v="6878"/>
          <ac:spMkLst>
            <pc:docMk/>
            <pc:sldMk cId="1310408886" sldId="264"/>
            <ac:spMk id="12" creationId="{9527FCEA-6143-4C5E-8C45-8AC9237ADE89}"/>
          </ac:spMkLst>
        </pc:spChg>
        <pc:spChg chg="add">
          <ac:chgData name="Tim Nielsen" userId="S::tim.nielsen@codic.se::7ddc95d2-3ca4-47a2-abed-8c839d74358e" providerId="AD" clId="Web-{81017DE9-B291-8535-577C-2084251E7C85}" dt="2020-08-13T14:27:08.157" v="6878"/>
          <ac:spMkLst>
            <pc:docMk/>
            <pc:sldMk cId="1310408886" sldId="264"/>
            <ac:spMk id="14" creationId="{1A9F23AD-7A55-49F3-A3EC-743F47F36B0E}"/>
          </ac:spMkLst>
        </pc:spChg>
        <pc:spChg chg="add">
          <ac:chgData name="Tim Nielsen" userId="S::tim.nielsen@codic.se::7ddc95d2-3ca4-47a2-abed-8c839d74358e" providerId="AD" clId="Web-{81017DE9-B291-8535-577C-2084251E7C85}" dt="2020-08-13T14:27:08.157" v="6878"/>
          <ac:spMkLst>
            <pc:docMk/>
            <pc:sldMk cId="1310408886" sldId="264"/>
            <ac:spMk id="16" creationId="{D7D9F91F-72C9-4DB9-ABD0-A8180D8262D5}"/>
          </ac:spMkLst>
        </pc:spChg>
        <pc:spChg chg="add">
          <ac:chgData name="Tim Nielsen" userId="S::tim.nielsen@codic.se::7ddc95d2-3ca4-47a2-abed-8c839d74358e" providerId="AD" clId="Web-{81017DE9-B291-8535-577C-2084251E7C85}" dt="2020-08-13T14:27:08.157" v="6878"/>
          <ac:spMkLst>
            <pc:docMk/>
            <pc:sldMk cId="1310408886" sldId="264"/>
            <ac:spMk id="18" creationId="{BE016956-CE9F-4946-8834-A8BC3529D0F6}"/>
          </ac:spMkLst>
        </pc:spChg>
        <pc:picChg chg="add del mod ord">
          <ac:chgData name="Tim Nielsen" userId="S::tim.nielsen@codic.se::7ddc95d2-3ca4-47a2-abed-8c839d74358e" providerId="AD" clId="Web-{81017DE9-B291-8535-577C-2084251E7C85}" dt="2020-08-13T14:28:27.142" v="6908"/>
          <ac:picMkLst>
            <pc:docMk/>
            <pc:sldMk cId="1310408886" sldId="264"/>
            <ac:picMk id="5" creationId="{523967E7-E0E4-43F0-B1A6-661C5E14E6D7}"/>
          </ac:picMkLst>
        </pc:picChg>
        <pc:picChg chg="add del mod">
          <ac:chgData name="Tim Nielsen" userId="S::tim.nielsen@codic.se::7ddc95d2-3ca4-47a2-abed-8c839d74358e" providerId="AD" clId="Web-{81017DE9-B291-8535-577C-2084251E7C85}" dt="2020-08-13T14:29:40.674" v="6920"/>
          <ac:picMkLst>
            <pc:docMk/>
            <pc:sldMk cId="1310408886" sldId="264"/>
            <ac:picMk id="6" creationId="{ADA464B1-92F6-4875-9782-0FFC22B5413E}"/>
          </ac:picMkLst>
        </pc:picChg>
        <pc:picChg chg="add mod">
          <ac:chgData name="Tim Nielsen" userId="S::tim.nielsen@codic.se::7ddc95d2-3ca4-47a2-abed-8c839d74358e" providerId="AD" clId="Web-{81017DE9-B291-8535-577C-2084251E7C85}" dt="2020-08-13T14:27:08.157" v="6878"/>
          <ac:picMkLst>
            <pc:docMk/>
            <pc:sldMk cId="1310408886" sldId="264"/>
            <ac:picMk id="7" creationId="{0948C2F0-CB49-4688-AA98-021FE4609772}"/>
          </ac:picMkLst>
        </pc:picChg>
        <pc:picChg chg="add mod">
          <ac:chgData name="Tim Nielsen" userId="S::tim.nielsen@codic.se::7ddc95d2-3ca4-47a2-abed-8c839d74358e" providerId="AD" clId="Web-{81017DE9-B291-8535-577C-2084251E7C85}" dt="2020-08-13T14:28:46.752" v="6919" actId="1076"/>
          <ac:picMkLst>
            <pc:docMk/>
            <pc:sldMk cId="1310408886" sldId="264"/>
            <ac:picMk id="8" creationId="{A83CE1D6-B80E-46C2-9ABD-5937FAE86F9E}"/>
          </ac:picMkLst>
        </pc:picChg>
        <pc:picChg chg="add mod">
          <ac:chgData name="Tim Nielsen" userId="S::tim.nielsen@codic.se::7ddc95d2-3ca4-47a2-abed-8c839d74358e" providerId="AD" clId="Web-{81017DE9-B291-8535-577C-2084251E7C85}" dt="2020-08-13T14:29:58.081" v="6924" actId="1076"/>
          <ac:picMkLst>
            <pc:docMk/>
            <pc:sldMk cId="1310408886" sldId="264"/>
            <ac:picMk id="9" creationId="{E14F3F00-4F0A-439F-925C-F093C139439A}"/>
          </ac:picMkLst>
        </pc:picChg>
      </pc:sldChg>
      <pc:sldChg chg="addSp delSp modSp new mod modClrScheme chgLayout">
        <pc:chgData name="Tim Nielsen" userId="S::tim.nielsen@codic.se::7ddc95d2-3ca4-47a2-abed-8c839d74358e" providerId="AD" clId="Web-{81017DE9-B291-8535-577C-2084251E7C85}" dt="2020-08-13T17:41:01.405" v="12351" actId="20577"/>
        <pc:sldMkLst>
          <pc:docMk/>
          <pc:sldMk cId="1989985146" sldId="265"/>
        </pc:sldMkLst>
        <pc:spChg chg="add mod">
          <ac:chgData name="Tim Nielsen" userId="S::tim.nielsen@codic.se::7ddc95d2-3ca4-47a2-abed-8c839d74358e" providerId="AD" clId="Web-{81017DE9-B291-8535-577C-2084251E7C85}" dt="2020-08-13T14:33:46.239" v="6932" actId="14100"/>
          <ac:spMkLst>
            <pc:docMk/>
            <pc:sldMk cId="1989985146" sldId="265"/>
            <ac:spMk id="2" creationId="{1A5DF268-4B32-4180-B83D-41D794816749}"/>
          </ac:spMkLst>
        </pc:spChg>
        <pc:spChg chg="add del mod">
          <ac:chgData name="Tim Nielsen" userId="S::tim.nielsen@codic.se::7ddc95d2-3ca4-47a2-abed-8c839d74358e" providerId="AD" clId="Web-{81017DE9-B291-8535-577C-2084251E7C85}" dt="2020-08-13T16:36:25.246" v="8106"/>
          <ac:spMkLst>
            <pc:docMk/>
            <pc:sldMk cId="1989985146" sldId="265"/>
            <ac:spMk id="3" creationId="{43F61180-8AC0-4849-8686-6D4F3D501EC4}"/>
          </ac:spMkLst>
        </pc:spChg>
        <pc:spChg chg="add mod">
          <ac:chgData name="Tim Nielsen" userId="S::tim.nielsen@codic.se::7ddc95d2-3ca4-47a2-abed-8c839d74358e" providerId="AD" clId="Web-{81017DE9-B291-8535-577C-2084251E7C85}" dt="2020-08-13T17:41:01.405" v="12351" actId="20577"/>
          <ac:spMkLst>
            <pc:docMk/>
            <pc:sldMk cId="1989985146" sldId="265"/>
            <ac:spMk id="4" creationId="{0253A94F-9F76-4583-AF74-C1CC9559217B}"/>
          </ac:spMkLst>
        </pc:spChg>
        <pc:picChg chg="add mod">
          <ac:chgData name="Tim Nielsen" userId="S::tim.nielsen@codic.se::7ddc95d2-3ca4-47a2-abed-8c839d74358e" providerId="AD" clId="Web-{81017DE9-B291-8535-577C-2084251E7C85}" dt="2020-08-13T16:36:40.231" v="8111" actId="1076"/>
          <ac:picMkLst>
            <pc:docMk/>
            <pc:sldMk cId="1989985146" sldId="265"/>
            <ac:picMk id="5" creationId="{2F2AD610-C095-4B73-85EB-CD6B56E5856E}"/>
          </ac:picMkLst>
        </pc:picChg>
      </pc:sldChg>
      <pc:sldChg chg="addSp delSp modSp new">
        <pc:chgData name="Tim Nielsen" userId="S::tim.nielsen@codic.se::7ddc95d2-3ca4-47a2-abed-8c839d74358e" providerId="AD" clId="Web-{81017DE9-B291-8535-577C-2084251E7C85}" dt="2020-08-13T17:39:34.743" v="12333" actId="1076"/>
        <pc:sldMkLst>
          <pc:docMk/>
          <pc:sldMk cId="3183693121" sldId="266"/>
        </pc:sldMkLst>
        <pc:spChg chg="mod">
          <ac:chgData name="Tim Nielsen" userId="S::tim.nielsen@codic.se::7ddc95d2-3ca4-47a2-abed-8c839d74358e" providerId="AD" clId="Web-{81017DE9-B291-8535-577C-2084251E7C85}" dt="2020-08-13T17:25:14.573" v="12303" actId="14100"/>
          <ac:spMkLst>
            <pc:docMk/>
            <pc:sldMk cId="3183693121" sldId="266"/>
            <ac:spMk id="2" creationId="{F3FFA4C2-0C3F-4935-B5CF-7A8FFAEBF9E1}"/>
          </ac:spMkLst>
        </pc:spChg>
        <pc:spChg chg="del">
          <ac:chgData name="Tim Nielsen" userId="S::tim.nielsen@codic.se::7ddc95d2-3ca4-47a2-abed-8c839d74358e" providerId="AD" clId="Web-{81017DE9-B291-8535-577C-2084251E7C85}" dt="2020-08-13T17:39:14.429" v="12328"/>
          <ac:spMkLst>
            <pc:docMk/>
            <pc:sldMk cId="3183693121" sldId="266"/>
            <ac:spMk id="3" creationId="{25611675-01D4-4C9F-BE1E-471631290111}"/>
          </ac:spMkLst>
        </pc:spChg>
        <pc:spChg chg="mod">
          <ac:chgData name="Tim Nielsen" userId="S::tim.nielsen@codic.se::7ddc95d2-3ca4-47a2-abed-8c839d74358e" providerId="AD" clId="Web-{81017DE9-B291-8535-577C-2084251E7C85}" dt="2020-08-13T17:25:45.887" v="12325" actId="20577"/>
          <ac:spMkLst>
            <pc:docMk/>
            <pc:sldMk cId="3183693121" sldId="266"/>
            <ac:spMk id="4" creationId="{4B03E7B1-A372-4240-A5E9-0EFE8DD5B92C}"/>
          </ac:spMkLst>
        </pc:spChg>
        <pc:picChg chg="add mod">
          <ac:chgData name="Tim Nielsen" userId="S::tim.nielsen@codic.se::7ddc95d2-3ca4-47a2-abed-8c839d74358e" providerId="AD" clId="Web-{81017DE9-B291-8535-577C-2084251E7C85}" dt="2020-08-13T17:39:34.743" v="12333" actId="1076"/>
          <ac:picMkLst>
            <pc:docMk/>
            <pc:sldMk cId="3183693121" sldId="266"/>
            <ac:picMk id="5" creationId="{E548909C-0529-4BF3-A887-6536B1163ABB}"/>
          </ac:picMkLst>
        </pc:picChg>
      </pc:sldChg>
      <pc:sldChg chg="addSp delSp modSp new ord">
        <pc:chgData name="Tim Nielsen" userId="S::tim.nielsen@codic.se::7ddc95d2-3ca4-47a2-abed-8c839d74358e" providerId="AD" clId="Web-{81017DE9-B291-8535-577C-2084251E7C85}" dt="2020-08-13T17:13:07.523" v="11624" actId="20577"/>
        <pc:sldMkLst>
          <pc:docMk/>
          <pc:sldMk cId="4276656591" sldId="267"/>
        </pc:sldMkLst>
        <pc:spChg chg="mod">
          <ac:chgData name="Tim Nielsen" userId="S::tim.nielsen@codic.se::7ddc95d2-3ca4-47a2-abed-8c839d74358e" providerId="AD" clId="Web-{81017DE9-B291-8535-577C-2084251E7C85}" dt="2020-08-13T17:05:17.818" v="10623" actId="14100"/>
          <ac:spMkLst>
            <pc:docMk/>
            <pc:sldMk cId="4276656591" sldId="267"/>
            <ac:spMk id="2" creationId="{516D8757-FE18-4764-AFF6-F8D55249B9DE}"/>
          </ac:spMkLst>
        </pc:spChg>
        <pc:spChg chg="del">
          <ac:chgData name="Tim Nielsen" userId="S::tim.nielsen@codic.se::7ddc95d2-3ca4-47a2-abed-8c839d74358e" providerId="AD" clId="Web-{81017DE9-B291-8535-577C-2084251E7C85}" dt="2020-08-13T17:12:25.488" v="11612"/>
          <ac:spMkLst>
            <pc:docMk/>
            <pc:sldMk cId="4276656591" sldId="267"/>
            <ac:spMk id="3" creationId="{9B5BB3C8-432A-4E31-9998-18E14F937F11}"/>
          </ac:spMkLst>
        </pc:spChg>
        <pc:spChg chg="mod">
          <ac:chgData name="Tim Nielsen" userId="S::tim.nielsen@codic.se::7ddc95d2-3ca4-47a2-abed-8c839d74358e" providerId="AD" clId="Web-{81017DE9-B291-8535-577C-2084251E7C85}" dt="2020-08-13T17:13:07.523" v="11624" actId="20577"/>
          <ac:spMkLst>
            <pc:docMk/>
            <pc:sldMk cId="4276656591" sldId="267"/>
            <ac:spMk id="4" creationId="{EE9D9F88-185C-4BE5-9821-3B943F360069}"/>
          </ac:spMkLst>
        </pc:spChg>
        <pc:picChg chg="add mod">
          <ac:chgData name="Tim Nielsen" userId="S::tim.nielsen@codic.se::7ddc95d2-3ca4-47a2-abed-8c839d74358e" providerId="AD" clId="Web-{81017DE9-B291-8535-577C-2084251E7C85}" dt="2020-08-13T17:12:34.520" v="11615" actId="1076"/>
          <ac:picMkLst>
            <pc:docMk/>
            <pc:sldMk cId="4276656591" sldId="267"/>
            <ac:picMk id="5" creationId="{3083C02D-9B2F-4FB8-8A37-F98EE8C77AFD}"/>
          </ac:picMkLst>
        </pc:picChg>
      </pc:sldChg>
      <pc:sldChg chg="addSp delSp modSp new mod setBg modClrScheme chgLayout">
        <pc:chgData name="Tim Nielsen" userId="S::tim.nielsen@codic.se::7ddc95d2-3ca4-47a2-abed-8c839d74358e" providerId="AD" clId="Web-{81017DE9-B291-8535-577C-2084251E7C85}" dt="2020-08-13T17:40:20.589" v="12348"/>
        <pc:sldMkLst>
          <pc:docMk/>
          <pc:sldMk cId="3662902692" sldId="268"/>
        </pc:sldMkLst>
        <pc:spChg chg="del">
          <ac:chgData name="Tim Nielsen" userId="S::tim.nielsen@codic.se::7ddc95d2-3ca4-47a2-abed-8c839d74358e" providerId="AD" clId="Web-{81017DE9-B291-8535-577C-2084251E7C85}" dt="2020-08-13T17:39:44.368" v="12335"/>
          <ac:spMkLst>
            <pc:docMk/>
            <pc:sldMk cId="3662902692" sldId="268"/>
            <ac:spMk id="2" creationId="{8DD951DA-2D6A-478E-9F59-97D2E6330E0F}"/>
          </ac:spMkLst>
        </pc:spChg>
        <pc:spChg chg="del">
          <ac:chgData name="Tim Nielsen" userId="S::tim.nielsen@codic.se::7ddc95d2-3ca4-47a2-abed-8c839d74358e" providerId="AD" clId="Web-{81017DE9-B291-8535-577C-2084251E7C85}" dt="2020-08-13T17:39:44.368" v="12335"/>
          <ac:spMkLst>
            <pc:docMk/>
            <pc:sldMk cId="3662902692" sldId="268"/>
            <ac:spMk id="3" creationId="{6ACFCF4C-FB0D-46B5-BCD3-37C08D6CD4FD}"/>
          </ac:spMkLst>
        </pc:spChg>
        <pc:spChg chg="del">
          <ac:chgData name="Tim Nielsen" userId="S::tim.nielsen@codic.se::7ddc95d2-3ca4-47a2-abed-8c839d74358e" providerId="AD" clId="Web-{81017DE9-B291-8535-577C-2084251E7C85}" dt="2020-08-13T17:39:44.368" v="12335"/>
          <ac:spMkLst>
            <pc:docMk/>
            <pc:sldMk cId="3662902692" sldId="268"/>
            <ac:spMk id="4" creationId="{8AAF3310-BC38-4627-A94B-374ABEABCEC2}"/>
          </ac:spMkLst>
        </pc:spChg>
        <pc:spChg chg="add del">
          <ac:chgData name="Tim Nielsen" userId="S::tim.nielsen@codic.se::7ddc95d2-3ca4-47a2-abed-8c839d74358e" providerId="AD" clId="Web-{81017DE9-B291-8535-577C-2084251E7C85}" dt="2020-08-13T17:40:05.682" v="12341"/>
          <ac:spMkLst>
            <pc:docMk/>
            <pc:sldMk cId="3662902692" sldId="268"/>
            <ac:spMk id="13" creationId="{417CDA24-35F8-4540-8C52-3096D6D94949}"/>
          </ac:spMkLst>
        </pc:spChg>
        <pc:spChg chg="add del">
          <ac:chgData name="Tim Nielsen" userId="S::tim.nielsen@codic.se::7ddc95d2-3ca4-47a2-abed-8c839d74358e" providerId="AD" clId="Web-{81017DE9-B291-8535-577C-2084251E7C85}" dt="2020-08-13T17:40:13.042" v="12345"/>
          <ac:spMkLst>
            <pc:docMk/>
            <pc:sldMk cId="3662902692" sldId="268"/>
            <ac:spMk id="14" creationId="{56651B3B-2F8A-4E48-BEA0-5D35421CE7B5}"/>
          </ac:spMkLst>
        </pc:spChg>
        <pc:spChg chg="add del">
          <ac:chgData name="Tim Nielsen" userId="S::tim.nielsen@codic.se::7ddc95d2-3ca4-47a2-abed-8c839d74358e" providerId="AD" clId="Web-{81017DE9-B291-8535-577C-2084251E7C85}" dt="2020-08-13T17:40:05.682" v="12341"/>
          <ac:spMkLst>
            <pc:docMk/>
            <pc:sldMk cId="3662902692" sldId="268"/>
            <ac:spMk id="15" creationId="{8658BFE0-4E65-4174-9C75-687C94E88273}"/>
          </ac:spMkLst>
        </pc:spChg>
        <pc:spChg chg="add del">
          <ac:chgData name="Tim Nielsen" userId="S::tim.nielsen@codic.se::7ddc95d2-3ca4-47a2-abed-8c839d74358e" providerId="AD" clId="Web-{81017DE9-B291-8535-577C-2084251E7C85}" dt="2020-08-13T17:40:13.042" v="12345"/>
          <ac:spMkLst>
            <pc:docMk/>
            <pc:sldMk cId="3662902692" sldId="268"/>
            <ac:spMk id="16" creationId="{112839B5-6527-4FE1-B5CA-71D5FFC47C0E}"/>
          </ac:spMkLst>
        </pc:spChg>
        <pc:spChg chg="add del">
          <ac:chgData name="Tim Nielsen" userId="S::tim.nielsen@codic.se::7ddc95d2-3ca4-47a2-abed-8c839d74358e" providerId="AD" clId="Web-{81017DE9-B291-8535-577C-2084251E7C85}" dt="2020-08-13T17:40:05.682" v="12341"/>
          <ac:spMkLst>
            <pc:docMk/>
            <pc:sldMk cId="3662902692" sldId="268"/>
            <ac:spMk id="17" creationId="{FA75DFED-A0C1-4A83-BE1D-0271C1826EF6}"/>
          </ac:spMkLst>
        </pc:spChg>
        <pc:spChg chg="add del">
          <ac:chgData name="Tim Nielsen" userId="S::tim.nielsen@codic.se::7ddc95d2-3ca4-47a2-abed-8c839d74358e" providerId="AD" clId="Web-{81017DE9-B291-8535-577C-2084251E7C85}" dt="2020-08-13T17:40:13.042" v="12345"/>
          <ac:spMkLst>
            <pc:docMk/>
            <pc:sldMk cId="3662902692" sldId="268"/>
            <ac:spMk id="18" creationId="{BE12D8E2-6088-4997-A8C6-1794DA9E1D48}"/>
          </ac:spMkLst>
        </pc:spChg>
        <pc:spChg chg="add del">
          <ac:chgData name="Tim Nielsen" userId="S::tim.nielsen@codic.se::7ddc95d2-3ca4-47a2-abed-8c839d74358e" providerId="AD" clId="Web-{81017DE9-B291-8535-577C-2084251E7C85}" dt="2020-08-13T17:40:13.042" v="12345"/>
          <ac:spMkLst>
            <pc:docMk/>
            <pc:sldMk cId="3662902692" sldId="268"/>
            <ac:spMk id="19" creationId="{FAF10F47-1605-47C5-AE58-9062909ADA42}"/>
          </ac:spMkLst>
        </pc:spChg>
        <pc:spChg chg="add del">
          <ac:chgData name="Tim Nielsen" userId="S::tim.nielsen@codic.se::7ddc95d2-3ca4-47a2-abed-8c839d74358e" providerId="AD" clId="Web-{81017DE9-B291-8535-577C-2084251E7C85}" dt="2020-08-13T17:40:20.589" v="12347"/>
          <ac:spMkLst>
            <pc:docMk/>
            <pc:sldMk cId="3662902692" sldId="268"/>
            <ac:spMk id="20" creationId="{0959F59E-86AC-4677-BFB0-9CD55AB10761}"/>
          </ac:spMkLst>
        </pc:spChg>
        <pc:spChg chg="add del">
          <ac:chgData name="Tim Nielsen" userId="S::tim.nielsen@codic.se::7ddc95d2-3ca4-47a2-abed-8c839d74358e" providerId="AD" clId="Web-{81017DE9-B291-8535-577C-2084251E7C85}" dt="2020-08-13T17:40:20.589" v="12347"/>
          <ac:spMkLst>
            <pc:docMk/>
            <pc:sldMk cId="3662902692" sldId="268"/>
            <ac:spMk id="21" creationId="{0185CD32-2E94-4663-81AE-CC54E44AC2FC}"/>
          </ac:spMkLst>
        </pc:spChg>
        <pc:spChg chg="add del">
          <ac:chgData name="Tim Nielsen" userId="S::tim.nielsen@codic.se::7ddc95d2-3ca4-47a2-abed-8c839d74358e" providerId="AD" clId="Web-{81017DE9-B291-8535-577C-2084251E7C85}" dt="2020-08-13T17:40:20.589" v="12347"/>
          <ac:spMkLst>
            <pc:docMk/>
            <pc:sldMk cId="3662902692" sldId="268"/>
            <ac:spMk id="22" creationId="{997ED08E-7CE7-4539-8E16-6A356378B3D3}"/>
          </ac:spMkLst>
        </pc:spChg>
        <pc:spChg chg="add del">
          <ac:chgData name="Tim Nielsen" userId="S::tim.nielsen@codic.se::7ddc95d2-3ca4-47a2-abed-8c839d74358e" providerId="AD" clId="Web-{81017DE9-B291-8535-577C-2084251E7C85}" dt="2020-08-13T17:40:20.589" v="12347"/>
          <ac:spMkLst>
            <pc:docMk/>
            <pc:sldMk cId="3662902692" sldId="268"/>
            <ac:spMk id="23" creationId="{39F96DC1-4B54-4B36-B945-425E4C04AFBD}"/>
          </ac:spMkLst>
        </pc:spChg>
        <pc:spChg chg="add del">
          <ac:chgData name="Tim Nielsen" userId="S::tim.nielsen@codic.se::7ddc95d2-3ca4-47a2-abed-8c839d74358e" providerId="AD" clId="Web-{81017DE9-B291-8535-577C-2084251E7C85}" dt="2020-08-13T17:40:20.589" v="12347"/>
          <ac:spMkLst>
            <pc:docMk/>
            <pc:sldMk cId="3662902692" sldId="268"/>
            <ac:spMk id="24" creationId="{A4F450A1-0760-4C39-82E4-515AA4FC9473}"/>
          </ac:spMkLst>
        </pc:spChg>
        <pc:picChg chg="add mod ord">
          <ac:chgData name="Tim Nielsen" userId="S::tim.nielsen@codic.se::7ddc95d2-3ca4-47a2-abed-8c839d74358e" providerId="AD" clId="Web-{81017DE9-B291-8535-577C-2084251E7C85}" dt="2020-08-13T17:40:20.589" v="12348"/>
          <ac:picMkLst>
            <pc:docMk/>
            <pc:sldMk cId="3662902692" sldId="268"/>
            <ac:picMk id="5" creationId="{4418231C-1886-4AD1-BF99-11F9CE12EB87}"/>
          </ac:picMkLst>
        </pc:picChg>
        <pc:picChg chg="add mod ord">
          <ac:chgData name="Tim Nielsen" userId="S::tim.nielsen@codic.se::7ddc95d2-3ca4-47a2-abed-8c839d74358e" providerId="AD" clId="Web-{81017DE9-B291-8535-577C-2084251E7C85}" dt="2020-08-13T17:40:20.589" v="12348"/>
          <ac:picMkLst>
            <pc:docMk/>
            <pc:sldMk cId="3662902692" sldId="268"/>
            <ac:picMk id="6" creationId="{15D59D7A-3BCD-458F-9882-B6EEDF9FCF8A}"/>
          </ac:picMkLst>
        </pc:picChg>
        <pc:picChg chg="add mod">
          <ac:chgData name="Tim Nielsen" userId="S::tim.nielsen@codic.se::7ddc95d2-3ca4-47a2-abed-8c839d74358e" providerId="AD" clId="Web-{81017DE9-B291-8535-577C-2084251E7C85}" dt="2020-08-13T17:40:20.589" v="12348"/>
          <ac:picMkLst>
            <pc:docMk/>
            <pc:sldMk cId="3662902692" sldId="268"/>
            <ac:picMk id="7" creationId="{8C35E2C2-EB89-4224-814F-6DFBC4861233}"/>
          </ac:picMkLst>
        </pc:picChg>
        <pc:picChg chg="add mod ord">
          <ac:chgData name="Tim Nielsen" userId="S::tim.nielsen@codic.se::7ddc95d2-3ca4-47a2-abed-8c839d74358e" providerId="AD" clId="Web-{81017DE9-B291-8535-577C-2084251E7C85}" dt="2020-08-13T17:40:20.589" v="12348"/>
          <ac:picMkLst>
            <pc:docMk/>
            <pc:sldMk cId="3662902692" sldId="268"/>
            <ac:picMk id="8" creationId="{42C43264-F65E-4B64-AD4F-D0F59866206C}"/>
          </ac:picMkLst>
        </pc:picChg>
        <pc:cxnChg chg="add del">
          <ac:chgData name="Tim Nielsen" userId="S::tim.nielsen@codic.se::7ddc95d2-3ca4-47a2-abed-8c839d74358e" providerId="AD" clId="Web-{81017DE9-B291-8535-577C-2084251E7C85}" dt="2020-08-13T17:40:10.042" v="12343"/>
          <ac:cxnSpMkLst>
            <pc:docMk/>
            <pc:sldMk cId="3662902692" sldId="268"/>
            <ac:cxnSpMk id="10" creationId="{91B6081D-D3E8-4209-B85B-EB1C655A6272}"/>
          </ac:cxnSpMkLst>
        </pc:cxnChg>
        <pc:cxnChg chg="add del">
          <ac:chgData name="Tim Nielsen" userId="S::tim.nielsen@codic.se::7ddc95d2-3ca4-47a2-abed-8c839d74358e" providerId="AD" clId="Web-{81017DE9-B291-8535-577C-2084251E7C85}" dt="2020-08-13T17:40:10.042" v="12343"/>
          <ac:cxnSpMkLst>
            <pc:docMk/>
            <pc:sldMk cId="3662902692" sldId="268"/>
            <ac:cxnSpMk id="11" creationId="{28CA55E4-1295-45C8-BA05-5A9E705B749A}"/>
          </ac:cxnSpMkLst>
        </pc:cxnChg>
        <pc:cxnChg chg="add del">
          <ac:chgData name="Tim Nielsen" userId="S::tim.nielsen@codic.se::7ddc95d2-3ca4-47a2-abed-8c839d74358e" providerId="AD" clId="Web-{81017DE9-B291-8535-577C-2084251E7C85}" dt="2020-08-13T17:40:10.042" v="12343"/>
          <ac:cxnSpMkLst>
            <pc:docMk/>
            <pc:sldMk cId="3662902692" sldId="268"/>
            <ac:cxnSpMk id="12" creationId="{08C5794E-A9A1-4A23-AF68-C79A7822334C}"/>
          </ac:cxnSpMkLst>
        </pc:cxnChg>
        <pc:cxnChg chg="add">
          <ac:chgData name="Tim Nielsen" userId="S::tim.nielsen@codic.se::7ddc95d2-3ca4-47a2-abed-8c839d74358e" providerId="AD" clId="Web-{81017DE9-B291-8535-577C-2084251E7C85}" dt="2020-08-13T17:40:20.589" v="12348"/>
          <ac:cxnSpMkLst>
            <pc:docMk/>
            <pc:sldMk cId="3662902692" sldId="268"/>
            <ac:cxnSpMk id="25" creationId="{91B6081D-D3E8-4209-B85B-EB1C655A6272}"/>
          </ac:cxnSpMkLst>
        </pc:cxnChg>
        <pc:cxnChg chg="add">
          <ac:chgData name="Tim Nielsen" userId="S::tim.nielsen@codic.se::7ddc95d2-3ca4-47a2-abed-8c839d74358e" providerId="AD" clId="Web-{81017DE9-B291-8535-577C-2084251E7C85}" dt="2020-08-13T17:40:20.589" v="12348"/>
          <ac:cxnSpMkLst>
            <pc:docMk/>
            <pc:sldMk cId="3662902692" sldId="268"/>
            <ac:cxnSpMk id="26" creationId="{28CA55E4-1295-45C8-BA05-5A9E705B749A}"/>
          </ac:cxnSpMkLst>
        </pc:cxnChg>
        <pc:cxnChg chg="add">
          <ac:chgData name="Tim Nielsen" userId="S::tim.nielsen@codic.se::7ddc95d2-3ca4-47a2-abed-8c839d74358e" providerId="AD" clId="Web-{81017DE9-B291-8535-577C-2084251E7C85}" dt="2020-08-13T17:40:20.589" v="12348"/>
          <ac:cxnSpMkLst>
            <pc:docMk/>
            <pc:sldMk cId="3662902692" sldId="268"/>
            <ac:cxnSpMk id="27" creationId="{08C5794E-A9A1-4A23-AF68-C79A7822334C}"/>
          </ac:cxnSpMkLst>
        </pc:cxnChg>
      </pc:sldChg>
    </pc:docChg>
  </pc:docChgLst>
  <pc:docChgLst>
    <pc:chgData name="Tim Nielsen" userId="S::tim.nielsen@codic.se::7ddc95d2-3ca4-47a2-abed-8c839d74358e" providerId="AD" clId="Web-{F15F939E-22EC-481F-A653-EB3DA8F5402F}"/>
    <pc:docChg chg="addSld modSld">
      <pc:chgData name="Tim Nielsen" userId="S::tim.nielsen@codic.se::7ddc95d2-3ca4-47a2-abed-8c839d74358e" providerId="AD" clId="Web-{F15F939E-22EC-481F-A653-EB3DA8F5402F}" dt="2020-08-17T10:48:02.442" v="725" actId="20577"/>
      <pc:docMkLst>
        <pc:docMk/>
      </pc:docMkLst>
      <pc:sldChg chg="modSp">
        <pc:chgData name="Tim Nielsen" userId="S::tim.nielsen@codic.se::7ddc95d2-3ca4-47a2-abed-8c839d74358e" providerId="AD" clId="Web-{F15F939E-22EC-481F-A653-EB3DA8F5402F}" dt="2020-08-17T10:34:30.278" v="4" actId="20577"/>
        <pc:sldMkLst>
          <pc:docMk/>
          <pc:sldMk cId="1496603639" sldId="279"/>
        </pc:sldMkLst>
        <pc:spChg chg="mod">
          <ac:chgData name="Tim Nielsen" userId="S::tim.nielsen@codic.se::7ddc95d2-3ca4-47a2-abed-8c839d74358e" providerId="AD" clId="Web-{F15F939E-22EC-481F-A653-EB3DA8F5402F}" dt="2020-08-17T10:34:30.278" v="4" actId="20577"/>
          <ac:spMkLst>
            <pc:docMk/>
            <pc:sldMk cId="1496603639" sldId="279"/>
            <ac:spMk id="3" creationId="{CEBBC23D-EF21-4B03-93ED-72255D036230}"/>
          </ac:spMkLst>
        </pc:spChg>
      </pc:sldChg>
      <pc:sldChg chg="addSp delSp modSp">
        <pc:chgData name="Tim Nielsen" userId="S::tim.nielsen@codic.se::7ddc95d2-3ca4-47a2-abed-8c839d74358e" providerId="AD" clId="Web-{F15F939E-22EC-481F-A653-EB3DA8F5402F}" dt="2020-08-17T10:41:29.400" v="345" actId="20577"/>
        <pc:sldMkLst>
          <pc:docMk/>
          <pc:sldMk cId="2786773997" sldId="280"/>
        </pc:sldMkLst>
        <pc:spChg chg="del">
          <ac:chgData name="Tim Nielsen" userId="S::tim.nielsen@codic.se::7ddc95d2-3ca4-47a2-abed-8c839d74358e" providerId="AD" clId="Web-{F15F939E-22EC-481F-A653-EB3DA8F5402F}" dt="2020-08-17T10:40:28.067" v="331"/>
          <ac:spMkLst>
            <pc:docMk/>
            <pc:sldMk cId="2786773997" sldId="280"/>
            <ac:spMk id="3" creationId="{EAFF85BA-7036-47B4-8FD7-931EAD10FF40}"/>
          </ac:spMkLst>
        </pc:spChg>
        <pc:spChg chg="mod">
          <ac:chgData name="Tim Nielsen" userId="S::tim.nielsen@codic.se::7ddc95d2-3ca4-47a2-abed-8c839d74358e" providerId="AD" clId="Web-{F15F939E-22EC-481F-A653-EB3DA8F5402F}" dt="2020-08-17T10:41:29.400" v="345" actId="20577"/>
          <ac:spMkLst>
            <pc:docMk/>
            <pc:sldMk cId="2786773997" sldId="280"/>
            <ac:spMk id="4" creationId="{274ECAB4-5AA6-41F9-9BC1-24A99D8644CA}"/>
          </ac:spMkLst>
        </pc:spChg>
        <pc:picChg chg="add mod">
          <ac:chgData name="Tim Nielsen" userId="S::tim.nielsen@codic.se::7ddc95d2-3ca4-47a2-abed-8c839d74358e" providerId="AD" clId="Web-{F15F939E-22EC-481F-A653-EB3DA8F5402F}" dt="2020-08-17T10:40:55.085" v="335" actId="1076"/>
          <ac:picMkLst>
            <pc:docMk/>
            <pc:sldMk cId="2786773997" sldId="280"/>
            <ac:picMk id="5" creationId="{4DAAFEE1-E8B4-479E-B5CA-F85461C3D78E}"/>
          </ac:picMkLst>
        </pc:picChg>
      </pc:sldChg>
      <pc:sldChg chg="modSp new">
        <pc:chgData name="Tim Nielsen" userId="S::tim.nielsen@codic.se::7ddc95d2-3ca4-47a2-abed-8c839d74358e" providerId="AD" clId="Web-{F15F939E-22EC-481F-A653-EB3DA8F5402F}" dt="2020-08-17T10:48:02.364" v="723" actId="20577"/>
        <pc:sldMkLst>
          <pc:docMk/>
          <pc:sldMk cId="3725641989" sldId="281"/>
        </pc:sldMkLst>
        <pc:spChg chg="mod">
          <ac:chgData name="Tim Nielsen" userId="S::tim.nielsen@codic.se::7ddc95d2-3ca4-47a2-abed-8c839d74358e" providerId="AD" clId="Web-{F15F939E-22EC-481F-A653-EB3DA8F5402F}" dt="2020-08-17T10:42:09.496" v="368" actId="20577"/>
          <ac:spMkLst>
            <pc:docMk/>
            <pc:sldMk cId="3725641989" sldId="281"/>
            <ac:spMk id="2" creationId="{8D81704B-7E89-4EA2-BA4E-269EBD8C4F90}"/>
          </ac:spMkLst>
        </pc:spChg>
        <pc:spChg chg="mod">
          <ac:chgData name="Tim Nielsen" userId="S::tim.nielsen@codic.se::7ddc95d2-3ca4-47a2-abed-8c839d74358e" providerId="AD" clId="Web-{F15F939E-22EC-481F-A653-EB3DA8F5402F}" dt="2020-08-17T10:48:02.364" v="723" actId="20577"/>
          <ac:spMkLst>
            <pc:docMk/>
            <pc:sldMk cId="3725641989" sldId="281"/>
            <ac:spMk id="4" creationId="{3CDF1270-CE95-45DB-98E7-C17340EEC213}"/>
          </ac:spMkLst>
        </pc:spChg>
      </pc:sldChg>
    </pc:docChg>
  </pc:docChgLst>
  <pc:docChgLst>
    <pc:chgData name="Tim Nielsen" userId="7ddc95d2-3ca4-47a2-abed-8c839d74358e" providerId="ADAL" clId="{49D3F77B-2D70-4E8D-9CDF-50023210ABA8}"/>
    <pc:docChg chg="undo custSel modSld">
      <pc:chgData name="Tim Nielsen" userId="7ddc95d2-3ca4-47a2-abed-8c839d74358e" providerId="ADAL" clId="{49D3F77B-2D70-4E8D-9CDF-50023210ABA8}" dt="2020-08-24T11:21:22.522" v="184" actId="313"/>
      <pc:docMkLst>
        <pc:docMk/>
      </pc:docMkLst>
      <pc:sldChg chg="modSp mod">
        <pc:chgData name="Tim Nielsen" userId="7ddc95d2-3ca4-47a2-abed-8c839d74358e" providerId="ADAL" clId="{49D3F77B-2D70-4E8D-9CDF-50023210ABA8}" dt="2020-08-24T11:21:22.522" v="184" actId="313"/>
        <pc:sldMkLst>
          <pc:docMk/>
          <pc:sldMk cId="4276656591" sldId="267"/>
        </pc:sldMkLst>
        <pc:spChg chg="mod">
          <ac:chgData name="Tim Nielsen" userId="7ddc95d2-3ca4-47a2-abed-8c839d74358e" providerId="ADAL" clId="{49D3F77B-2D70-4E8D-9CDF-50023210ABA8}" dt="2020-08-24T11:21:22.522" v="184" actId="313"/>
          <ac:spMkLst>
            <pc:docMk/>
            <pc:sldMk cId="4276656591" sldId="267"/>
            <ac:spMk id="4" creationId="{EE9D9F88-185C-4BE5-9821-3B943F360069}"/>
          </ac:spMkLst>
        </pc:spChg>
      </pc:sldChg>
    </pc:docChg>
  </pc:docChgLst>
  <pc:docChgLst>
    <pc:chgData name="Tim Nielsen" userId="S::tim.nielsen@codic.se::7ddc95d2-3ca4-47a2-abed-8c839d74358e" providerId="AD" clId="Web-{F16CB6E1-207D-76C6-8EE5-5884FCBF7C7E}"/>
    <pc:docChg chg="addSld delSld modSld sldOrd">
      <pc:chgData name="Tim Nielsen" userId="S::tim.nielsen@codic.se::7ddc95d2-3ca4-47a2-abed-8c839d74358e" providerId="AD" clId="Web-{F16CB6E1-207D-76C6-8EE5-5884FCBF7C7E}" dt="2020-08-18T08:05:25.132" v="1663" actId="20577"/>
      <pc:docMkLst>
        <pc:docMk/>
      </pc:docMkLst>
      <pc:sldChg chg="modSp">
        <pc:chgData name="Tim Nielsen" userId="S::tim.nielsen@codic.se::7ddc95d2-3ca4-47a2-abed-8c839d74358e" providerId="AD" clId="Web-{F16CB6E1-207D-76C6-8EE5-5884FCBF7C7E}" dt="2020-08-18T08:05:25.132" v="1662" actId="20577"/>
        <pc:sldMkLst>
          <pc:docMk/>
          <pc:sldMk cId="3194377694" sldId="256"/>
        </pc:sldMkLst>
        <pc:spChg chg="mod">
          <ac:chgData name="Tim Nielsen" userId="S::tim.nielsen@codic.se::7ddc95d2-3ca4-47a2-abed-8c839d74358e" providerId="AD" clId="Web-{F16CB6E1-207D-76C6-8EE5-5884FCBF7C7E}" dt="2020-08-18T08:05:25.132" v="1662" actId="20577"/>
          <ac:spMkLst>
            <pc:docMk/>
            <pc:sldMk cId="3194377694" sldId="256"/>
            <ac:spMk id="3" creationId="{00000000-0000-0000-0000-000000000000}"/>
          </ac:spMkLst>
        </pc:spChg>
      </pc:sldChg>
      <pc:sldChg chg="mod modShow">
        <pc:chgData name="Tim Nielsen" userId="S::tim.nielsen@codic.se::7ddc95d2-3ca4-47a2-abed-8c839d74358e" providerId="AD" clId="Web-{F16CB6E1-207D-76C6-8EE5-5884FCBF7C7E}" dt="2020-08-18T07:07:40.198" v="0"/>
        <pc:sldMkLst>
          <pc:docMk/>
          <pc:sldMk cId="3099089862" sldId="258"/>
        </pc:sldMkLst>
      </pc:sldChg>
      <pc:sldChg chg="mod modShow">
        <pc:chgData name="Tim Nielsen" userId="S::tim.nielsen@codic.se::7ddc95d2-3ca4-47a2-abed-8c839d74358e" providerId="AD" clId="Web-{F16CB6E1-207D-76C6-8EE5-5884FCBF7C7E}" dt="2020-08-18T07:07:40.276" v="1"/>
        <pc:sldMkLst>
          <pc:docMk/>
          <pc:sldMk cId="605760527" sldId="259"/>
        </pc:sldMkLst>
      </pc:sldChg>
      <pc:sldChg chg="mod modShow">
        <pc:chgData name="Tim Nielsen" userId="S::tim.nielsen@codic.se::7ddc95d2-3ca4-47a2-abed-8c839d74358e" providerId="AD" clId="Web-{F16CB6E1-207D-76C6-8EE5-5884FCBF7C7E}" dt="2020-08-18T07:07:40.338" v="2"/>
        <pc:sldMkLst>
          <pc:docMk/>
          <pc:sldMk cId="361627531" sldId="260"/>
        </pc:sldMkLst>
      </pc:sldChg>
      <pc:sldChg chg="mod modShow">
        <pc:chgData name="Tim Nielsen" userId="S::tim.nielsen@codic.se::7ddc95d2-3ca4-47a2-abed-8c839d74358e" providerId="AD" clId="Web-{F16CB6E1-207D-76C6-8EE5-5884FCBF7C7E}" dt="2020-08-18T07:07:40.416" v="3"/>
        <pc:sldMkLst>
          <pc:docMk/>
          <pc:sldMk cId="1079906748" sldId="261"/>
        </pc:sldMkLst>
      </pc:sldChg>
      <pc:sldChg chg="mod modShow">
        <pc:chgData name="Tim Nielsen" userId="S::tim.nielsen@codic.se::7ddc95d2-3ca4-47a2-abed-8c839d74358e" providerId="AD" clId="Web-{F16CB6E1-207D-76C6-8EE5-5884FCBF7C7E}" dt="2020-08-18T07:07:40.526" v="4"/>
        <pc:sldMkLst>
          <pc:docMk/>
          <pc:sldMk cId="2013303085" sldId="262"/>
        </pc:sldMkLst>
      </pc:sldChg>
      <pc:sldChg chg="mod modShow">
        <pc:chgData name="Tim Nielsen" userId="S::tim.nielsen@codic.se::7ddc95d2-3ca4-47a2-abed-8c839d74358e" providerId="AD" clId="Web-{F16CB6E1-207D-76C6-8EE5-5884FCBF7C7E}" dt="2020-08-18T07:07:40.604" v="5"/>
        <pc:sldMkLst>
          <pc:docMk/>
          <pc:sldMk cId="2802092189" sldId="263"/>
        </pc:sldMkLst>
      </pc:sldChg>
      <pc:sldChg chg="mod modShow">
        <pc:chgData name="Tim Nielsen" userId="S::tim.nielsen@codic.se::7ddc95d2-3ca4-47a2-abed-8c839d74358e" providerId="AD" clId="Web-{F16CB6E1-207D-76C6-8EE5-5884FCBF7C7E}" dt="2020-08-18T07:07:40.698" v="6"/>
        <pc:sldMkLst>
          <pc:docMk/>
          <pc:sldMk cId="1310408886" sldId="264"/>
        </pc:sldMkLst>
      </pc:sldChg>
      <pc:sldChg chg="mod modShow">
        <pc:chgData name="Tim Nielsen" userId="S::tim.nielsen@codic.se::7ddc95d2-3ca4-47a2-abed-8c839d74358e" providerId="AD" clId="Web-{F16CB6E1-207D-76C6-8EE5-5884FCBF7C7E}" dt="2020-08-18T07:07:40.791" v="7"/>
        <pc:sldMkLst>
          <pc:docMk/>
          <pc:sldMk cId="1989985146" sldId="265"/>
        </pc:sldMkLst>
      </pc:sldChg>
      <pc:sldChg chg="mod modShow">
        <pc:chgData name="Tim Nielsen" userId="S::tim.nielsen@codic.se::7ddc95d2-3ca4-47a2-abed-8c839d74358e" providerId="AD" clId="Web-{F16CB6E1-207D-76C6-8EE5-5884FCBF7C7E}" dt="2020-08-18T07:07:40.963" v="9"/>
        <pc:sldMkLst>
          <pc:docMk/>
          <pc:sldMk cId="3183693121" sldId="266"/>
        </pc:sldMkLst>
      </pc:sldChg>
      <pc:sldChg chg="mod modShow">
        <pc:chgData name="Tim Nielsen" userId="S::tim.nielsen@codic.se::7ddc95d2-3ca4-47a2-abed-8c839d74358e" providerId="AD" clId="Web-{F16CB6E1-207D-76C6-8EE5-5884FCBF7C7E}" dt="2020-08-18T07:07:40.838" v="8"/>
        <pc:sldMkLst>
          <pc:docMk/>
          <pc:sldMk cId="4276656591" sldId="267"/>
        </pc:sldMkLst>
      </pc:sldChg>
      <pc:sldChg chg="mod modShow">
        <pc:chgData name="Tim Nielsen" userId="S::tim.nielsen@codic.se::7ddc95d2-3ca4-47a2-abed-8c839d74358e" providerId="AD" clId="Web-{F16CB6E1-207D-76C6-8EE5-5884FCBF7C7E}" dt="2020-08-18T07:07:41.041" v="10"/>
        <pc:sldMkLst>
          <pc:docMk/>
          <pc:sldMk cId="3662902692" sldId="268"/>
        </pc:sldMkLst>
      </pc:sldChg>
      <pc:sldChg chg="mod modShow">
        <pc:chgData name="Tim Nielsen" userId="S::tim.nielsen@codic.se::7ddc95d2-3ca4-47a2-abed-8c839d74358e" providerId="AD" clId="Web-{F16CB6E1-207D-76C6-8EE5-5884FCBF7C7E}" dt="2020-08-18T07:07:41.119" v="11"/>
        <pc:sldMkLst>
          <pc:docMk/>
          <pc:sldMk cId="2605453914" sldId="269"/>
        </pc:sldMkLst>
      </pc:sldChg>
      <pc:sldChg chg="mod modShow">
        <pc:chgData name="Tim Nielsen" userId="S::tim.nielsen@codic.se::7ddc95d2-3ca4-47a2-abed-8c839d74358e" providerId="AD" clId="Web-{F16CB6E1-207D-76C6-8EE5-5884FCBF7C7E}" dt="2020-08-18T07:07:41.213" v="12"/>
        <pc:sldMkLst>
          <pc:docMk/>
          <pc:sldMk cId="1965152323" sldId="270"/>
        </pc:sldMkLst>
      </pc:sldChg>
      <pc:sldChg chg="mod modShow">
        <pc:chgData name="Tim Nielsen" userId="S::tim.nielsen@codic.se::7ddc95d2-3ca4-47a2-abed-8c839d74358e" providerId="AD" clId="Web-{F16CB6E1-207D-76C6-8EE5-5884FCBF7C7E}" dt="2020-08-18T07:07:41.448" v="14"/>
        <pc:sldMkLst>
          <pc:docMk/>
          <pc:sldMk cId="3892035634" sldId="271"/>
        </pc:sldMkLst>
      </pc:sldChg>
      <pc:sldChg chg="modSp">
        <pc:chgData name="Tim Nielsen" userId="S::tim.nielsen@codic.se::7ddc95d2-3ca4-47a2-abed-8c839d74358e" providerId="AD" clId="Web-{F16CB6E1-207D-76C6-8EE5-5884FCBF7C7E}" dt="2020-08-18T07:09:42.701" v="109" actId="20577"/>
        <pc:sldMkLst>
          <pc:docMk/>
          <pc:sldMk cId="2358335492" sldId="272"/>
        </pc:sldMkLst>
        <pc:spChg chg="mod">
          <ac:chgData name="Tim Nielsen" userId="S::tim.nielsen@codic.se::7ddc95d2-3ca4-47a2-abed-8c839d74358e" providerId="AD" clId="Web-{F16CB6E1-207D-76C6-8EE5-5884FCBF7C7E}" dt="2020-08-18T07:08:45.434" v="35" actId="20577"/>
          <ac:spMkLst>
            <pc:docMk/>
            <pc:sldMk cId="2358335492" sldId="272"/>
            <ac:spMk id="2" creationId="{6346B990-10D3-4D44-AB87-3BD8182396CE}"/>
          </ac:spMkLst>
        </pc:spChg>
        <pc:spChg chg="mod">
          <ac:chgData name="Tim Nielsen" userId="S::tim.nielsen@codic.se::7ddc95d2-3ca4-47a2-abed-8c839d74358e" providerId="AD" clId="Web-{F16CB6E1-207D-76C6-8EE5-5884FCBF7C7E}" dt="2020-08-18T07:09:42.701" v="109" actId="20577"/>
          <ac:spMkLst>
            <pc:docMk/>
            <pc:sldMk cId="2358335492" sldId="272"/>
            <ac:spMk id="3" creationId="{068C560F-FEC5-47B4-85F8-F2767C9AA367}"/>
          </ac:spMkLst>
        </pc:spChg>
      </pc:sldChg>
      <pc:sldChg chg="mod modShow">
        <pc:chgData name="Tim Nielsen" userId="S::tim.nielsen@codic.se::7ddc95d2-3ca4-47a2-abed-8c839d74358e" providerId="AD" clId="Web-{F16CB6E1-207D-76C6-8EE5-5884FCBF7C7E}" dt="2020-08-18T07:07:41.307" v="13"/>
        <pc:sldMkLst>
          <pc:docMk/>
          <pc:sldMk cId="73349709" sldId="273"/>
        </pc:sldMkLst>
      </pc:sldChg>
      <pc:sldChg chg="modSp">
        <pc:chgData name="Tim Nielsen" userId="S::tim.nielsen@codic.se::7ddc95d2-3ca4-47a2-abed-8c839d74358e" providerId="AD" clId="Web-{F16CB6E1-207D-76C6-8EE5-5884FCBF7C7E}" dt="2020-08-18T07:10:15.499" v="119" actId="20577"/>
        <pc:sldMkLst>
          <pc:docMk/>
          <pc:sldMk cId="2205213333" sldId="274"/>
        </pc:sldMkLst>
        <pc:spChg chg="mod">
          <ac:chgData name="Tim Nielsen" userId="S::tim.nielsen@codic.se::7ddc95d2-3ca4-47a2-abed-8c839d74358e" providerId="AD" clId="Web-{F16CB6E1-207D-76C6-8EE5-5884FCBF7C7E}" dt="2020-08-18T07:10:15.499" v="119" actId="20577"/>
          <ac:spMkLst>
            <pc:docMk/>
            <pc:sldMk cId="2205213333" sldId="274"/>
            <ac:spMk id="3" creationId="{C8928310-4074-4738-92A8-A5273C6BFA95}"/>
          </ac:spMkLst>
        </pc:spChg>
      </pc:sldChg>
      <pc:sldChg chg="modSp">
        <pc:chgData name="Tim Nielsen" userId="S::tim.nielsen@codic.se::7ddc95d2-3ca4-47a2-abed-8c839d74358e" providerId="AD" clId="Web-{F16CB6E1-207D-76C6-8EE5-5884FCBF7C7E}" dt="2020-08-18T07:10:57.172" v="133" actId="20577"/>
        <pc:sldMkLst>
          <pc:docMk/>
          <pc:sldMk cId="4214014350" sldId="275"/>
        </pc:sldMkLst>
        <pc:spChg chg="mod">
          <ac:chgData name="Tim Nielsen" userId="S::tim.nielsen@codic.se::7ddc95d2-3ca4-47a2-abed-8c839d74358e" providerId="AD" clId="Web-{F16CB6E1-207D-76C6-8EE5-5884FCBF7C7E}" dt="2020-08-18T07:10:57.172" v="133" actId="20577"/>
          <ac:spMkLst>
            <pc:docMk/>
            <pc:sldMk cId="4214014350" sldId="275"/>
            <ac:spMk id="3" creationId="{66789CEE-AF36-458F-8F48-EC7D27C05A93}"/>
          </ac:spMkLst>
        </pc:spChg>
      </pc:sldChg>
      <pc:sldChg chg="modSp">
        <pc:chgData name="Tim Nielsen" userId="S::tim.nielsen@codic.se::7ddc95d2-3ca4-47a2-abed-8c839d74358e" providerId="AD" clId="Web-{F16CB6E1-207D-76C6-8EE5-5884FCBF7C7E}" dt="2020-08-18T07:21:02.644" v="794" actId="20577"/>
        <pc:sldMkLst>
          <pc:docMk/>
          <pc:sldMk cId="3049978670" sldId="276"/>
        </pc:sldMkLst>
        <pc:spChg chg="mod">
          <ac:chgData name="Tim Nielsen" userId="S::tim.nielsen@codic.se::7ddc95d2-3ca4-47a2-abed-8c839d74358e" providerId="AD" clId="Web-{F16CB6E1-207D-76C6-8EE5-5884FCBF7C7E}" dt="2020-08-18T07:11:40.924" v="143" actId="20577"/>
          <ac:spMkLst>
            <pc:docMk/>
            <pc:sldMk cId="3049978670" sldId="276"/>
            <ac:spMk id="2" creationId="{300C500C-AB9B-4D3D-937C-28A823E9AAE5}"/>
          </ac:spMkLst>
        </pc:spChg>
        <pc:spChg chg="mod">
          <ac:chgData name="Tim Nielsen" userId="S::tim.nielsen@codic.se::7ddc95d2-3ca4-47a2-abed-8c839d74358e" providerId="AD" clId="Web-{F16CB6E1-207D-76C6-8EE5-5884FCBF7C7E}" dt="2020-08-18T07:21:02.644" v="794" actId="20577"/>
          <ac:spMkLst>
            <pc:docMk/>
            <pc:sldMk cId="3049978670" sldId="276"/>
            <ac:spMk id="3" creationId="{C2C243CB-F4E2-4ECF-ABDC-1C8158CE99FB}"/>
          </ac:spMkLst>
        </pc:spChg>
      </pc:sldChg>
      <pc:sldChg chg="modSp">
        <pc:chgData name="Tim Nielsen" userId="S::tim.nielsen@codic.se::7ddc95d2-3ca4-47a2-abed-8c839d74358e" providerId="AD" clId="Web-{F16CB6E1-207D-76C6-8EE5-5884FCBF7C7E}" dt="2020-08-18T07:11:59.346" v="150" actId="20577"/>
        <pc:sldMkLst>
          <pc:docMk/>
          <pc:sldMk cId="924779431" sldId="277"/>
        </pc:sldMkLst>
        <pc:spChg chg="mod">
          <ac:chgData name="Tim Nielsen" userId="S::tim.nielsen@codic.se::7ddc95d2-3ca4-47a2-abed-8c839d74358e" providerId="AD" clId="Web-{F16CB6E1-207D-76C6-8EE5-5884FCBF7C7E}" dt="2020-08-18T07:11:59.346" v="150" actId="20577"/>
          <ac:spMkLst>
            <pc:docMk/>
            <pc:sldMk cId="924779431" sldId="277"/>
            <ac:spMk id="3" creationId="{046E7C39-5F5B-482D-85DB-0A274E4A5FEF}"/>
          </ac:spMkLst>
        </pc:spChg>
      </pc:sldChg>
      <pc:sldChg chg="modSp">
        <pc:chgData name="Tim Nielsen" userId="S::tim.nielsen@codic.se::7ddc95d2-3ca4-47a2-abed-8c839d74358e" providerId="AD" clId="Web-{F16CB6E1-207D-76C6-8EE5-5884FCBF7C7E}" dt="2020-08-18T07:31:19.788" v="1174"/>
        <pc:sldMkLst>
          <pc:docMk/>
          <pc:sldMk cId="2585622643" sldId="278"/>
        </pc:sldMkLst>
        <pc:graphicFrameChg chg="mod modGraphic">
          <ac:chgData name="Tim Nielsen" userId="S::tim.nielsen@codic.se::7ddc95d2-3ca4-47a2-abed-8c839d74358e" providerId="AD" clId="Web-{F16CB6E1-207D-76C6-8EE5-5884FCBF7C7E}" dt="2020-08-18T07:31:19.788" v="1174"/>
          <ac:graphicFrameMkLst>
            <pc:docMk/>
            <pc:sldMk cId="2585622643" sldId="278"/>
            <ac:graphicFrameMk id="6" creationId="{A477A60B-9DCF-4917-863E-58A277446957}"/>
          </ac:graphicFrameMkLst>
        </pc:graphicFrameChg>
      </pc:sldChg>
      <pc:sldChg chg="modSp">
        <pc:chgData name="Tim Nielsen" userId="S::tim.nielsen@codic.se::7ddc95d2-3ca4-47a2-abed-8c839d74358e" providerId="AD" clId="Web-{F16CB6E1-207D-76C6-8EE5-5884FCBF7C7E}" dt="2020-08-18T07:55:37.989" v="1390" actId="20577"/>
        <pc:sldMkLst>
          <pc:docMk/>
          <pc:sldMk cId="1496603639" sldId="279"/>
        </pc:sldMkLst>
        <pc:spChg chg="mod">
          <ac:chgData name="Tim Nielsen" userId="S::tim.nielsen@codic.se::7ddc95d2-3ca4-47a2-abed-8c839d74358e" providerId="AD" clId="Web-{F16CB6E1-207D-76C6-8EE5-5884FCBF7C7E}" dt="2020-08-18T07:55:37.989" v="1390" actId="20577"/>
          <ac:spMkLst>
            <pc:docMk/>
            <pc:sldMk cId="1496603639" sldId="279"/>
            <ac:spMk id="3" creationId="{CEBBC23D-EF21-4B03-93ED-72255D036230}"/>
          </ac:spMkLst>
        </pc:spChg>
      </pc:sldChg>
      <pc:sldChg chg="addSp delSp modSp">
        <pc:chgData name="Tim Nielsen" userId="S::tim.nielsen@codic.se::7ddc95d2-3ca4-47a2-abed-8c839d74358e" providerId="AD" clId="Web-{F16CB6E1-207D-76C6-8EE5-5884FCBF7C7E}" dt="2020-08-18T07:45:17.548" v="1205" actId="20577"/>
        <pc:sldMkLst>
          <pc:docMk/>
          <pc:sldMk cId="2786773997" sldId="280"/>
        </pc:sldMkLst>
        <pc:spChg chg="add del mod">
          <ac:chgData name="Tim Nielsen" userId="S::tim.nielsen@codic.se::7ddc95d2-3ca4-47a2-abed-8c839d74358e" providerId="AD" clId="Web-{F16CB6E1-207D-76C6-8EE5-5884FCBF7C7E}" dt="2020-08-18T07:35:13.123" v="1182"/>
          <ac:spMkLst>
            <pc:docMk/>
            <pc:sldMk cId="2786773997" sldId="280"/>
            <ac:spMk id="3" creationId="{98207DA9-37F0-4829-93A5-2A24A0BE905C}"/>
          </ac:spMkLst>
        </pc:spChg>
        <pc:spChg chg="mod">
          <ac:chgData name="Tim Nielsen" userId="S::tim.nielsen@codic.se::7ddc95d2-3ca4-47a2-abed-8c839d74358e" providerId="AD" clId="Web-{F16CB6E1-207D-76C6-8EE5-5884FCBF7C7E}" dt="2020-08-18T07:45:17.548" v="1205" actId="20577"/>
          <ac:spMkLst>
            <pc:docMk/>
            <pc:sldMk cId="2786773997" sldId="280"/>
            <ac:spMk id="4" creationId="{274ECAB4-5AA6-41F9-9BC1-24A99D8644CA}"/>
          </ac:spMkLst>
        </pc:spChg>
      </pc:sldChg>
      <pc:sldChg chg="modSp">
        <pc:chgData name="Tim Nielsen" userId="S::tim.nielsen@codic.se::7ddc95d2-3ca4-47a2-abed-8c839d74358e" providerId="AD" clId="Web-{F16CB6E1-207D-76C6-8EE5-5884FCBF7C7E}" dt="2020-08-18T07:51:54.544" v="1259" actId="20577"/>
        <pc:sldMkLst>
          <pc:docMk/>
          <pc:sldMk cId="547293368" sldId="283"/>
        </pc:sldMkLst>
        <pc:spChg chg="mod">
          <ac:chgData name="Tim Nielsen" userId="S::tim.nielsen@codic.se::7ddc95d2-3ca4-47a2-abed-8c839d74358e" providerId="AD" clId="Web-{F16CB6E1-207D-76C6-8EE5-5884FCBF7C7E}" dt="2020-08-18T07:51:54.544" v="1259" actId="20577"/>
          <ac:spMkLst>
            <pc:docMk/>
            <pc:sldMk cId="547293368" sldId="283"/>
            <ac:spMk id="4" creationId="{D86CBB12-C4AD-5845-8AE2-702C1C2DD093}"/>
          </ac:spMkLst>
        </pc:spChg>
      </pc:sldChg>
      <pc:sldChg chg="delSp modSp mod modClrScheme chgLayout">
        <pc:chgData name="Tim Nielsen" userId="S::tim.nielsen@codic.se::7ddc95d2-3ca4-47a2-abed-8c839d74358e" providerId="AD" clId="Web-{F16CB6E1-207D-76C6-8EE5-5884FCBF7C7E}" dt="2020-08-18T07:57:20.961" v="1481" actId="20577"/>
        <pc:sldMkLst>
          <pc:docMk/>
          <pc:sldMk cId="3781252530" sldId="284"/>
        </pc:sldMkLst>
        <pc:spChg chg="mod ord">
          <ac:chgData name="Tim Nielsen" userId="S::tim.nielsen@codic.se::7ddc95d2-3ca4-47a2-abed-8c839d74358e" providerId="AD" clId="Web-{F16CB6E1-207D-76C6-8EE5-5884FCBF7C7E}" dt="2020-08-18T07:49:33.759" v="1207"/>
          <ac:spMkLst>
            <pc:docMk/>
            <pc:sldMk cId="3781252530" sldId="284"/>
            <ac:spMk id="7" creationId="{0370E381-32A5-C244-9241-FFE28A164252}"/>
          </ac:spMkLst>
        </pc:spChg>
        <pc:spChg chg="del mod ord">
          <ac:chgData name="Tim Nielsen" userId="S::tim.nielsen@codic.se::7ddc95d2-3ca4-47a2-abed-8c839d74358e" providerId="AD" clId="Web-{F16CB6E1-207D-76C6-8EE5-5884FCBF7C7E}" dt="2020-08-18T07:49:40.743" v="1209"/>
          <ac:spMkLst>
            <pc:docMk/>
            <pc:sldMk cId="3781252530" sldId="284"/>
            <ac:spMk id="8" creationId="{C483302E-CF95-0143-A0DA-A09E50203181}"/>
          </ac:spMkLst>
        </pc:spChg>
        <pc:spChg chg="mod ord">
          <ac:chgData name="Tim Nielsen" userId="S::tim.nielsen@codic.se::7ddc95d2-3ca4-47a2-abed-8c839d74358e" providerId="AD" clId="Web-{F16CB6E1-207D-76C6-8EE5-5884FCBF7C7E}" dt="2020-08-18T07:57:20.961" v="1481" actId="20577"/>
          <ac:spMkLst>
            <pc:docMk/>
            <pc:sldMk cId="3781252530" sldId="284"/>
            <ac:spMk id="9" creationId="{4CAA6CB6-EE1E-6347-B5BD-2A73B9EB4BD3}"/>
          </ac:spMkLst>
        </pc:spChg>
      </pc:sldChg>
      <pc:sldChg chg="modSp">
        <pc:chgData name="Tim Nielsen" userId="S::tim.nielsen@codic.se::7ddc95d2-3ca4-47a2-abed-8c839d74358e" providerId="AD" clId="Web-{F16CB6E1-207D-76C6-8EE5-5884FCBF7C7E}" dt="2020-08-18T07:58:35.432" v="1636" actId="14100"/>
        <pc:sldMkLst>
          <pc:docMk/>
          <pc:sldMk cId="1242229326" sldId="285"/>
        </pc:sldMkLst>
        <pc:spChg chg="mod">
          <ac:chgData name="Tim Nielsen" userId="S::tim.nielsen@codic.se::7ddc95d2-3ca4-47a2-abed-8c839d74358e" providerId="AD" clId="Web-{F16CB6E1-207D-76C6-8EE5-5884FCBF7C7E}" dt="2020-08-18T07:58:32.353" v="1635" actId="14100"/>
          <ac:spMkLst>
            <pc:docMk/>
            <pc:sldMk cId="1242229326" sldId="285"/>
            <ac:spMk id="2" creationId="{2BF0D11A-D070-E645-90B4-0AE5CD9B79EE}"/>
          </ac:spMkLst>
        </pc:spChg>
        <pc:spChg chg="mod">
          <ac:chgData name="Tim Nielsen" userId="S::tim.nielsen@codic.se::7ddc95d2-3ca4-47a2-abed-8c839d74358e" providerId="AD" clId="Web-{F16CB6E1-207D-76C6-8EE5-5884FCBF7C7E}" dt="2020-08-18T07:58:35.432" v="1636" actId="14100"/>
          <ac:spMkLst>
            <pc:docMk/>
            <pc:sldMk cId="1242229326" sldId="285"/>
            <ac:spMk id="4" creationId="{797E12DB-EC94-B748-8D12-6FA0AF57E085}"/>
          </ac:spMkLst>
        </pc:spChg>
      </pc:sldChg>
      <pc:sldChg chg="modSp">
        <pc:chgData name="Tim Nielsen" userId="S::tim.nielsen@codic.se::7ddc95d2-3ca4-47a2-abed-8c839d74358e" providerId="AD" clId="Web-{F16CB6E1-207D-76C6-8EE5-5884FCBF7C7E}" dt="2020-08-18T07:51:17.621" v="1236" actId="20577"/>
        <pc:sldMkLst>
          <pc:docMk/>
          <pc:sldMk cId="2466619411" sldId="286"/>
        </pc:sldMkLst>
        <pc:spChg chg="mod">
          <ac:chgData name="Tim Nielsen" userId="S::tim.nielsen@codic.se::7ddc95d2-3ca4-47a2-abed-8c839d74358e" providerId="AD" clId="Web-{F16CB6E1-207D-76C6-8EE5-5884FCBF7C7E}" dt="2020-08-18T07:51:17.621" v="1236" actId="20577"/>
          <ac:spMkLst>
            <pc:docMk/>
            <pc:sldMk cId="2466619411" sldId="286"/>
            <ac:spMk id="4" creationId="{6D81565F-E25C-ED46-9A1D-A175C4F39788}"/>
          </ac:spMkLst>
        </pc:spChg>
      </pc:sldChg>
      <pc:sldChg chg="modSp">
        <pc:chgData name="Tim Nielsen" userId="S::tim.nielsen@codic.se::7ddc95d2-3ca4-47a2-abed-8c839d74358e" providerId="AD" clId="Web-{F16CB6E1-207D-76C6-8EE5-5884FCBF7C7E}" dt="2020-08-18T07:51:02.121" v="1222" actId="20577"/>
        <pc:sldMkLst>
          <pc:docMk/>
          <pc:sldMk cId="745100199" sldId="287"/>
        </pc:sldMkLst>
        <pc:spChg chg="mod">
          <ac:chgData name="Tim Nielsen" userId="S::tim.nielsen@codic.se::7ddc95d2-3ca4-47a2-abed-8c839d74358e" providerId="AD" clId="Web-{F16CB6E1-207D-76C6-8EE5-5884FCBF7C7E}" dt="2020-08-18T07:51:02.121" v="1222" actId="20577"/>
          <ac:spMkLst>
            <pc:docMk/>
            <pc:sldMk cId="745100199" sldId="287"/>
            <ac:spMk id="4" creationId="{DCEB79FA-37FB-9743-AB8D-9AE87073DF7E}"/>
          </ac:spMkLst>
        </pc:spChg>
      </pc:sldChg>
      <pc:sldChg chg="modSp new ord">
        <pc:chgData name="Tim Nielsen" userId="S::tim.nielsen@codic.se::7ddc95d2-3ca4-47a2-abed-8c839d74358e" providerId="AD" clId="Web-{F16CB6E1-207D-76C6-8EE5-5884FCBF7C7E}" dt="2020-08-18T07:26:44.561" v="911" actId="20577"/>
        <pc:sldMkLst>
          <pc:docMk/>
          <pc:sldMk cId="4110542906" sldId="289"/>
        </pc:sldMkLst>
        <pc:spChg chg="mod">
          <ac:chgData name="Tim Nielsen" userId="S::tim.nielsen@codic.se::7ddc95d2-3ca4-47a2-abed-8c839d74358e" providerId="AD" clId="Web-{F16CB6E1-207D-76C6-8EE5-5884FCBF7C7E}" dt="2020-08-18T07:16:24.964" v="416" actId="20577"/>
          <ac:spMkLst>
            <pc:docMk/>
            <pc:sldMk cId="4110542906" sldId="289"/>
            <ac:spMk id="2" creationId="{44297B7A-011B-4BCA-A672-6A79B70B17A1}"/>
          </ac:spMkLst>
        </pc:spChg>
        <pc:spChg chg="mod">
          <ac:chgData name="Tim Nielsen" userId="S::tim.nielsen@codic.se::7ddc95d2-3ca4-47a2-abed-8c839d74358e" providerId="AD" clId="Web-{F16CB6E1-207D-76C6-8EE5-5884FCBF7C7E}" dt="2020-08-18T07:26:44.561" v="911" actId="20577"/>
          <ac:spMkLst>
            <pc:docMk/>
            <pc:sldMk cId="4110542906" sldId="289"/>
            <ac:spMk id="3" creationId="{AC777A35-7BFF-4C4F-8652-90A91310E9A8}"/>
          </ac:spMkLst>
        </pc:spChg>
      </pc:sldChg>
      <pc:sldChg chg="modSp add ord">
        <pc:chgData name="Tim Nielsen" userId="S::tim.nielsen@codic.se::7ddc95d2-3ca4-47a2-abed-8c839d74358e" providerId="AD" clId="Web-{F16CB6E1-207D-76C6-8EE5-5884FCBF7C7E}" dt="2020-08-18T07:44:54.172" v="1197" actId="20577"/>
        <pc:sldMkLst>
          <pc:docMk/>
          <pc:sldMk cId="2875838681" sldId="290"/>
        </pc:sldMkLst>
        <pc:spChg chg="mod">
          <ac:chgData name="Tim Nielsen" userId="S::tim.nielsen@codic.se::7ddc95d2-3ca4-47a2-abed-8c839d74358e" providerId="AD" clId="Web-{F16CB6E1-207D-76C6-8EE5-5884FCBF7C7E}" dt="2020-08-18T07:44:39.344" v="1191" actId="20577"/>
          <ac:spMkLst>
            <pc:docMk/>
            <pc:sldMk cId="2875838681" sldId="290"/>
            <ac:spMk id="2" creationId="{23620ED4-F1F4-4B66-9F4E-1FAA5EF2DBC4}"/>
          </ac:spMkLst>
        </pc:spChg>
        <pc:spChg chg="mod">
          <ac:chgData name="Tim Nielsen" userId="S::tim.nielsen@codic.se::7ddc95d2-3ca4-47a2-abed-8c839d74358e" providerId="AD" clId="Web-{F16CB6E1-207D-76C6-8EE5-5884FCBF7C7E}" dt="2020-08-18T07:44:54.172" v="1197" actId="20577"/>
          <ac:spMkLst>
            <pc:docMk/>
            <pc:sldMk cId="2875838681" sldId="290"/>
            <ac:spMk id="4" creationId="{DE74F849-1C12-4477-8E6A-161A6F9DC5DF}"/>
          </ac:spMkLst>
        </pc:spChg>
      </pc:sldChg>
      <pc:sldChg chg="new del">
        <pc:chgData name="Tim Nielsen" userId="S::tim.nielsen@codic.se::7ddc95d2-3ca4-47a2-abed-8c839d74358e" providerId="AD" clId="Web-{F16CB6E1-207D-76C6-8EE5-5884FCBF7C7E}" dt="2020-08-18T07:55:40.786" v="1392"/>
        <pc:sldMkLst>
          <pc:docMk/>
          <pc:sldMk cId="2650945777" sldId="291"/>
        </pc:sldMkLst>
      </pc:sldChg>
    </pc:docChg>
  </pc:docChgLst>
  <pc:docChgLst>
    <pc:chgData name="Tim Nielsen" userId="S::tim.nielsen@codic.se::7ddc95d2-3ca4-47a2-abed-8c839d74358e" providerId="AD" clId="Web-{1625279F-1B68-3FA3-A7B7-53F78CC2F5AE}"/>
    <pc:docChg chg="addSld modSld">
      <pc:chgData name="Tim Nielsen" userId="S::tim.nielsen@codic.se::7ddc95d2-3ca4-47a2-abed-8c839d74358e" providerId="AD" clId="Web-{1625279F-1B68-3FA3-A7B7-53F78CC2F5AE}" dt="2020-08-14T12:52:25.563" v="11528" actId="20577"/>
      <pc:docMkLst>
        <pc:docMk/>
      </pc:docMkLst>
      <pc:sldChg chg="modSp">
        <pc:chgData name="Tim Nielsen" userId="S::tim.nielsen@codic.se::7ddc95d2-3ca4-47a2-abed-8c839d74358e" providerId="AD" clId="Web-{1625279F-1B68-3FA3-A7B7-53F78CC2F5AE}" dt="2020-08-14T07:33:26.463" v="3953" actId="20577"/>
        <pc:sldMkLst>
          <pc:docMk/>
          <pc:sldMk cId="3194377694" sldId="256"/>
        </pc:sldMkLst>
        <pc:spChg chg="mod">
          <ac:chgData name="Tim Nielsen" userId="S::tim.nielsen@codic.se::7ddc95d2-3ca4-47a2-abed-8c839d74358e" providerId="AD" clId="Web-{1625279F-1B68-3FA3-A7B7-53F78CC2F5AE}" dt="2020-08-14T07:33:26.463" v="3953" actId="20577"/>
          <ac:spMkLst>
            <pc:docMk/>
            <pc:sldMk cId="3194377694" sldId="256"/>
            <ac:spMk id="3" creationId="{00000000-0000-0000-0000-000000000000}"/>
          </ac:spMkLst>
        </pc:spChg>
      </pc:sldChg>
      <pc:sldChg chg="modSp">
        <pc:chgData name="Tim Nielsen" userId="S::tim.nielsen@codic.se::7ddc95d2-3ca4-47a2-abed-8c839d74358e" providerId="AD" clId="Web-{1625279F-1B68-3FA3-A7B7-53F78CC2F5AE}" dt="2020-08-14T07:45:57.565" v="4753" actId="20577"/>
        <pc:sldMkLst>
          <pc:docMk/>
          <pc:sldMk cId="3099089862" sldId="258"/>
        </pc:sldMkLst>
        <pc:spChg chg="mod">
          <ac:chgData name="Tim Nielsen" userId="S::tim.nielsen@codic.se::7ddc95d2-3ca4-47a2-abed-8c839d74358e" providerId="AD" clId="Web-{1625279F-1B68-3FA3-A7B7-53F78CC2F5AE}" dt="2020-08-14T07:45:06.221" v="4706" actId="20577"/>
          <ac:spMkLst>
            <pc:docMk/>
            <pc:sldMk cId="3099089862" sldId="258"/>
            <ac:spMk id="2" creationId="{E72A50FD-3AAD-4DB2-B7BC-9F306471242D}"/>
          </ac:spMkLst>
        </pc:spChg>
        <pc:spChg chg="mod">
          <ac:chgData name="Tim Nielsen" userId="S::tim.nielsen@codic.se::7ddc95d2-3ca4-47a2-abed-8c839d74358e" providerId="AD" clId="Web-{1625279F-1B68-3FA3-A7B7-53F78CC2F5AE}" dt="2020-08-14T07:45:57.565" v="4753" actId="20577"/>
          <ac:spMkLst>
            <pc:docMk/>
            <pc:sldMk cId="3099089862" sldId="258"/>
            <ac:spMk id="3" creationId="{C0D8F437-5599-457E-A49A-7FEC9BD0395B}"/>
          </ac:spMkLst>
        </pc:spChg>
      </pc:sldChg>
      <pc:sldChg chg="modSp">
        <pc:chgData name="Tim Nielsen" userId="S::tim.nielsen@codic.se::7ddc95d2-3ca4-47a2-abed-8c839d74358e" providerId="AD" clId="Web-{1625279F-1B68-3FA3-A7B7-53F78CC2F5AE}" dt="2020-08-14T07:46:31.487" v="4762" actId="20577"/>
        <pc:sldMkLst>
          <pc:docMk/>
          <pc:sldMk cId="605760527" sldId="259"/>
        </pc:sldMkLst>
        <pc:spChg chg="mod">
          <ac:chgData name="Tim Nielsen" userId="S::tim.nielsen@codic.se::7ddc95d2-3ca4-47a2-abed-8c839d74358e" providerId="AD" clId="Web-{1625279F-1B68-3FA3-A7B7-53F78CC2F5AE}" dt="2020-08-14T06:13:45.011" v="384" actId="20577"/>
          <ac:spMkLst>
            <pc:docMk/>
            <pc:sldMk cId="605760527" sldId="259"/>
            <ac:spMk id="2" creationId="{8CCAE0FF-EF60-4206-B87D-1C4CD8062188}"/>
          </ac:spMkLst>
        </pc:spChg>
        <pc:spChg chg="mod">
          <ac:chgData name="Tim Nielsen" userId="S::tim.nielsen@codic.se::7ddc95d2-3ca4-47a2-abed-8c839d74358e" providerId="AD" clId="Web-{1625279F-1B68-3FA3-A7B7-53F78CC2F5AE}" dt="2020-08-14T07:46:31.487" v="4762" actId="20577"/>
          <ac:spMkLst>
            <pc:docMk/>
            <pc:sldMk cId="605760527" sldId="259"/>
            <ac:spMk id="4" creationId="{845951A1-CB0A-4123-9813-8160DE4121A0}"/>
          </ac:spMkLst>
        </pc:spChg>
      </pc:sldChg>
      <pc:sldChg chg="modSp">
        <pc:chgData name="Tim Nielsen" userId="S::tim.nielsen@codic.se::7ddc95d2-3ca4-47a2-abed-8c839d74358e" providerId="AD" clId="Web-{1625279F-1B68-3FA3-A7B7-53F78CC2F5AE}" dt="2020-08-14T06:14:08.123" v="386" actId="20577"/>
        <pc:sldMkLst>
          <pc:docMk/>
          <pc:sldMk cId="2013303085" sldId="262"/>
        </pc:sldMkLst>
        <pc:spChg chg="mod">
          <ac:chgData name="Tim Nielsen" userId="S::tim.nielsen@codic.se::7ddc95d2-3ca4-47a2-abed-8c839d74358e" providerId="AD" clId="Web-{1625279F-1B68-3FA3-A7B7-53F78CC2F5AE}" dt="2020-08-14T06:14:08.123" v="386" actId="20577"/>
          <ac:spMkLst>
            <pc:docMk/>
            <pc:sldMk cId="2013303085" sldId="262"/>
            <ac:spMk id="2" creationId="{7D7ED658-1C79-4573-B879-C6B5A9352835}"/>
          </ac:spMkLst>
        </pc:spChg>
      </pc:sldChg>
      <pc:sldChg chg="modSp">
        <pc:chgData name="Tim Nielsen" userId="S::tim.nielsen@codic.se::7ddc95d2-3ca4-47a2-abed-8c839d74358e" providerId="AD" clId="Web-{1625279F-1B68-3FA3-A7B7-53F78CC2F5AE}" dt="2020-08-14T06:15:29.567" v="389" actId="20577"/>
        <pc:sldMkLst>
          <pc:docMk/>
          <pc:sldMk cId="2802092189" sldId="263"/>
        </pc:sldMkLst>
        <pc:spChg chg="mod">
          <ac:chgData name="Tim Nielsen" userId="S::tim.nielsen@codic.se::7ddc95d2-3ca4-47a2-abed-8c839d74358e" providerId="AD" clId="Web-{1625279F-1B68-3FA3-A7B7-53F78CC2F5AE}" dt="2020-08-14T06:15:29.567" v="389" actId="20577"/>
          <ac:spMkLst>
            <pc:docMk/>
            <pc:sldMk cId="2802092189" sldId="263"/>
            <ac:spMk id="2" creationId="{C9684665-270E-40E9-83EC-819BF2766E6A}"/>
          </ac:spMkLst>
        </pc:spChg>
      </pc:sldChg>
      <pc:sldChg chg="modSp">
        <pc:chgData name="Tim Nielsen" userId="S::tim.nielsen@codic.se::7ddc95d2-3ca4-47a2-abed-8c839d74358e" providerId="AD" clId="Web-{1625279F-1B68-3FA3-A7B7-53F78CC2F5AE}" dt="2020-08-14T06:15:39.381" v="394" actId="20577"/>
        <pc:sldMkLst>
          <pc:docMk/>
          <pc:sldMk cId="1989985146" sldId="265"/>
        </pc:sldMkLst>
        <pc:spChg chg="mod">
          <ac:chgData name="Tim Nielsen" userId="S::tim.nielsen@codic.se::7ddc95d2-3ca4-47a2-abed-8c839d74358e" providerId="AD" clId="Web-{1625279F-1B68-3FA3-A7B7-53F78CC2F5AE}" dt="2020-08-14T06:15:39.381" v="394" actId="20577"/>
          <ac:spMkLst>
            <pc:docMk/>
            <pc:sldMk cId="1989985146" sldId="265"/>
            <ac:spMk id="2" creationId="{1A5DF268-4B32-4180-B83D-41D794816749}"/>
          </ac:spMkLst>
        </pc:spChg>
      </pc:sldChg>
      <pc:sldChg chg="modSp">
        <pc:chgData name="Tim Nielsen" userId="S::tim.nielsen@codic.se::7ddc95d2-3ca4-47a2-abed-8c839d74358e" providerId="AD" clId="Web-{1625279F-1B68-3FA3-A7B7-53F78CC2F5AE}" dt="2020-08-14T07:39:13.483" v="4416" actId="14100"/>
        <pc:sldMkLst>
          <pc:docMk/>
          <pc:sldMk cId="3183693121" sldId="266"/>
        </pc:sldMkLst>
        <pc:spChg chg="mod">
          <ac:chgData name="Tim Nielsen" userId="S::tim.nielsen@codic.se::7ddc95d2-3ca4-47a2-abed-8c839d74358e" providerId="AD" clId="Web-{1625279F-1B68-3FA3-A7B7-53F78CC2F5AE}" dt="2020-08-14T06:06:32.833" v="8" actId="20577"/>
          <ac:spMkLst>
            <pc:docMk/>
            <pc:sldMk cId="3183693121" sldId="266"/>
            <ac:spMk id="2" creationId="{F3FFA4C2-0C3F-4935-B5CF-7A8FFAEBF9E1}"/>
          </ac:spMkLst>
        </pc:spChg>
        <pc:spChg chg="mod">
          <ac:chgData name="Tim Nielsen" userId="S::tim.nielsen@codic.se::7ddc95d2-3ca4-47a2-abed-8c839d74358e" providerId="AD" clId="Web-{1625279F-1B68-3FA3-A7B7-53F78CC2F5AE}" dt="2020-08-14T07:39:13.483" v="4416" actId="14100"/>
          <ac:spMkLst>
            <pc:docMk/>
            <pc:sldMk cId="3183693121" sldId="266"/>
            <ac:spMk id="4" creationId="{4B03E7B1-A372-4240-A5E9-0EFE8DD5B92C}"/>
          </ac:spMkLst>
        </pc:spChg>
      </pc:sldChg>
      <pc:sldChg chg="modSp">
        <pc:chgData name="Tim Nielsen" userId="S::tim.nielsen@codic.se::7ddc95d2-3ca4-47a2-abed-8c839d74358e" providerId="AD" clId="Web-{1625279F-1B68-3FA3-A7B7-53F78CC2F5AE}" dt="2020-08-14T07:37:59.294" v="4402" actId="20577"/>
        <pc:sldMkLst>
          <pc:docMk/>
          <pc:sldMk cId="4276656591" sldId="267"/>
        </pc:sldMkLst>
        <pc:spChg chg="mod">
          <ac:chgData name="Tim Nielsen" userId="S::tim.nielsen@codic.se::7ddc95d2-3ca4-47a2-abed-8c839d74358e" providerId="AD" clId="Web-{1625279F-1B68-3FA3-A7B7-53F78CC2F5AE}" dt="2020-08-14T07:36:26.043" v="4304" actId="14100"/>
          <ac:spMkLst>
            <pc:docMk/>
            <pc:sldMk cId="4276656591" sldId="267"/>
            <ac:spMk id="2" creationId="{516D8757-FE18-4764-AFF6-F8D55249B9DE}"/>
          </ac:spMkLst>
        </pc:spChg>
        <pc:spChg chg="mod">
          <ac:chgData name="Tim Nielsen" userId="S::tim.nielsen@codic.se::7ddc95d2-3ca4-47a2-abed-8c839d74358e" providerId="AD" clId="Web-{1625279F-1B68-3FA3-A7B7-53F78CC2F5AE}" dt="2020-08-14T07:37:59.294" v="4402" actId="20577"/>
          <ac:spMkLst>
            <pc:docMk/>
            <pc:sldMk cId="4276656591" sldId="267"/>
            <ac:spMk id="4" creationId="{EE9D9F88-185C-4BE5-9821-3B943F360069}"/>
          </ac:spMkLst>
        </pc:spChg>
      </pc:sldChg>
      <pc:sldChg chg="addSp delSp modSp new mod modClrScheme chgLayout">
        <pc:chgData name="Tim Nielsen" userId="S::tim.nielsen@codic.se::7ddc95d2-3ca4-47a2-abed-8c839d74358e" providerId="AD" clId="Web-{1625279F-1B68-3FA3-A7B7-53F78CC2F5AE}" dt="2020-08-14T06:56:04.079" v="3135" actId="20577"/>
        <pc:sldMkLst>
          <pc:docMk/>
          <pc:sldMk cId="2605453914" sldId="269"/>
        </pc:sldMkLst>
        <pc:spChg chg="add mod">
          <ac:chgData name="Tim Nielsen" userId="S::tim.nielsen@codic.se::7ddc95d2-3ca4-47a2-abed-8c839d74358e" providerId="AD" clId="Web-{1625279F-1B68-3FA3-A7B7-53F78CC2F5AE}" dt="2020-08-14T06:16:19.165" v="410" actId="20577"/>
          <ac:spMkLst>
            <pc:docMk/>
            <pc:sldMk cId="2605453914" sldId="269"/>
            <ac:spMk id="2" creationId="{21AF0D0D-0D8F-4009-91B6-FBF7AFD5D27A}"/>
          </ac:spMkLst>
        </pc:spChg>
        <pc:spChg chg="add del mod">
          <ac:chgData name="Tim Nielsen" userId="S::tim.nielsen@codic.se::7ddc95d2-3ca4-47a2-abed-8c839d74358e" providerId="AD" clId="Web-{1625279F-1B68-3FA3-A7B7-53F78CC2F5AE}" dt="2020-08-14T06:55:21.934" v="3062"/>
          <ac:spMkLst>
            <pc:docMk/>
            <pc:sldMk cId="2605453914" sldId="269"/>
            <ac:spMk id="3" creationId="{35014064-1D49-42F1-BE75-8B86CFA95C01}"/>
          </ac:spMkLst>
        </pc:spChg>
        <pc:spChg chg="add mod">
          <ac:chgData name="Tim Nielsen" userId="S::tim.nielsen@codic.se::7ddc95d2-3ca4-47a2-abed-8c839d74358e" providerId="AD" clId="Web-{1625279F-1B68-3FA3-A7B7-53F78CC2F5AE}" dt="2020-08-14T06:56:04.079" v="3135" actId="20577"/>
          <ac:spMkLst>
            <pc:docMk/>
            <pc:sldMk cId="2605453914" sldId="269"/>
            <ac:spMk id="4" creationId="{AABA5E16-C3FD-48C9-BDBC-469CCA57E2C1}"/>
          </ac:spMkLst>
        </pc:spChg>
        <pc:picChg chg="add mod">
          <ac:chgData name="Tim Nielsen" userId="S::tim.nielsen@codic.se::7ddc95d2-3ca4-47a2-abed-8c839d74358e" providerId="AD" clId="Web-{1625279F-1B68-3FA3-A7B7-53F78CC2F5AE}" dt="2020-08-14T06:55:36.983" v="3068" actId="1076"/>
          <ac:picMkLst>
            <pc:docMk/>
            <pc:sldMk cId="2605453914" sldId="269"/>
            <ac:picMk id="5" creationId="{A4A68C55-830E-4917-A33D-82A5589D94F5}"/>
          </ac:picMkLst>
        </pc:picChg>
      </pc:sldChg>
      <pc:sldChg chg="addSp delSp modSp new">
        <pc:chgData name="Tim Nielsen" userId="S::tim.nielsen@codic.se::7ddc95d2-3ca4-47a2-abed-8c839d74358e" providerId="AD" clId="Web-{1625279F-1B68-3FA3-A7B7-53F78CC2F5AE}" dt="2020-08-14T07:05:16.673" v="3885" actId="20577"/>
        <pc:sldMkLst>
          <pc:docMk/>
          <pc:sldMk cId="1965152323" sldId="270"/>
        </pc:sldMkLst>
        <pc:spChg chg="mod">
          <ac:chgData name="Tim Nielsen" userId="S::tim.nielsen@codic.se::7ddc95d2-3ca4-47a2-abed-8c839d74358e" providerId="AD" clId="Web-{1625279F-1B68-3FA3-A7B7-53F78CC2F5AE}" dt="2020-08-14T07:00:36.212" v="3871" actId="14100"/>
          <ac:spMkLst>
            <pc:docMk/>
            <pc:sldMk cId="1965152323" sldId="270"/>
            <ac:spMk id="2" creationId="{64C57DEB-51C3-4DEA-BF6B-65F3C113CE07}"/>
          </ac:spMkLst>
        </pc:spChg>
        <pc:spChg chg="del">
          <ac:chgData name="Tim Nielsen" userId="S::tim.nielsen@codic.se::7ddc95d2-3ca4-47a2-abed-8c839d74358e" providerId="AD" clId="Web-{1625279F-1B68-3FA3-A7B7-53F78CC2F5AE}" dt="2020-08-14T07:00:42.493" v="3873"/>
          <ac:spMkLst>
            <pc:docMk/>
            <pc:sldMk cId="1965152323" sldId="270"/>
            <ac:spMk id="3" creationId="{52479965-5E3E-4D88-8687-403DD1367406}"/>
          </ac:spMkLst>
        </pc:spChg>
        <pc:spChg chg="mod">
          <ac:chgData name="Tim Nielsen" userId="S::tim.nielsen@codic.se::7ddc95d2-3ca4-47a2-abed-8c839d74358e" providerId="AD" clId="Web-{1625279F-1B68-3FA3-A7B7-53F78CC2F5AE}" dt="2020-08-14T07:05:16.673" v="3885" actId="20577"/>
          <ac:spMkLst>
            <pc:docMk/>
            <pc:sldMk cId="1965152323" sldId="270"/>
            <ac:spMk id="4" creationId="{CAA0C915-9F7B-4200-BD81-30E32B520F8D}"/>
          </ac:spMkLst>
        </pc:spChg>
        <pc:picChg chg="add mod">
          <ac:chgData name="Tim Nielsen" userId="S::tim.nielsen@codic.se::7ddc95d2-3ca4-47a2-abed-8c839d74358e" providerId="AD" clId="Web-{1625279F-1B68-3FA3-A7B7-53F78CC2F5AE}" dt="2020-08-14T07:01:19.622" v="3878" actId="1076"/>
          <ac:picMkLst>
            <pc:docMk/>
            <pc:sldMk cId="1965152323" sldId="270"/>
            <ac:picMk id="5" creationId="{22B506F3-B2F2-46A4-BF52-57BA8BED30FD}"/>
          </ac:picMkLst>
        </pc:picChg>
        <pc:picChg chg="add mod">
          <ac:chgData name="Tim Nielsen" userId="S::tim.nielsen@codic.se::7ddc95d2-3ca4-47a2-abed-8c839d74358e" providerId="AD" clId="Web-{1625279F-1B68-3FA3-A7B7-53F78CC2F5AE}" dt="2020-08-14T07:04:56.765" v="3882" actId="1076"/>
          <ac:picMkLst>
            <pc:docMk/>
            <pc:sldMk cId="1965152323" sldId="270"/>
            <ac:picMk id="6" creationId="{76294815-6655-4B99-9E3E-2B0C14C3D9C2}"/>
          </ac:picMkLst>
        </pc:picChg>
      </pc:sldChg>
      <pc:sldChg chg="addSp delSp modSp new mod setBg modClrScheme chgLayout">
        <pc:chgData name="Tim Nielsen" userId="S::tim.nielsen@codic.se::7ddc95d2-3ca4-47a2-abed-8c839d74358e" providerId="AD" clId="Web-{1625279F-1B68-3FA3-A7B7-53F78CC2F5AE}" dt="2020-08-14T07:43:39.782" v="4704" actId="1076"/>
        <pc:sldMkLst>
          <pc:docMk/>
          <pc:sldMk cId="3892035634" sldId="271"/>
        </pc:sldMkLst>
        <pc:spChg chg="del">
          <ac:chgData name="Tim Nielsen" userId="S::tim.nielsen@codic.se::7ddc95d2-3ca4-47a2-abed-8c839d74358e" providerId="AD" clId="Web-{1625279F-1B68-3FA3-A7B7-53F78CC2F5AE}" dt="2020-08-14T07:31:17.212" v="3888"/>
          <ac:spMkLst>
            <pc:docMk/>
            <pc:sldMk cId="3892035634" sldId="271"/>
            <ac:spMk id="2" creationId="{AC1B8F3E-09E4-4AEE-A96B-1EC97B11C32B}"/>
          </ac:spMkLst>
        </pc:spChg>
        <pc:spChg chg="del">
          <ac:chgData name="Tim Nielsen" userId="S::tim.nielsen@codic.se::7ddc95d2-3ca4-47a2-abed-8c839d74358e" providerId="AD" clId="Web-{1625279F-1B68-3FA3-A7B7-53F78CC2F5AE}" dt="2020-08-14T07:31:17.212" v="3888"/>
          <ac:spMkLst>
            <pc:docMk/>
            <pc:sldMk cId="3892035634" sldId="271"/>
            <ac:spMk id="3" creationId="{17A9B1A9-CBF6-42F5-84EC-B9F2E4EC8AC7}"/>
          </ac:spMkLst>
        </pc:spChg>
        <pc:spChg chg="del">
          <ac:chgData name="Tim Nielsen" userId="S::tim.nielsen@codic.se::7ddc95d2-3ca4-47a2-abed-8c839d74358e" providerId="AD" clId="Web-{1625279F-1B68-3FA3-A7B7-53F78CC2F5AE}" dt="2020-08-14T07:31:17.212" v="3888"/>
          <ac:spMkLst>
            <pc:docMk/>
            <pc:sldMk cId="3892035634" sldId="271"/>
            <ac:spMk id="4" creationId="{CEF60A68-467F-44C6-93BD-E624EFCC0FCF}"/>
          </ac:spMkLst>
        </pc:spChg>
        <pc:spChg chg="add del">
          <ac:chgData name="Tim Nielsen" userId="S::tim.nielsen@codic.se::7ddc95d2-3ca4-47a2-abed-8c839d74358e" providerId="AD" clId="Web-{1625279F-1B68-3FA3-A7B7-53F78CC2F5AE}" dt="2020-08-14T07:32:38.229" v="3923"/>
          <ac:spMkLst>
            <pc:docMk/>
            <pc:sldMk cId="3892035634" sldId="271"/>
            <ac:spMk id="13" creationId="{6F79B0DD-2C63-4EE5-804F-B8E391FC1E45}"/>
          </ac:spMkLst>
        </pc:spChg>
        <pc:spChg chg="add del">
          <ac:chgData name="Tim Nielsen" userId="S::tim.nielsen@codic.se::7ddc95d2-3ca4-47a2-abed-8c839d74358e" providerId="AD" clId="Web-{1625279F-1B68-3FA3-A7B7-53F78CC2F5AE}" dt="2020-08-14T07:32:38.229" v="3923"/>
          <ac:spMkLst>
            <pc:docMk/>
            <pc:sldMk cId="3892035634" sldId="271"/>
            <ac:spMk id="15" creationId="{627DB8AB-CD55-4C8F-9043-52652B89231A}"/>
          </ac:spMkLst>
        </pc:spChg>
        <pc:spChg chg="add del">
          <ac:chgData name="Tim Nielsen" userId="S::tim.nielsen@codic.se::7ddc95d2-3ca4-47a2-abed-8c839d74358e" providerId="AD" clId="Web-{1625279F-1B68-3FA3-A7B7-53F78CC2F5AE}" dt="2020-08-14T07:32:38.229" v="3923"/>
          <ac:spMkLst>
            <pc:docMk/>
            <pc:sldMk cId="3892035634" sldId="271"/>
            <ac:spMk id="17" creationId="{53059C5A-91CB-4024-9B4E-20082E25C70B}"/>
          </ac:spMkLst>
        </pc:spChg>
        <pc:spChg chg="add del">
          <ac:chgData name="Tim Nielsen" userId="S::tim.nielsen@codic.se::7ddc95d2-3ca4-47a2-abed-8c839d74358e" providerId="AD" clId="Web-{1625279F-1B68-3FA3-A7B7-53F78CC2F5AE}" dt="2020-08-14T07:32:38.229" v="3923"/>
          <ac:spMkLst>
            <pc:docMk/>
            <pc:sldMk cId="3892035634" sldId="271"/>
            <ac:spMk id="19" creationId="{184884BF-A898-4EFF-9504-E13EBE3FF62E}"/>
          </ac:spMkLst>
        </pc:spChg>
        <pc:spChg chg="add del">
          <ac:chgData name="Tim Nielsen" userId="S::tim.nielsen@codic.se::7ddc95d2-3ca4-47a2-abed-8c839d74358e" providerId="AD" clId="Web-{1625279F-1B68-3FA3-A7B7-53F78CC2F5AE}" dt="2020-08-14T07:32:38.229" v="3923"/>
          <ac:spMkLst>
            <pc:docMk/>
            <pc:sldMk cId="3892035634" sldId="271"/>
            <ac:spMk id="21" creationId="{7B32D337-FDA6-4468-ADB1-7038E5FC0BA9}"/>
          </ac:spMkLst>
        </pc:spChg>
        <pc:picChg chg="add del mod">
          <ac:chgData name="Tim Nielsen" userId="S::tim.nielsen@codic.se::7ddc95d2-3ca4-47a2-abed-8c839d74358e" providerId="AD" clId="Web-{1625279F-1B68-3FA3-A7B7-53F78CC2F5AE}" dt="2020-08-14T07:43:31.626" v="4696"/>
          <ac:picMkLst>
            <pc:docMk/>
            <pc:sldMk cId="3892035634" sldId="271"/>
            <ac:picMk id="5" creationId="{C6D9B96A-A7AC-48A3-9CF1-78E967807E3B}"/>
          </ac:picMkLst>
        </pc:picChg>
        <pc:picChg chg="add del mod">
          <ac:chgData name="Tim Nielsen" userId="S::tim.nielsen@codic.se::7ddc95d2-3ca4-47a2-abed-8c839d74358e" providerId="AD" clId="Web-{1625279F-1B68-3FA3-A7B7-53F78CC2F5AE}" dt="2020-08-14T07:43:14.204" v="4692"/>
          <ac:picMkLst>
            <pc:docMk/>
            <pc:sldMk cId="3892035634" sldId="271"/>
            <ac:picMk id="6" creationId="{6ECF29FA-6E18-4484-AAF1-7351238BF587}"/>
          </ac:picMkLst>
        </pc:picChg>
        <pc:picChg chg="add mod ord">
          <ac:chgData name="Tim Nielsen" userId="S::tim.nielsen@codic.se::7ddc95d2-3ca4-47a2-abed-8c839d74358e" providerId="AD" clId="Web-{1625279F-1B68-3FA3-A7B7-53F78CC2F5AE}" dt="2020-08-14T07:43:38.376" v="4703" actId="1076"/>
          <ac:picMkLst>
            <pc:docMk/>
            <pc:sldMk cId="3892035634" sldId="271"/>
            <ac:picMk id="7" creationId="{4312CCE2-958A-417B-8496-E24AC6A9F648}"/>
          </ac:picMkLst>
        </pc:picChg>
        <pc:picChg chg="add mod">
          <ac:chgData name="Tim Nielsen" userId="S::tim.nielsen@codic.se::7ddc95d2-3ca4-47a2-abed-8c839d74358e" providerId="AD" clId="Web-{1625279F-1B68-3FA3-A7B7-53F78CC2F5AE}" dt="2020-08-14T07:32:43.557" v="3925" actId="1076"/>
          <ac:picMkLst>
            <pc:docMk/>
            <pc:sldMk cId="3892035634" sldId="271"/>
            <ac:picMk id="8" creationId="{0E7EE577-E19B-493D-9078-C1586374BB13}"/>
          </ac:picMkLst>
        </pc:picChg>
        <pc:picChg chg="add mod">
          <ac:chgData name="Tim Nielsen" userId="S::tim.nielsen@codic.se::7ddc95d2-3ca4-47a2-abed-8c839d74358e" providerId="AD" clId="Web-{1625279F-1B68-3FA3-A7B7-53F78CC2F5AE}" dt="2020-08-14T07:43:39.782" v="4704" actId="1076"/>
          <ac:picMkLst>
            <pc:docMk/>
            <pc:sldMk cId="3892035634" sldId="271"/>
            <ac:picMk id="9" creationId="{41E892C7-E10B-4100-A5E2-7FC7BD067A7D}"/>
          </ac:picMkLst>
        </pc:picChg>
      </pc:sldChg>
      <pc:sldChg chg="addSp modSp new mod modClrScheme chgLayout">
        <pc:chgData name="Tim Nielsen" userId="S::tim.nielsen@codic.se::7ddc95d2-3ca4-47a2-abed-8c839d74358e" providerId="AD" clId="Web-{1625279F-1B68-3FA3-A7B7-53F78CC2F5AE}" dt="2020-08-14T08:48:29.155" v="6140" actId="20577"/>
        <pc:sldMkLst>
          <pc:docMk/>
          <pc:sldMk cId="2358335492" sldId="272"/>
        </pc:sldMkLst>
        <pc:spChg chg="add mod">
          <ac:chgData name="Tim Nielsen" userId="S::tim.nielsen@codic.se::7ddc95d2-3ca4-47a2-abed-8c839d74358e" providerId="AD" clId="Web-{1625279F-1B68-3FA3-A7B7-53F78CC2F5AE}" dt="2020-08-14T08:26:59.308" v="4803" actId="20577"/>
          <ac:spMkLst>
            <pc:docMk/>
            <pc:sldMk cId="2358335492" sldId="272"/>
            <ac:spMk id="2" creationId="{6346B990-10D3-4D44-AB87-3BD8182396CE}"/>
          </ac:spMkLst>
        </pc:spChg>
        <pc:spChg chg="add mod">
          <ac:chgData name="Tim Nielsen" userId="S::tim.nielsen@codic.se::7ddc95d2-3ca4-47a2-abed-8c839d74358e" providerId="AD" clId="Web-{1625279F-1B68-3FA3-A7B7-53F78CC2F5AE}" dt="2020-08-14T08:48:29.155" v="6140" actId="20577"/>
          <ac:spMkLst>
            <pc:docMk/>
            <pc:sldMk cId="2358335492" sldId="272"/>
            <ac:spMk id="3" creationId="{068C560F-FEC5-47B4-85F8-F2767C9AA367}"/>
          </ac:spMkLst>
        </pc:spChg>
      </pc:sldChg>
      <pc:sldChg chg="addSp delSp modSp new">
        <pc:chgData name="Tim Nielsen" userId="S::tim.nielsen@codic.se::7ddc95d2-3ca4-47a2-abed-8c839d74358e" providerId="AD" clId="Web-{1625279F-1B68-3FA3-A7B7-53F78CC2F5AE}" dt="2020-08-14T07:41:52.297" v="4691" actId="1076"/>
        <pc:sldMkLst>
          <pc:docMk/>
          <pc:sldMk cId="73349709" sldId="273"/>
        </pc:sldMkLst>
        <pc:spChg chg="mod">
          <ac:chgData name="Tim Nielsen" userId="S::tim.nielsen@codic.se::7ddc95d2-3ca4-47a2-abed-8c839d74358e" providerId="AD" clId="Web-{1625279F-1B68-3FA3-A7B7-53F78CC2F5AE}" dt="2020-08-14T07:40:16.968" v="4436" actId="20577"/>
          <ac:spMkLst>
            <pc:docMk/>
            <pc:sldMk cId="73349709" sldId="273"/>
            <ac:spMk id="2" creationId="{909616BD-EC26-4880-AD91-4B2BFA0D40EF}"/>
          </ac:spMkLst>
        </pc:spChg>
        <pc:spChg chg="del">
          <ac:chgData name="Tim Nielsen" userId="S::tim.nielsen@codic.se::7ddc95d2-3ca4-47a2-abed-8c839d74358e" providerId="AD" clId="Web-{1625279F-1B68-3FA3-A7B7-53F78CC2F5AE}" dt="2020-08-14T07:41:14.703" v="4683"/>
          <ac:spMkLst>
            <pc:docMk/>
            <pc:sldMk cId="73349709" sldId="273"/>
            <ac:spMk id="3" creationId="{C1ADC157-33AA-4619-B4E6-5EFB3F29BEC2}"/>
          </ac:spMkLst>
        </pc:spChg>
        <pc:spChg chg="mod">
          <ac:chgData name="Tim Nielsen" userId="S::tim.nielsen@codic.se::7ddc95d2-3ca4-47a2-abed-8c839d74358e" providerId="AD" clId="Web-{1625279F-1B68-3FA3-A7B7-53F78CC2F5AE}" dt="2020-08-14T07:41:03.046" v="4680" actId="20577"/>
          <ac:spMkLst>
            <pc:docMk/>
            <pc:sldMk cId="73349709" sldId="273"/>
            <ac:spMk id="4" creationId="{68C82109-4E2A-4DFA-B56A-47D17C616F6F}"/>
          </ac:spMkLst>
        </pc:spChg>
        <pc:picChg chg="add mod">
          <ac:chgData name="Tim Nielsen" userId="S::tim.nielsen@codic.se::7ddc95d2-3ca4-47a2-abed-8c839d74358e" providerId="AD" clId="Web-{1625279F-1B68-3FA3-A7B7-53F78CC2F5AE}" dt="2020-08-14T07:41:17.984" v="4685" actId="1076"/>
          <ac:picMkLst>
            <pc:docMk/>
            <pc:sldMk cId="73349709" sldId="273"/>
            <ac:picMk id="6" creationId="{E0A52EB5-1931-4D73-9327-3770532EFCA6}"/>
          </ac:picMkLst>
        </pc:picChg>
        <pc:picChg chg="add mod">
          <ac:chgData name="Tim Nielsen" userId="S::tim.nielsen@codic.se::7ddc95d2-3ca4-47a2-abed-8c839d74358e" providerId="AD" clId="Web-{1625279F-1B68-3FA3-A7B7-53F78CC2F5AE}" dt="2020-08-14T07:41:52.297" v="4691" actId="1076"/>
          <ac:picMkLst>
            <pc:docMk/>
            <pc:sldMk cId="73349709" sldId="273"/>
            <ac:picMk id="8" creationId="{19D5508C-1C97-42B7-9F77-5090D9BF9867}"/>
          </ac:picMkLst>
        </pc:picChg>
      </pc:sldChg>
      <pc:sldChg chg="modSp new">
        <pc:chgData name="Tim Nielsen" userId="S::tim.nielsen@codic.se::7ddc95d2-3ca4-47a2-abed-8c839d74358e" providerId="AD" clId="Web-{1625279F-1B68-3FA3-A7B7-53F78CC2F5AE}" dt="2020-08-14T10:12:56.919" v="7263" actId="20577"/>
        <pc:sldMkLst>
          <pc:docMk/>
          <pc:sldMk cId="2205213333" sldId="274"/>
        </pc:sldMkLst>
        <pc:spChg chg="mod">
          <ac:chgData name="Tim Nielsen" userId="S::tim.nielsen@codic.se::7ddc95d2-3ca4-47a2-abed-8c839d74358e" providerId="AD" clId="Web-{1625279F-1B68-3FA3-A7B7-53F78CC2F5AE}" dt="2020-08-14T10:04:52.997" v="6787" actId="20577"/>
          <ac:spMkLst>
            <pc:docMk/>
            <pc:sldMk cId="2205213333" sldId="274"/>
            <ac:spMk id="2" creationId="{750B4DE9-23BD-455D-A3D7-52A203A1CFE1}"/>
          </ac:spMkLst>
        </pc:spChg>
        <pc:spChg chg="mod">
          <ac:chgData name="Tim Nielsen" userId="S::tim.nielsen@codic.se::7ddc95d2-3ca4-47a2-abed-8c839d74358e" providerId="AD" clId="Web-{1625279F-1B68-3FA3-A7B7-53F78CC2F5AE}" dt="2020-08-14T10:12:56.919" v="7263" actId="20577"/>
          <ac:spMkLst>
            <pc:docMk/>
            <pc:sldMk cId="2205213333" sldId="274"/>
            <ac:spMk id="3" creationId="{C8928310-4074-4738-92A8-A5273C6BFA95}"/>
          </ac:spMkLst>
        </pc:spChg>
      </pc:sldChg>
      <pc:sldChg chg="modSp new">
        <pc:chgData name="Tim Nielsen" userId="S::tim.nielsen@codic.se::7ddc95d2-3ca4-47a2-abed-8c839d74358e" providerId="AD" clId="Web-{1625279F-1B68-3FA3-A7B7-53F78CC2F5AE}" dt="2020-08-14T10:33:28.178" v="9211" actId="20577"/>
        <pc:sldMkLst>
          <pc:docMk/>
          <pc:sldMk cId="4214014350" sldId="275"/>
        </pc:sldMkLst>
        <pc:spChg chg="mod">
          <ac:chgData name="Tim Nielsen" userId="S::tim.nielsen@codic.se::7ddc95d2-3ca4-47a2-abed-8c839d74358e" providerId="AD" clId="Web-{1625279F-1B68-3FA3-A7B7-53F78CC2F5AE}" dt="2020-08-14T10:13:56.140" v="7279" actId="20577"/>
          <ac:spMkLst>
            <pc:docMk/>
            <pc:sldMk cId="4214014350" sldId="275"/>
            <ac:spMk id="2" creationId="{4CB7D28C-C9CB-4132-AF8A-6E935C31B2AC}"/>
          </ac:spMkLst>
        </pc:spChg>
        <pc:spChg chg="mod">
          <ac:chgData name="Tim Nielsen" userId="S::tim.nielsen@codic.se::7ddc95d2-3ca4-47a2-abed-8c839d74358e" providerId="AD" clId="Web-{1625279F-1B68-3FA3-A7B7-53F78CC2F5AE}" dt="2020-08-14T10:33:28.178" v="9211" actId="20577"/>
          <ac:spMkLst>
            <pc:docMk/>
            <pc:sldMk cId="4214014350" sldId="275"/>
            <ac:spMk id="3" creationId="{66789CEE-AF36-458F-8F48-EC7D27C05A93}"/>
          </ac:spMkLst>
        </pc:spChg>
      </pc:sldChg>
      <pc:sldChg chg="modSp new">
        <pc:chgData name="Tim Nielsen" userId="S::tim.nielsen@codic.se::7ddc95d2-3ca4-47a2-abed-8c839d74358e" providerId="AD" clId="Web-{1625279F-1B68-3FA3-A7B7-53F78CC2F5AE}" dt="2020-08-14T10:47:24.558" v="9652" actId="20577"/>
        <pc:sldMkLst>
          <pc:docMk/>
          <pc:sldMk cId="3049978670" sldId="276"/>
        </pc:sldMkLst>
        <pc:spChg chg="mod">
          <ac:chgData name="Tim Nielsen" userId="S::tim.nielsen@codic.se::7ddc95d2-3ca4-47a2-abed-8c839d74358e" providerId="AD" clId="Web-{1625279F-1B68-3FA3-A7B7-53F78CC2F5AE}" dt="2020-08-14T10:17:53.288" v="7891" actId="20577"/>
          <ac:spMkLst>
            <pc:docMk/>
            <pc:sldMk cId="3049978670" sldId="276"/>
            <ac:spMk id="2" creationId="{300C500C-AB9B-4D3D-937C-28A823E9AAE5}"/>
          </ac:spMkLst>
        </pc:spChg>
        <pc:spChg chg="mod">
          <ac:chgData name="Tim Nielsen" userId="S::tim.nielsen@codic.se::7ddc95d2-3ca4-47a2-abed-8c839d74358e" providerId="AD" clId="Web-{1625279F-1B68-3FA3-A7B7-53F78CC2F5AE}" dt="2020-08-14T10:47:24.558" v="9652" actId="20577"/>
          <ac:spMkLst>
            <pc:docMk/>
            <pc:sldMk cId="3049978670" sldId="276"/>
            <ac:spMk id="3" creationId="{C2C243CB-F4E2-4ECF-ABDC-1C8158CE99FB}"/>
          </ac:spMkLst>
        </pc:spChg>
      </pc:sldChg>
      <pc:sldChg chg="addSp delSp modSp new mod modClrScheme chgLayout">
        <pc:chgData name="Tim Nielsen" userId="S::tim.nielsen@codic.se::7ddc95d2-3ca4-47a2-abed-8c839d74358e" providerId="AD" clId="Web-{1625279F-1B68-3FA3-A7B7-53F78CC2F5AE}" dt="2020-08-14T12:06:09.814" v="11003" actId="20577"/>
        <pc:sldMkLst>
          <pc:docMk/>
          <pc:sldMk cId="924779431" sldId="277"/>
        </pc:sldMkLst>
        <pc:spChg chg="mod ord">
          <ac:chgData name="Tim Nielsen" userId="S::tim.nielsen@codic.se::7ddc95d2-3ca4-47a2-abed-8c839d74358e" providerId="AD" clId="Web-{1625279F-1B68-3FA3-A7B7-53F78CC2F5AE}" dt="2020-08-14T11:52:43.502" v="10820"/>
          <ac:spMkLst>
            <pc:docMk/>
            <pc:sldMk cId="924779431" sldId="277"/>
            <ac:spMk id="2" creationId="{99CFC2B2-D06E-4FC8-BC46-D327B4B9BCB5}"/>
          </ac:spMkLst>
        </pc:spChg>
        <pc:spChg chg="mod ord">
          <ac:chgData name="Tim Nielsen" userId="S::tim.nielsen@codic.se::7ddc95d2-3ca4-47a2-abed-8c839d74358e" providerId="AD" clId="Web-{1625279F-1B68-3FA3-A7B7-53F78CC2F5AE}" dt="2020-08-14T12:06:09.814" v="11003" actId="20577"/>
          <ac:spMkLst>
            <pc:docMk/>
            <pc:sldMk cId="924779431" sldId="277"/>
            <ac:spMk id="3" creationId="{046E7C39-5F5B-482D-85DB-0A274E4A5FEF}"/>
          </ac:spMkLst>
        </pc:spChg>
        <pc:spChg chg="add del mod ord">
          <ac:chgData name="Tim Nielsen" userId="S::tim.nielsen@codic.se::7ddc95d2-3ca4-47a2-abed-8c839d74358e" providerId="AD" clId="Web-{1625279F-1B68-3FA3-A7B7-53F78CC2F5AE}" dt="2020-08-14T10:49:55.391" v="9869"/>
          <ac:spMkLst>
            <pc:docMk/>
            <pc:sldMk cId="924779431" sldId="277"/>
            <ac:spMk id="4" creationId="{197C4EBF-F790-44AC-89A6-7CB1D0E1E8FE}"/>
          </ac:spMkLst>
        </pc:spChg>
        <pc:graphicFrameChg chg="add del mod modGraphic">
          <ac:chgData name="Tim Nielsen" userId="S::tim.nielsen@codic.se::7ddc95d2-3ca4-47a2-abed-8c839d74358e" providerId="AD" clId="Web-{1625279F-1B68-3FA3-A7B7-53F78CC2F5AE}" dt="2020-08-14T11:36:13.406" v="10577"/>
          <ac:graphicFrameMkLst>
            <pc:docMk/>
            <pc:sldMk cId="924779431" sldId="277"/>
            <ac:graphicFrameMk id="5" creationId="{BD26A438-E94B-4BB7-91B6-63FB3402C68E}"/>
          </ac:graphicFrameMkLst>
        </pc:graphicFrameChg>
      </pc:sldChg>
      <pc:sldChg chg="addSp delSp modSp new mod modClrScheme chgLayout">
        <pc:chgData name="Tim Nielsen" userId="S::tim.nielsen@codic.se::7ddc95d2-3ca4-47a2-abed-8c839d74358e" providerId="AD" clId="Web-{1625279F-1B68-3FA3-A7B7-53F78CC2F5AE}" dt="2020-08-14T12:05:55.907" v="10984"/>
        <pc:sldMkLst>
          <pc:docMk/>
          <pc:sldMk cId="2585622643" sldId="278"/>
        </pc:sldMkLst>
        <pc:spChg chg="del">
          <ac:chgData name="Tim Nielsen" userId="S::tim.nielsen@codic.se::7ddc95d2-3ca4-47a2-abed-8c839d74358e" providerId="AD" clId="Web-{1625279F-1B68-3FA3-A7B7-53F78CC2F5AE}" dt="2020-08-14T10:52:29.990" v="10160"/>
          <ac:spMkLst>
            <pc:docMk/>
            <pc:sldMk cId="2585622643" sldId="278"/>
            <ac:spMk id="2" creationId="{14D807C0-0DB8-45C3-80DF-B298596546A5}"/>
          </ac:spMkLst>
        </pc:spChg>
        <pc:spChg chg="del">
          <ac:chgData name="Tim Nielsen" userId="S::tim.nielsen@codic.se::7ddc95d2-3ca4-47a2-abed-8c839d74358e" providerId="AD" clId="Web-{1625279F-1B68-3FA3-A7B7-53F78CC2F5AE}" dt="2020-08-14T10:52:29.990" v="10160"/>
          <ac:spMkLst>
            <pc:docMk/>
            <pc:sldMk cId="2585622643" sldId="278"/>
            <ac:spMk id="3" creationId="{6CEFC5A4-BAA1-4EAD-9AB1-4E07D5D49222}"/>
          </ac:spMkLst>
        </pc:spChg>
        <pc:spChg chg="del">
          <ac:chgData name="Tim Nielsen" userId="S::tim.nielsen@codic.se::7ddc95d2-3ca4-47a2-abed-8c839d74358e" providerId="AD" clId="Web-{1625279F-1B68-3FA3-A7B7-53F78CC2F5AE}" dt="2020-08-14T10:52:29.990" v="10160"/>
          <ac:spMkLst>
            <pc:docMk/>
            <pc:sldMk cId="2585622643" sldId="278"/>
            <ac:spMk id="4" creationId="{08241B86-7781-4858-8BB8-29728CFDFC57}"/>
          </ac:spMkLst>
        </pc:spChg>
        <pc:graphicFrameChg chg="add mod modGraphic">
          <ac:chgData name="Tim Nielsen" userId="S::tim.nielsen@codic.se::7ddc95d2-3ca4-47a2-abed-8c839d74358e" providerId="AD" clId="Web-{1625279F-1B68-3FA3-A7B7-53F78CC2F5AE}" dt="2020-08-14T12:05:55.907" v="10984"/>
          <ac:graphicFrameMkLst>
            <pc:docMk/>
            <pc:sldMk cId="2585622643" sldId="278"/>
            <ac:graphicFrameMk id="6" creationId="{A477A60B-9DCF-4917-863E-58A277446957}"/>
          </ac:graphicFrameMkLst>
        </pc:graphicFrameChg>
      </pc:sldChg>
      <pc:sldChg chg="addSp delSp modSp new mod modClrScheme chgLayout">
        <pc:chgData name="Tim Nielsen" userId="S::tim.nielsen@codic.se::7ddc95d2-3ca4-47a2-abed-8c839d74358e" providerId="AD" clId="Web-{1625279F-1B68-3FA3-A7B7-53F78CC2F5AE}" dt="2020-08-14T12:47:16.179" v="11401" actId="1076"/>
        <pc:sldMkLst>
          <pc:docMk/>
          <pc:sldMk cId="1496603639" sldId="279"/>
        </pc:sldMkLst>
        <pc:spChg chg="add mod ord">
          <ac:chgData name="Tim Nielsen" userId="S::tim.nielsen@codic.se::7ddc95d2-3ca4-47a2-abed-8c839d74358e" providerId="AD" clId="Web-{1625279F-1B68-3FA3-A7B7-53F78CC2F5AE}" dt="2020-08-14T12:45:25.316" v="11393"/>
          <ac:spMkLst>
            <pc:docMk/>
            <pc:sldMk cId="1496603639" sldId="279"/>
            <ac:spMk id="2" creationId="{A3410E27-000F-4C71-B5EA-11B51EBC5D25}"/>
          </ac:spMkLst>
        </pc:spChg>
        <pc:spChg chg="add mod ord">
          <ac:chgData name="Tim Nielsen" userId="S::tim.nielsen@codic.se::7ddc95d2-3ca4-47a2-abed-8c839d74358e" providerId="AD" clId="Web-{1625279F-1B68-3FA3-A7B7-53F78CC2F5AE}" dt="2020-08-14T12:45:25.316" v="11393"/>
          <ac:spMkLst>
            <pc:docMk/>
            <pc:sldMk cId="1496603639" sldId="279"/>
            <ac:spMk id="3" creationId="{CEBBC23D-EF21-4B03-93ED-72255D036230}"/>
          </ac:spMkLst>
        </pc:spChg>
        <pc:spChg chg="add del mod ord">
          <ac:chgData name="Tim Nielsen" userId="S::tim.nielsen@codic.se::7ddc95d2-3ca4-47a2-abed-8c839d74358e" providerId="AD" clId="Web-{1625279F-1B68-3FA3-A7B7-53F78CC2F5AE}" dt="2020-08-14T12:47:04.084" v="11394"/>
          <ac:spMkLst>
            <pc:docMk/>
            <pc:sldMk cId="1496603639" sldId="279"/>
            <ac:spMk id="4" creationId="{3B2810CE-F97E-4970-B4C7-16323E47B208}"/>
          </ac:spMkLst>
        </pc:spChg>
        <pc:spChg chg="add del mod">
          <ac:chgData name="Tim Nielsen" userId="S::tim.nielsen@codic.se::7ddc95d2-3ca4-47a2-abed-8c839d74358e" providerId="AD" clId="Web-{1625279F-1B68-3FA3-A7B7-53F78CC2F5AE}" dt="2020-08-14T12:47:09.725" v="11396"/>
          <ac:spMkLst>
            <pc:docMk/>
            <pc:sldMk cId="1496603639" sldId="279"/>
            <ac:spMk id="7" creationId="{D9EDE35D-B8E4-4182-A69A-A05117A073EF}"/>
          </ac:spMkLst>
        </pc:spChg>
        <pc:picChg chg="add del mod ord modCrop">
          <ac:chgData name="Tim Nielsen" userId="S::tim.nielsen@codic.se::7ddc95d2-3ca4-47a2-abed-8c839d74358e" providerId="AD" clId="Web-{1625279F-1B68-3FA3-A7B7-53F78CC2F5AE}" dt="2020-08-14T12:47:07.116" v="11395"/>
          <ac:picMkLst>
            <pc:docMk/>
            <pc:sldMk cId="1496603639" sldId="279"/>
            <ac:picMk id="5" creationId="{BA5100E7-C12A-4D67-8C42-8B4C5C0E8CD8}"/>
          </ac:picMkLst>
        </pc:picChg>
        <pc:picChg chg="add mod">
          <ac:chgData name="Tim Nielsen" userId="S::tim.nielsen@codic.se::7ddc95d2-3ca4-47a2-abed-8c839d74358e" providerId="AD" clId="Web-{1625279F-1B68-3FA3-A7B7-53F78CC2F5AE}" dt="2020-08-14T12:47:16.179" v="11401" actId="1076"/>
          <ac:picMkLst>
            <pc:docMk/>
            <pc:sldMk cId="1496603639" sldId="279"/>
            <ac:picMk id="8" creationId="{12AA4129-45D9-45AE-8FAF-5060BA62D887}"/>
          </ac:picMkLst>
        </pc:picChg>
      </pc:sldChg>
      <pc:sldChg chg="modSp new">
        <pc:chgData name="Tim Nielsen" userId="S::tim.nielsen@codic.se::7ddc95d2-3ca4-47a2-abed-8c839d74358e" providerId="AD" clId="Web-{1625279F-1B68-3FA3-A7B7-53F78CC2F5AE}" dt="2020-08-14T12:52:25.563" v="11527" actId="20577"/>
        <pc:sldMkLst>
          <pc:docMk/>
          <pc:sldMk cId="2786773997" sldId="280"/>
        </pc:sldMkLst>
        <pc:spChg chg="mod">
          <ac:chgData name="Tim Nielsen" userId="S::tim.nielsen@codic.se::7ddc95d2-3ca4-47a2-abed-8c839d74358e" providerId="AD" clId="Web-{1625279F-1B68-3FA3-A7B7-53F78CC2F5AE}" dt="2020-08-14T12:50:52.139" v="11429" actId="20577"/>
          <ac:spMkLst>
            <pc:docMk/>
            <pc:sldMk cId="2786773997" sldId="280"/>
            <ac:spMk id="2" creationId="{5CC7ED9E-2EC5-441C-9F33-1742A6398BF6}"/>
          </ac:spMkLst>
        </pc:spChg>
        <pc:spChg chg="mod">
          <ac:chgData name="Tim Nielsen" userId="S::tim.nielsen@codic.se::7ddc95d2-3ca4-47a2-abed-8c839d74358e" providerId="AD" clId="Web-{1625279F-1B68-3FA3-A7B7-53F78CC2F5AE}" dt="2020-08-14T12:52:25.563" v="11527" actId="20577"/>
          <ac:spMkLst>
            <pc:docMk/>
            <pc:sldMk cId="2786773997" sldId="280"/>
            <ac:spMk id="4" creationId="{274ECAB4-5AA6-41F9-9BC1-24A99D8644CA}"/>
          </ac:spMkLst>
        </pc:spChg>
      </pc:sldChg>
    </pc:docChg>
  </pc:docChgLst>
  <pc:docChgLst>
    <pc:chgData name="Tim Nielsen" userId="S::tim.nielsen@codic.se::7ddc95d2-3ca4-47a2-abed-8c839d74358e" providerId="AD" clId="Web-{F345EA90-3E83-0A2D-1FA6-767E2D0FB6BD}"/>
    <pc:docChg chg="modSld">
      <pc:chgData name="Tim Nielsen" userId="S::tim.nielsen@codic.se::7ddc95d2-3ca4-47a2-abed-8c839d74358e" providerId="AD" clId="Web-{F345EA90-3E83-0A2D-1FA6-767E2D0FB6BD}" dt="2020-08-18T09:01:56.701" v="11" actId="20577"/>
      <pc:docMkLst>
        <pc:docMk/>
      </pc:docMkLst>
      <pc:sldChg chg="modSp">
        <pc:chgData name="Tim Nielsen" userId="S::tim.nielsen@codic.se::7ddc95d2-3ca4-47a2-abed-8c839d74358e" providerId="AD" clId="Web-{F345EA90-3E83-0A2D-1FA6-767E2D0FB6BD}" dt="2020-08-18T09:01:56.701" v="10" actId="20577"/>
        <pc:sldMkLst>
          <pc:docMk/>
          <pc:sldMk cId="2786773997" sldId="280"/>
        </pc:sldMkLst>
        <pc:spChg chg="mod">
          <ac:chgData name="Tim Nielsen" userId="S::tim.nielsen@codic.se::7ddc95d2-3ca4-47a2-abed-8c839d74358e" providerId="AD" clId="Web-{F345EA90-3E83-0A2D-1FA6-767E2D0FB6BD}" dt="2020-08-18T09:01:56.701" v="10" actId="20577"/>
          <ac:spMkLst>
            <pc:docMk/>
            <pc:sldMk cId="2786773997" sldId="280"/>
            <ac:spMk id="4" creationId="{274ECAB4-5AA6-41F9-9BC1-24A99D8644CA}"/>
          </ac:spMkLst>
        </pc:spChg>
      </pc:sldChg>
    </pc:docChg>
  </pc:docChgLst>
  <pc:docChgLst>
    <pc:chgData name="Tim Nielsen" userId="S::tim.nielsen@codic.se::7ddc95d2-3ca4-47a2-abed-8c839d74358e" providerId="AD" clId="Web-{B7F91138-330C-4E4F-9C35-E460AF454788}"/>
    <pc:docChg chg="addSld modSld sldOrd">
      <pc:chgData name="Tim Nielsen" userId="S::tim.nielsen@codic.se::7ddc95d2-3ca4-47a2-abed-8c839d74358e" providerId="AD" clId="Web-{B7F91138-330C-4E4F-9C35-E460AF454788}" dt="2020-08-13T11:24:37.122" v="211" actId="20577"/>
      <pc:docMkLst>
        <pc:docMk/>
      </pc:docMkLst>
      <pc:sldChg chg="modSp mod modClrScheme chgLayout">
        <pc:chgData name="Tim Nielsen" userId="S::tim.nielsen@codic.se::7ddc95d2-3ca4-47a2-abed-8c839d74358e" providerId="AD" clId="Web-{B7F91138-330C-4E4F-9C35-E460AF454788}" dt="2020-08-13T11:24:23.825" v="154" actId="20577"/>
        <pc:sldMkLst>
          <pc:docMk/>
          <pc:sldMk cId="3194377694" sldId="256"/>
        </pc:sldMkLst>
        <pc:spChg chg="mod ord">
          <ac:chgData name="Tim Nielsen" userId="S::tim.nielsen@codic.se::7ddc95d2-3ca4-47a2-abed-8c839d74358e" providerId="AD" clId="Web-{B7F91138-330C-4E4F-9C35-E460AF454788}" dt="2020-08-13T11:18:30.085" v="33" actId="20577"/>
          <ac:spMkLst>
            <pc:docMk/>
            <pc:sldMk cId="3194377694" sldId="256"/>
            <ac:spMk id="2" creationId="{00000000-0000-0000-0000-000000000000}"/>
          </ac:spMkLst>
        </pc:spChg>
        <pc:spChg chg="mod ord">
          <ac:chgData name="Tim Nielsen" userId="S::tim.nielsen@codic.se::7ddc95d2-3ca4-47a2-abed-8c839d74358e" providerId="AD" clId="Web-{B7F91138-330C-4E4F-9C35-E460AF454788}" dt="2020-08-13T11:24:23.825" v="154" actId="20577"/>
          <ac:spMkLst>
            <pc:docMk/>
            <pc:sldMk cId="3194377694" sldId="256"/>
            <ac:spMk id="3" creationId="{00000000-0000-0000-0000-000000000000}"/>
          </ac:spMkLst>
        </pc:spChg>
      </pc:sldChg>
      <pc:sldChg chg="add ord">
        <pc:chgData name="Tim Nielsen" userId="S::tim.nielsen@codic.se::7ddc95d2-3ca4-47a2-abed-8c839d74358e" providerId="AD" clId="Web-{B7F91138-330C-4E4F-9C35-E460AF454788}" dt="2020-08-13T11:16:59.740" v="1"/>
        <pc:sldMkLst>
          <pc:docMk/>
          <pc:sldMk cId="3451689191" sldId="257"/>
        </pc:sldMkLst>
      </pc:sldChg>
      <pc:sldChg chg="modSp new">
        <pc:chgData name="Tim Nielsen" userId="S::tim.nielsen@codic.se::7ddc95d2-3ca4-47a2-abed-8c839d74358e" providerId="AD" clId="Web-{B7F91138-330C-4E4F-9C35-E460AF454788}" dt="2020-08-13T11:24:37.106" v="210" actId="20577"/>
        <pc:sldMkLst>
          <pc:docMk/>
          <pc:sldMk cId="3099089862" sldId="258"/>
        </pc:sldMkLst>
        <pc:spChg chg="mod">
          <ac:chgData name="Tim Nielsen" userId="S::tim.nielsen@codic.se::7ddc95d2-3ca4-47a2-abed-8c839d74358e" providerId="AD" clId="Web-{B7F91138-330C-4E4F-9C35-E460AF454788}" dt="2020-08-13T11:24:37.106" v="210" actId="20577"/>
          <ac:spMkLst>
            <pc:docMk/>
            <pc:sldMk cId="3099089862" sldId="258"/>
            <ac:spMk id="2" creationId="{E72A50FD-3AAD-4DB2-B7BC-9F30647124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26237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164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32272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2022-01-24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86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59236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1560A13A-DB3F-4AD5-B6AF-BDA0278A0A39}" type="datetimeFigureOut">
              <a:rPr lang="sv-SE" smtClean="0"/>
              <a:t>2022-01-24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776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1560A13A-DB3F-4AD5-B6AF-BDA0278A0A39}" type="datetimeFigureOut">
              <a:rPr lang="sv-SE" smtClean="0"/>
              <a:t>2022-01-24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5660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1560A13A-DB3F-4AD5-B6AF-BDA0278A0A39}" type="datetimeFigureOut">
              <a:rPr lang="sv-SE" smtClean="0"/>
              <a:t>2022-01-24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31107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54896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2022-01-24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41714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2022-01-24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man.com/" TargetMode="External"/><Relationship Id="rId1" Type="http://schemas.openxmlformats.org/officeDocument/2006/relationships/slideLayout" Target="../slideLayouts/slideLayout9.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lask.palletsprojects.com/en/1.1.x/" TargetMode="External"/><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4">
            <a:extLst>
              <a:ext uri="{FF2B5EF4-FFF2-40B4-BE49-F238E27FC236}">
                <a16:creationId xmlns:a16="http://schemas.microsoft.com/office/drawing/2014/main" id="{AB164318-6D03-4819-8C6E-0382DB8CCC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3467" y="1818503"/>
            <a:ext cx="10905066" cy="3220994"/>
          </a:xfrm>
          <a:prstGeom prst="rect">
            <a:avLst/>
          </a:prstGeom>
        </p:spPr>
      </p:pic>
    </p:spTree>
    <p:extLst>
      <p:ext uri="{BB962C8B-B14F-4D97-AF65-F5344CB8AC3E}">
        <p14:creationId xmlns:p14="http://schemas.microsoft.com/office/powerpoint/2010/main" val="345168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3410E27-000F-4C71-B5EA-11B51EBC5D25}"/>
              </a:ext>
            </a:extLst>
          </p:cNvPr>
          <p:cNvSpPr>
            <a:spLocks noGrp="1"/>
          </p:cNvSpPr>
          <p:nvPr>
            <p:ph type="title"/>
          </p:nvPr>
        </p:nvSpPr>
        <p:spPr/>
        <p:txBody>
          <a:bodyPr/>
          <a:lstStyle/>
          <a:p>
            <a:r>
              <a:rPr lang="sv-SE">
                <a:cs typeface="Calibri Light"/>
              </a:rPr>
              <a:t>Postman</a:t>
            </a:r>
            <a:endParaRPr lang="sv-SE"/>
          </a:p>
        </p:txBody>
      </p:sp>
      <p:sp>
        <p:nvSpPr>
          <p:cNvPr id="3" name="Platshållare för innehåll 2">
            <a:extLst>
              <a:ext uri="{FF2B5EF4-FFF2-40B4-BE49-F238E27FC236}">
                <a16:creationId xmlns:a16="http://schemas.microsoft.com/office/drawing/2014/main" id="{CEBBC23D-EF21-4B03-93ED-72255D036230}"/>
              </a:ext>
            </a:extLst>
          </p:cNvPr>
          <p:cNvSpPr>
            <a:spLocks noGrp="1"/>
          </p:cNvSpPr>
          <p:nvPr>
            <p:ph type="body" sz="half" idx="2"/>
          </p:nvPr>
        </p:nvSpPr>
        <p:spPr/>
        <p:txBody>
          <a:bodyPr vert="horz" lIns="91440" tIns="45720" rIns="91440" bIns="45720" rtlCol="0" anchor="t">
            <a:normAutofit/>
          </a:bodyPr>
          <a:lstStyle/>
          <a:p>
            <a:r>
              <a:rPr lang="en-US" sz="2000">
                <a:cs typeface="Calibri"/>
              </a:rPr>
              <a:t>Postman is an API client that is very good to use when developing and debugging API's. It can be used for automated testing, designing and mocking and a bunch of other things.</a:t>
            </a:r>
          </a:p>
          <a:p>
            <a:r>
              <a:rPr lang="en-US" sz="2000">
                <a:cs typeface="Calibri"/>
              </a:rPr>
              <a:t>You can download it from </a:t>
            </a:r>
            <a:r>
              <a:rPr lang="en-US" sz="2000">
                <a:ea typeface="+mn-lt"/>
                <a:cs typeface="+mn-lt"/>
                <a:hlinkClick r:id="rId2"/>
              </a:rPr>
              <a:t>https://www.postman.com/</a:t>
            </a:r>
            <a:endParaRPr lang="en-US" sz="2000">
              <a:ea typeface="+mn-lt"/>
              <a:cs typeface="+mn-lt"/>
            </a:endParaRPr>
          </a:p>
          <a:p>
            <a:r>
              <a:rPr lang="en-US" sz="2000">
                <a:cs typeface="Calibri"/>
              </a:rPr>
              <a:t>After installing postman you will be asked to create an account. This is not necessary</a:t>
            </a:r>
          </a:p>
        </p:txBody>
      </p:sp>
      <p:pic>
        <p:nvPicPr>
          <p:cNvPr id="8" name="Bild 8">
            <a:extLst>
              <a:ext uri="{FF2B5EF4-FFF2-40B4-BE49-F238E27FC236}">
                <a16:creationId xmlns:a16="http://schemas.microsoft.com/office/drawing/2014/main" id="{12AA4129-45D9-45AE-8FAF-5060BA62D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9742" y="1375984"/>
            <a:ext cx="4778413" cy="4298940"/>
          </a:xfrm>
          <a:prstGeom prst="rect">
            <a:avLst/>
          </a:prstGeom>
        </p:spPr>
      </p:pic>
    </p:spTree>
    <p:extLst>
      <p:ext uri="{BB962C8B-B14F-4D97-AF65-F5344CB8AC3E}">
        <p14:creationId xmlns:p14="http://schemas.microsoft.com/office/powerpoint/2010/main" val="149660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3620ED4-F1F4-4B66-9F4E-1FAA5EF2DBC4}"/>
              </a:ext>
            </a:extLst>
          </p:cNvPr>
          <p:cNvSpPr>
            <a:spLocks noGrp="1"/>
          </p:cNvSpPr>
          <p:nvPr>
            <p:ph type="title"/>
          </p:nvPr>
        </p:nvSpPr>
        <p:spPr/>
        <p:txBody>
          <a:bodyPr/>
          <a:lstStyle/>
          <a:p>
            <a:r>
              <a:rPr lang="en-US">
                <a:cs typeface="Calibri Light"/>
              </a:rPr>
              <a:t>Python package index  (</a:t>
            </a:r>
            <a:r>
              <a:rPr lang="en-US" err="1">
                <a:cs typeface="Calibri Light"/>
              </a:rPr>
              <a:t>PyPI</a:t>
            </a:r>
            <a:r>
              <a:rPr lang="en-US">
                <a:cs typeface="Calibri Light"/>
              </a:rPr>
              <a:t>)</a:t>
            </a:r>
          </a:p>
        </p:txBody>
      </p:sp>
      <p:sp>
        <p:nvSpPr>
          <p:cNvPr id="4" name="Platshållare för text 3">
            <a:extLst>
              <a:ext uri="{FF2B5EF4-FFF2-40B4-BE49-F238E27FC236}">
                <a16:creationId xmlns:a16="http://schemas.microsoft.com/office/drawing/2014/main" id="{DE74F849-1C12-4477-8E6A-161A6F9DC5DF}"/>
              </a:ext>
            </a:extLst>
          </p:cNvPr>
          <p:cNvSpPr>
            <a:spLocks noGrp="1"/>
          </p:cNvSpPr>
          <p:nvPr>
            <p:ph type="body" sz="half" idx="2"/>
          </p:nvPr>
        </p:nvSpPr>
        <p:spPr/>
        <p:txBody>
          <a:bodyPr vert="horz" lIns="91440" tIns="45720" rIns="91440" bIns="45720" rtlCol="0" anchor="t">
            <a:normAutofit lnSpcReduction="10000"/>
          </a:bodyPr>
          <a:lstStyle/>
          <a:p>
            <a:r>
              <a:rPr lang="en-US">
                <a:cs typeface="Calibri"/>
              </a:rPr>
              <a:t>The official third-party software repository for python is called python package index abbreviated (</a:t>
            </a:r>
            <a:r>
              <a:rPr lang="en-US" err="1">
                <a:cs typeface="Calibri"/>
              </a:rPr>
              <a:t>PyPI</a:t>
            </a:r>
            <a:r>
              <a:rPr lang="en-US">
                <a:cs typeface="Calibri"/>
              </a:rPr>
              <a:t>) can be found at pypi.org</a:t>
            </a:r>
          </a:p>
          <a:p>
            <a:r>
              <a:rPr lang="en-US">
                <a:cs typeface="Calibri"/>
              </a:rPr>
              <a:t>The package manager pip uses </a:t>
            </a:r>
            <a:r>
              <a:rPr lang="en-US" err="1">
                <a:cs typeface="Calibri"/>
              </a:rPr>
              <a:t>PyPI</a:t>
            </a:r>
            <a:r>
              <a:rPr lang="en-US">
                <a:cs typeface="Calibri"/>
              </a:rPr>
              <a:t> as its source for packages. Pip comes preinstalled with python and should be used to handle all package installation and updated.</a:t>
            </a:r>
          </a:p>
          <a:p>
            <a:r>
              <a:rPr lang="en-US">
                <a:cs typeface="Calibri"/>
              </a:rPr>
              <a:t>Pip can be used by calling it directly in for example cmd.exe or in the context of the python environment</a:t>
            </a:r>
          </a:p>
          <a:p>
            <a:r>
              <a:rPr lang="en-US" i="1">
                <a:cs typeface="Calibri"/>
              </a:rPr>
              <a:t>pip install</a:t>
            </a:r>
            <a:r>
              <a:rPr lang="en-US">
                <a:cs typeface="Calibri"/>
              </a:rPr>
              <a:t> </a:t>
            </a:r>
            <a:r>
              <a:rPr lang="en-US" b="1">
                <a:cs typeface="Calibri"/>
              </a:rPr>
              <a:t>package-name</a:t>
            </a:r>
            <a:r>
              <a:rPr lang="en-US">
                <a:cs typeface="Calibri"/>
              </a:rPr>
              <a:t> can be used to install packages</a:t>
            </a:r>
          </a:p>
          <a:p>
            <a:r>
              <a:rPr lang="en-US" i="1">
                <a:cs typeface="Calibri"/>
              </a:rPr>
              <a:t>pip list</a:t>
            </a:r>
            <a:r>
              <a:rPr lang="en-US">
                <a:cs typeface="Calibri"/>
              </a:rPr>
              <a:t> can be used to list all install packages</a:t>
            </a:r>
          </a:p>
          <a:p>
            <a:r>
              <a:rPr lang="en-US" i="1">
                <a:cs typeface="Calibri"/>
              </a:rPr>
              <a:t>pip search </a:t>
            </a:r>
            <a:r>
              <a:rPr lang="en-US">
                <a:cs typeface="Calibri"/>
              </a:rPr>
              <a:t> can be used to do free text searches</a:t>
            </a:r>
          </a:p>
        </p:txBody>
      </p:sp>
      <p:pic>
        <p:nvPicPr>
          <p:cNvPr id="5" name="Bildobjekt 5">
            <a:extLst>
              <a:ext uri="{FF2B5EF4-FFF2-40B4-BE49-F238E27FC236}">
                <a16:creationId xmlns:a16="http://schemas.microsoft.com/office/drawing/2014/main" id="{D2340175-4F74-4B2D-B4A0-226EA5B13B2F}"/>
              </a:ext>
            </a:extLst>
          </p:cNvPr>
          <p:cNvPicPr>
            <a:picLocks noChangeAspect="1"/>
          </p:cNvPicPr>
          <p:nvPr/>
        </p:nvPicPr>
        <p:blipFill>
          <a:blip r:embed="rId2"/>
          <a:stretch>
            <a:fillRect/>
          </a:stretch>
        </p:blipFill>
        <p:spPr>
          <a:xfrm>
            <a:off x="5951267" y="1710435"/>
            <a:ext cx="3774223" cy="640033"/>
          </a:xfrm>
          <a:prstGeom prst="rect">
            <a:avLst/>
          </a:prstGeom>
        </p:spPr>
      </p:pic>
      <p:pic>
        <p:nvPicPr>
          <p:cNvPr id="6" name="Bildobjekt 6">
            <a:extLst>
              <a:ext uri="{FF2B5EF4-FFF2-40B4-BE49-F238E27FC236}">
                <a16:creationId xmlns:a16="http://schemas.microsoft.com/office/drawing/2014/main" id="{F6C5ACFA-9D35-492E-8EB1-2B20B3DE802E}"/>
              </a:ext>
            </a:extLst>
          </p:cNvPr>
          <p:cNvPicPr>
            <a:picLocks noChangeAspect="1"/>
          </p:cNvPicPr>
          <p:nvPr/>
        </p:nvPicPr>
        <p:blipFill>
          <a:blip r:embed="rId3"/>
          <a:stretch>
            <a:fillRect/>
          </a:stretch>
        </p:blipFill>
        <p:spPr>
          <a:xfrm>
            <a:off x="5607205" y="2999402"/>
            <a:ext cx="5261517" cy="431733"/>
          </a:xfrm>
          <a:prstGeom prst="rect">
            <a:avLst/>
          </a:prstGeom>
        </p:spPr>
      </p:pic>
    </p:spTree>
    <p:extLst>
      <p:ext uri="{BB962C8B-B14F-4D97-AF65-F5344CB8AC3E}">
        <p14:creationId xmlns:p14="http://schemas.microsoft.com/office/powerpoint/2010/main" val="287583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CC7ED9E-2EC5-441C-9F33-1742A6398BF6}"/>
              </a:ext>
            </a:extLst>
          </p:cNvPr>
          <p:cNvSpPr>
            <a:spLocks noGrp="1"/>
          </p:cNvSpPr>
          <p:nvPr>
            <p:ph type="title"/>
          </p:nvPr>
        </p:nvSpPr>
        <p:spPr/>
        <p:txBody>
          <a:bodyPr/>
          <a:lstStyle/>
          <a:p>
            <a:r>
              <a:rPr lang="sv-SE">
                <a:cs typeface="Calibri Light"/>
              </a:rPr>
              <a:t>Flask</a:t>
            </a:r>
            <a:endParaRPr lang="sv-SE"/>
          </a:p>
        </p:txBody>
      </p:sp>
      <p:sp>
        <p:nvSpPr>
          <p:cNvPr id="4" name="Platshållare för text 3">
            <a:extLst>
              <a:ext uri="{FF2B5EF4-FFF2-40B4-BE49-F238E27FC236}">
                <a16:creationId xmlns:a16="http://schemas.microsoft.com/office/drawing/2014/main" id="{274ECAB4-5AA6-41F9-9BC1-24A99D8644CA}"/>
              </a:ext>
            </a:extLst>
          </p:cNvPr>
          <p:cNvSpPr>
            <a:spLocks noGrp="1"/>
          </p:cNvSpPr>
          <p:nvPr>
            <p:ph type="body" sz="half" idx="2"/>
          </p:nvPr>
        </p:nvSpPr>
        <p:spPr/>
        <p:txBody>
          <a:bodyPr vert="horz" lIns="91440" tIns="45720" rIns="91440" bIns="45720" rtlCol="0" anchor="t">
            <a:normAutofit/>
          </a:bodyPr>
          <a:lstStyle/>
          <a:p>
            <a:r>
              <a:rPr lang="en-US" sz="1800">
                <a:cs typeface="Calibri"/>
              </a:rPr>
              <a:t>Flask is a micro web framework that can be used to create both web site and API's </a:t>
            </a:r>
          </a:p>
          <a:p>
            <a:r>
              <a:rPr lang="en-US" sz="1800">
                <a:cs typeface="Calibri"/>
              </a:rPr>
              <a:t>Standard Flask is barebone by design that's what micro means in this context, advanced features can be added by using extensions</a:t>
            </a:r>
          </a:p>
          <a:p>
            <a:r>
              <a:rPr lang="en-US" sz="1800">
                <a:cs typeface="Calibri"/>
              </a:rPr>
              <a:t>Install flask using pip. The flask package is called "Flask" i.e. call </a:t>
            </a:r>
            <a:r>
              <a:rPr lang="en-US" sz="1800" i="1">
                <a:cs typeface="Calibri"/>
              </a:rPr>
              <a:t>pip install Flask</a:t>
            </a:r>
          </a:p>
          <a:p>
            <a:r>
              <a:rPr lang="en-US" sz="1800">
                <a:cs typeface="Calibri"/>
              </a:rPr>
              <a:t>Documentation </a:t>
            </a:r>
            <a:r>
              <a:rPr lang="en-US" sz="1800">
                <a:ea typeface="+mn-lt"/>
                <a:cs typeface="+mn-lt"/>
                <a:hlinkClick r:id="rId2"/>
              </a:rPr>
              <a:t>https://flask.palletsprojects.com/en/1.1.x/</a:t>
            </a:r>
          </a:p>
        </p:txBody>
      </p:sp>
      <p:pic>
        <p:nvPicPr>
          <p:cNvPr id="5" name="Bild 5">
            <a:extLst>
              <a:ext uri="{FF2B5EF4-FFF2-40B4-BE49-F238E27FC236}">
                <a16:creationId xmlns:a16="http://schemas.microsoft.com/office/drawing/2014/main" id="{4DAAFEE1-E8B4-479E-B5CA-F85461C3D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0740" y="2216551"/>
            <a:ext cx="6150633" cy="2410520"/>
          </a:xfrm>
          <a:prstGeom prst="rect">
            <a:avLst/>
          </a:prstGeom>
        </p:spPr>
      </p:pic>
    </p:spTree>
    <p:extLst>
      <p:ext uri="{BB962C8B-B14F-4D97-AF65-F5344CB8AC3E}">
        <p14:creationId xmlns:p14="http://schemas.microsoft.com/office/powerpoint/2010/main" val="278677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D81704B-7E89-4EA2-BA4E-269EBD8C4F90}"/>
              </a:ext>
            </a:extLst>
          </p:cNvPr>
          <p:cNvSpPr>
            <a:spLocks noGrp="1"/>
          </p:cNvSpPr>
          <p:nvPr>
            <p:ph type="title"/>
          </p:nvPr>
        </p:nvSpPr>
        <p:spPr/>
        <p:txBody>
          <a:bodyPr/>
          <a:lstStyle/>
          <a:p>
            <a:r>
              <a:rPr lang="en-US" dirty="0">
                <a:cs typeface="Calibri Light"/>
              </a:rPr>
              <a:t>Hello world in Flask</a:t>
            </a:r>
            <a:endParaRPr lang="en-US" dirty="0"/>
          </a:p>
        </p:txBody>
      </p:sp>
      <p:sp>
        <p:nvSpPr>
          <p:cNvPr id="4" name="Platshållare för text 3">
            <a:extLst>
              <a:ext uri="{FF2B5EF4-FFF2-40B4-BE49-F238E27FC236}">
                <a16:creationId xmlns:a16="http://schemas.microsoft.com/office/drawing/2014/main" id="{3CDF1270-CE95-45DB-98E7-C17340EEC213}"/>
              </a:ext>
            </a:extLst>
          </p:cNvPr>
          <p:cNvSpPr>
            <a:spLocks noGrp="1"/>
          </p:cNvSpPr>
          <p:nvPr>
            <p:ph type="body" sz="half" idx="2"/>
          </p:nvPr>
        </p:nvSpPr>
        <p:spPr>
          <a:xfrm>
            <a:off x="836612" y="2057400"/>
            <a:ext cx="3932237" cy="3811588"/>
          </a:xfrm>
        </p:spPr>
        <p:txBody>
          <a:bodyPr vert="horz" lIns="91440" tIns="45720" rIns="91440" bIns="45720" rtlCol="0" anchor="t">
            <a:normAutofit/>
          </a:bodyPr>
          <a:lstStyle/>
          <a:p>
            <a:r>
              <a:rPr lang="en-US" dirty="0">
                <a:cs typeface="Calibri"/>
              </a:rPr>
              <a:t>This is what we do in the code example on the right:</a:t>
            </a:r>
          </a:p>
          <a:p>
            <a:pPr marL="342900" indent="-342900">
              <a:buAutoNum type="arabicPeriod"/>
            </a:pPr>
            <a:r>
              <a:rPr lang="en-US" dirty="0">
                <a:cs typeface="Calibri"/>
              </a:rPr>
              <a:t>We import Flask</a:t>
            </a:r>
          </a:p>
          <a:p>
            <a:pPr marL="342900" indent="-342900">
              <a:buAutoNum type="arabicPeriod"/>
            </a:pPr>
            <a:r>
              <a:rPr lang="en-US" dirty="0">
                <a:cs typeface="Calibri"/>
              </a:rPr>
              <a:t>We create an instance on the Flask class. The first argument is the name of the application's module or package. If we use a single module we must pass __name__. Flask uses this when importing external files</a:t>
            </a:r>
          </a:p>
          <a:p>
            <a:pPr marL="342900" indent="-342900">
              <a:buAutoNum type="arabicPeriod"/>
            </a:pPr>
            <a:r>
              <a:rPr lang="en-US" dirty="0">
                <a:cs typeface="Calibri"/>
              </a:rPr>
              <a:t>We then use the </a:t>
            </a:r>
            <a:r>
              <a:rPr lang="en-US" i="1" dirty="0">
                <a:cs typeface="Calibri"/>
              </a:rPr>
              <a:t>route() </a:t>
            </a:r>
            <a:r>
              <a:rPr lang="en-US" dirty="0">
                <a:cs typeface="Calibri"/>
              </a:rPr>
              <a:t>decorator to tell Flask what URL should trigger the function. The route(‘/’) is the start page</a:t>
            </a:r>
          </a:p>
          <a:p>
            <a:pPr marL="342900" indent="-342900">
              <a:buAutoNum type="arabicPeriod"/>
            </a:pPr>
            <a:r>
              <a:rPr lang="en-US" dirty="0">
                <a:cs typeface="Calibri"/>
              </a:rPr>
              <a:t>And create an endpoint(function) that will be called when the URL is visited</a:t>
            </a:r>
          </a:p>
        </p:txBody>
      </p:sp>
      <p:pic>
        <p:nvPicPr>
          <p:cNvPr id="6" name="Picture 5" descr="A close up of text on a black background&#10;&#10;Description automatically generated">
            <a:extLst>
              <a:ext uri="{FF2B5EF4-FFF2-40B4-BE49-F238E27FC236}">
                <a16:creationId xmlns:a16="http://schemas.microsoft.com/office/drawing/2014/main" id="{1932E92F-C22A-4614-8FE9-43EB7C915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7400"/>
            <a:ext cx="4959165" cy="2647122"/>
          </a:xfrm>
          <a:prstGeom prst="rect">
            <a:avLst/>
          </a:prstGeom>
        </p:spPr>
      </p:pic>
    </p:spTree>
    <p:extLst>
      <p:ext uri="{BB962C8B-B14F-4D97-AF65-F5344CB8AC3E}">
        <p14:creationId xmlns:p14="http://schemas.microsoft.com/office/powerpoint/2010/main" val="372564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F13C-27CB-463B-9B9C-CB80B97691DD}"/>
              </a:ext>
            </a:extLst>
          </p:cNvPr>
          <p:cNvSpPr>
            <a:spLocks noGrp="1"/>
          </p:cNvSpPr>
          <p:nvPr>
            <p:ph type="title"/>
          </p:nvPr>
        </p:nvSpPr>
        <p:spPr/>
        <p:txBody>
          <a:bodyPr/>
          <a:lstStyle/>
          <a:p>
            <a:r>
              <a:rPr lang="en-GB" dirty="0"/>
              <a:t>Running flask</a:t>
            </a:r>
          </a:p>
        </p:txBody>
      </p:sp>
      <p:sp>
        <p:nvSpPr>
          <p:cNvPr id="4" name="Text Placeholder 3">
            <a:extLst>
              <a:ext uri="{FF2B5EF4-FFF2-40B4-BE49-F238E27FC236}">
                <a16:creationId xmlns:a16="http://schemas.microsoft.com/office/drawing/2014/main" id="{7E6DF6DA-4AC2-4FAF-BD6A-D25592B6F452}"/>
              </a:ext>
            </a:extLst>
          </p:cNvPr>
          <p:cNvSpPr>
            <a:spLocks noGrp="1"/>
          </p:cNvSpPr>
          <p:nvPr>
            <p:ph idx="1"/>
          </p:nvPr>
        </p:nvSpPr>
        <p:spPr/>
        <p:txBody>
          <a:bodyPr/>
          <a:lstStyle/>
          <a:p>
            <a:r>
              <a:rPr lang="en-US" dirty="0">
                <a:cs typeface="Calibri"/>
              </a:rPr>
              <a:t>The default name of a flask application is app.py. If we use that as the name of the file containing our flask code.</a:t>
            </a:r>
          </a:p>
          <a:p>
            <a:r>
              <a:rPr lang="en-US" dirty="0">
                <a:cs typeface="Calibri"/>
              </a:rPr>
              <a:t>To start our application we can use either flask run or python –m flask run</a:t>
            </a:r>
          </a:p>
          <a:p>
            <a:r>
              <a:rPr lang="en-US" dirty="0">
                <a:cs typeface="Calibri"/>
              </a:rPr>
              <a:t>To debug a flask application in Visual Studio Code. Select the debug configuration flask and enter the name of the file that contains your flask code.</a:t>
            </a:r>
          </a:p>
          <a:p>
            <a:r>
              <a:rPr lang="en-US" dirty="0">
                <a:cs typeface="Calibri"/>
              </a:rPr>
              <a:t>If you want to use another name for your flask file set an environment variable called  FLASK_APP to that files name. Start it normally </a:t>
            </a:r>
            <a:r>
              <a:rPr lang="en-US" dirty="0" err="1">
                <a:cs typeface="Calibri"/>
              </a:rPr>
              <a:t>i.e</a:t>
            </a:r>
            <a:r>
              <a:rPr lang="en-US" dirty="0">
                <a:cs typeface="Calibri"/>
              </a:rPr>
              <a:t> flask run or python –m flask run</a:t>
            </a:r>
            <a:endParaRPr lang="en-GB" dirty="0"/>
          </a:p>
        </p:txBody>
      </p:sp>
    </p:spTree>
    <p:extLst>
      <p:ext uri="{BB962C8B-B14F-4D97-AF65-F5344CB8AC3E}">
        <p14:creationId xmlns:p14="http://schemas.microsoft.com/office/powerpoint/2010/main" val="296120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FB0BDF-CB55-DC4A-9622-74F0A910F2B0}"/>
              </a:ext>
            </a:extLst>
          </p:cNvPr>
          <p:cNvSpPr>
            <a:spLocks noGrp="1"/>
          </p:cNvSpPr>
          <p:nvPr>
            <p:ph type="title"/>
          </p:nvPr>
        </p:nvSpPr>
        <p:spPr/>
        <p:txBody>
          <a:bodyPr/>
          <a:lstStyle/>
          <a:p>
            <a:r>
              <a:rPr lang="en-US" dirty="0"/>
              <a:t>Using Flask as a REST API	</a:t>
            </a:r>
          </a:p>
        </p:txBody>
      </p:sp>
      <p:sp>
        <p:nvSpPr>
          <p:cNvPr id="4" name="Platshållare för text 3">
            <a:extLst>
              <a:ext uri="{FF2B5EF4-FFF2-40B4-BE49-F238E27FC236}">
                <a16:creationId xmlns:a16="http://schemas.microsoft.com/office/drawing/2014/main" id="{16C85E3A-648C-3947-9582-A4A0CC5FD54A}"/>
              </a:ext>
            </a:extLst>
          </p:cNvPr>
          <p:cNvSpPr>
            <a:spLocks noGrp="1"/>
          </p:cNvSpPr>
          <p:nvPr>
            <p:ph type="body" sz="half" idx="2"/>
          </p:nvPr>
        </p:nvSpPr>
        <p:spPr/>
        <p:txBody>
          <a:bodyPr>
            <a:normAutofit/>
          </a:bodyPr>
          <a:lstStyle/>
          <a:p>
            <a:r>
              <a:rPr lang="en-US" dirty="0"/>
              <a:t>There does not exists any difference between Flask for API’s and for web application</a:t>
            </a:r>
          </a:p>
          <a:p>
            <a:r>
              <a:rPr lang="en-US" dirty="0"/>
              <a:t>The only difference is that REST API’s generally return data formatted using JSON or XML instead of web pages</a:t>
            </a:r>
          </a:p>
          <a:p>
            <a:r>
              <a:rPr lang="en-US" dirty="0"/>
              <a:t>To convert our response to JSON we can use the built-in Flask function </a:t>
            </a:r>
            <a:r>
              <a:rPr lang="en-US" i="1" dirty="0" err="1"/>
              <a:t>jsonify</a:t>
            </a:r>
            <a:r>
              <a:rPr lang="en-US" i="1" dirty="0"/>
              <a:t>(). </a:t>
            </a:r>
            <a:r>
              <a:rPr lang="en-US" dirty="0"/>
              <a:t>Which will convert an dictionary or simple type(not objects) to a json formatted string containing the variables in the object and also setting headers for the response</a:t>
            </a:r>
          </a:p>
          <a:p>
            <a:r>
              <a:rPr lang="en-US" dirty="0" err="1"/>
              <a:t>Jsonify</a:t>
            </a:r>
            <a:r>
              <a:rPr lang="en-US" dirty="0"/>
              <a:t> needs to be imported from flask.</a:t>
            </a:r>
          </a:p>
          <a:p>
            <a:r>
              <a:rPr lang="en-US" dirty="0"/>
              <a:t>To test API’s we will be using Postman</a:t>
            </a:r>
          </a:p>
          <a:p>
            <a:endParaRPr lang="en-US" dirty="0"/>
          </a:p>
        </p:txBody>
      </p:sp>
      <p:pic>
        <p:nvPicPr>
          <p:cNvPr id="6" name="Picture 5" descr="A close up of text on a black background&#10;&#10;Description automatically generated">
            <a:extLst>
              <a:ext uri="{FF2B5EF4-FFF2-40B4-BE49-F238E27FC236}">
                <a16:creationId xmlns:a16="http://schemas.microsoft.com/office/drawing/2014/main" id="{10B17EB4-CCFC-4772-B6D3-593803C9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643" y="1555441"/>
            <a:ext cx="5989569" cy="3463533"/>
          </a:xfrm>
          <a:prstGeom prst="rect">
            <a:avLst/>
          </a:prstGeom>
        </p:spPr>
      </p:pic>
    </p:spTree>
    <p:extLst>
      <p:ext uri="{BB962C8B-B14F-4D97-AF65-F5344CB8AC3E}">
        <p14:creationId xmlns:p14="http://schemas.microsoft.com/office/powerpoint/2010/main" val="205406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5ECB-7869-49C6-8C25-1D3F6EA09F99}"/>
              </a:ext>
            </a:extLst>
          </p:cNvPr>
          <p:cNvSpPr>
            <a:spLocks noGrp="1"/>
          </p:cNvSpPr>
          <p:nvPr>
            <p:ph type="title"/>
          </p:nvPr>
        </p:nvSpPr>
        <p:spPr/>
        <p:txBody>
          <a:bodyPr/>
          <a:lstStyle/>
          <a:p>
            <a:r>
              <a:rPr lang="en-GB" dirty="0"/>
              <a:t>Flask routes</a:t>
            </a:r>
          </a:p>
        </p:txBody>
      </p:sp>
      <p:sp>
        <p:nvSpPr>
          <p:cNvPr id="3" name="Picture Placeholder 2">
            <a:extLst>
              <a:ext uri="{FF2B5EF4-FFF2-40B4-BE49-F238E27FC236}">
                <a16:creationId xmlns:a16="http://schemas.microsoft.com/office/drawing/2014/main" id="{9F2A09EE-4B24-493F-A772-3B22E0090E66}"/>
              </a:ext>
            </a:extLst>
          </p:cNvPr>
          <p:cNvSpPr>
            <a:spLocks noGrp="1"/>
          </p:cNvSpPr>
          <p:nvPr>
            <p:ph type="pic" idx="1"/>
          </p:nvPr>
        </p:nvSpPr>
        <p:spPr/>
      </p:sp>
      <p:sp>
        <p:nvSpPr>
          <p:cNvPr id="4" name="Text Placeholder 3">
            <a:extLst>
              <a:ext uri="{FF2B5EF4-FFF2-40B4-BE49-F238E27FC236}">
                <a16:creationId xmlns:a16="http://schemas.microsoft.com/office/drawing/2014/main" id="{14E553B8-6D42-40C3-BB45-B8CA1528856B}"/>
              </a:ext>
            </a:extLst>
          </p:cNvPr>
          <p:cNvSpPr>
            <a:spLocks noGrp="1"/>
          </p:cNvSpPr>
          <p:nvPr>
            <p:ph type="body" sz="half" idx="2"/>
          </p:nvPr>
        </p:nvSpPr>
        <p:spPr/>
        <p:txBody>
          <a:bodyPr/>
          <a:lstStyle/>
          <a:p>
            <a:r>
              <a:rPr lang="en-US" dirty="0"/>
              <a:t>When defining the route we should set which HTTP verb the endpoint is for. Remember that many verbs can and should share the same URL</a:t>
            </a:r>
          </a:p>
          <a:p>
            <a:endParaRPr lang="en-GB" dirty="0"/>
          </a:p>
          <a:p>
            <a:endParaRPr lang="en-GB" dirty="0"/>
          </a:p>
        </p:txBody>
      </p:sp>
    </p:spTree>
    <p:extLst>
      <p:ext uri="{BB962C8B-B14F-4D97-AF65-F5344CB8AC3E}">
        <p14:creationId xmlns:p14="http://schemas.microsoft.com/office/powerpoint/2010/main" val="139324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0370E381-32A5-C244-9241-FFE28A164252}"/>
              </a:ext>
            </a:extLst>
          </p:cNvPr>
          <p:cNvSpPr>
            <a:spLocks noGrp="1"/>
          </p:cNvSpPr>
          <p:nvPr>
            <p:ph type="title"/>
          </p:nvPr>
        </p:nvSpPr>
        <p:spPr/>
        <p:txBody>
          <a:bodyPr/>
          <a:lstStyle/>
          <a:p>
            <a:r>
              <a:rPr lang="sv-SE"/>
              <a:t>Demo API</a:t>
            </a:r>
          </a:p>
        </p:txBody>
      </p:sp>
      <p:sp>
        <p:nvSpPr>
          <p:cNvPr id="9" name="Platshållare för text 8">
            <a:extLst>
              <a:ext uri="{FF2B5EF4-FFF2-40B4-BE49-F238E27FC236}">
                <a16:creationId xmlns:a16="http://schemas.microsoft.com/office/drawing/2014/main" id="{4CAA6CB6-EE1E-6347-B5BD-2A73B9EB4BD3}"/>
              </a:ext>
            </a:extLst>
          </p:cNvPr>
          <p:cNvSpPr>
            <a:spLocks noGrp="1"/>
          </p:cNvSpPr>
          <p:nvPr>
            <p:ph type="body" sz="half" idx="4294967295"/>
          </p:nvPr>
        </p:nvSpPr>
        <p:spPr>
          <a:xfrm>
            <a:off x="833718" y="1815353"/>
            <a:ext cx="10189602" cy="4394293"/>
          </a:xfrm>
        </p:spPr>
        <p:txBody>
          <a:bodyPr vert="horz" lIns="91440" tIns="45720" rIns="91440" bIns="45720" rtlCol="0" anchor="t">
            <a:normAutofit/>
          </a:bodyPr>
          <a:lstStyle/>
          <a:p>
            <a:r>
              <a:rPr lang="en-US"/>
              <a:t>In the coming examples we will be working with creating a To-Do API</a:t>
            </a:r>
            <a:endParaRPr lang="en-US">
              <a:cs typeface="Calibri"/>
            </a:endParaRPr>
          </a:p>
          <a:p>
            <a:r>
              <a:rPr lang="en-US"/>
              <a:t>Within this To-Do API we will be handling Tasks. A task have a title, can be assigned to someone, is either done or not and can have a description</a:t>
            </a:r>
            <a:endParaRPr lang="en-US">
              <a:cs typeface="Calibri"/>
            </a:endParaRPr>
          </a:p>
          <a:p>
            <a:endParaRPr lang="en-US">
              <a:cs typeface="Calibri"/>
            </a:endParaRPr>
          </a:p>
        </p:txBody>
      </p:sp>
    </p:spTree>
    <p:extLst>
      <p:ext uri="{BB962C8B-B14F-4D97-AF65-F5344CB8AC3E}">
        <p14:creationId xmlns:p14="http://schemas.microsoft.com/office/powerpoint/2010/main" val="378125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950225B-2D5A-C24E-8036-69895720125B}"/>
              </a:ext>
            </a:extLst>
          </p:cNvPr>
          <p:cNvSpPr>
            <a:spLocks noGrp="1"/>
          </p:cNvSpPr>
          <p:nvPr>
            <p:ph type="title"/>
          </p:nvPr>
        </p:nvSpPr>
        <p:spPr/>
        <p:txBody>
          <a:bodyPr/>
          <a:lstStyle/>
          <a:p>
            <a:r>
              <a:rPr lang="sv-SE"/>
              <a:t>GET in </a:t>
            </a:r>
            <a:r>
              <a:rPr lang="sv-SE" err="1"/>
              <a:t>Flask</a:t>
            </a:r>
            <a:r>
              <a:rPr lang="sv-SE"/>
              <a:t>	</a:t>
            </a:r>
          </a:p>
        </p:txBody>
      </p:sp>
      <p:sp>
        <p:nvSpPr>
          <p:cNvPr id="3" name="Platshållare för bild 2">
            <a:extLst>
              <a:ext uri="{FF2B5EF4-FFF2-40B4-BE49-F238E27FC236}">
                <a16:creationId xmlns:a16="http://schemas.microsoft.com/office/drawing/2014/main" id="{1292F57E-9381-7844-91BB-72A19433F5CF}"/>
              </a:ext>
            </a:extLst>
          </p:cNvPr>
          <p:cNvSpPr>
            <a:spLocks noGrp="1"/>
          </p:cNvSpPr>
          <p:nvPr>
            <p:ph type="pic" idx="1"/>
          </p:nvPr>
        </p:nvSpPr>
        <p:spPr/>
      </p:sp>
      <p:sp>
        <p:nvSpPr>
          <p:cNvPr id="4" name="Platshållare för text 3">
            <a:extLst>
              <a:ext uri="{FF2B5EF4-FFF2-40B4-BE49-F238E27FC236}">
                <a16:creationId xmlns:a16="http://schemas.microsoft.com/office/drawing/2014/main" id="{D86CBB12-C4AD-5845-8AE2-702C1C2DD093}"/>
              </a:ext>
            </a:extLst>
          </p:cNvPr>
          <p:cNvSpPr>
            <a:spLocks noGrp="1"/>
          </p:cNvSpPr>
          <p:nvPr>
            <p:ph type="body" sz="half" idx="2"/>
          </p:nvPr>
        </p:nvSpPr>
        <p:spPr/>
        <p:txBody>
          <a:bodyPr vert="horz" lIns="91440" tIns="45720" rIns="91440" bIns="45720" rtlCol="0" anchor="t">
            <a:normAutofit/>
          </a:bodyPr>
          <a:lstStyle/>
          <a:p>
            <a:r>
              <a:rPr lang="en-US"/>
              <a:t>A GET endpoint should return JSON formatted data.</a:t>
            </a:r>
          </a:p>
          <a:p>
            <a:r>
              <a:rPr lang="en-US"/>
              <a:t>A GET endpoint often read parameters that are in the URL for example task/id. This can be done by adding parameters in the route decorator using this format &lt;</a:t>
            </a:r>
            <a:r>
              <a:rPr lang="en-US" b="1" err="1"/>
              <a:t>type</a:t>
            </a:r>
            <a:r>
              <a:rPr lang="en-US" err="1"/>
              <a:t>:</a:t>
            </a:r>
            <a:r>
              <a:rPr lang="en-US" b="1" err="1"/>
              <a:t>name</a:t>
            </a:r>
            <a:r>
              <a:rPr lang="en-US"/>
              <a:t>&gt;.</a:t>
            </a:r>
          </a:p>
          <a:p>
            <a:r>
              <a:rPr lang="en-US"/>
              <a:t>GET endpoint often returns 404 not found error. In Flask we can abort early by calling the function </a:t>
            </a:r>
            <a:r>
              <a:rPr lang="en-US" i="1"/>
              <a:t>abort(</a:t>
            </a:r>
            <a:r>
              <a:rPr lang="en-US" i="1" err="1"/>
              <a:t>error_code</a:t>
            </a:r>
            <a:r>
              <a:rPr lang="en-US" i="1"/>
              <a:t>)</a:t>
            </a:r>
            <a:r>
              <a:rPr lang="en-US"/>
              <a:t>. Which must be imported from the flask package.</a:t>
            </a:r>
          </a:p>
          <a:p>
            <a:r>
              <a:rPr lang="en-US"/>
              <a:t>When data was found we should return a 200-http code</a:t>
            </a:r>
          </a:p>
          <a:p>
            <a:r>
              <a:rPr lang="en-US"/>
              <a:t>We want to be able to get all tasks and get a specific task based on an id.</a:t>
            </a:r>
          </a:p>
        </p:txBody>
      </p:sp>
    </p:spTree>
    <p:extLst>
      <p:ext uri="{BB962C8B-B14F-4D97-AF65-F5344CB8AC3E}">
        <p14:creationId xmlns:p14="http://schemas.microsoft.com/office/powerpoint/2010/main" val="54729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BF0D11A-D070-E645-90B4-0AE5CD9B79EE}"/>
              </a:ext>
            </a:extLst>
          </p:cNvPr>
          <p:cNvSpPr>
            <a:spLocks noGrp="1"/>
          </p:cNvSpPr>
          <p:nvPr>
            <p:ph type="title"/>
          </p:nvPr>
        </p:nvSpPr>
        <p:spPr>
          <a:xfrm>
            <a:off x="839788" y="457200"/>
            <a:ext cx="3932237" cy="766483"/>
          </a:xfrm>
        </p:spPr>
        <p:txBody>
          <a:bodyPr/>
          <a:lstStyle/>
          <a:p>
            <a:r>
              <a:rPr lang="sv-SE"/>
              <a:t>POST in </a:t>
            </a:r>
            <a:r>
              <a:rPr lang="sv-SE" err="1"/>
              <a:t>Flask</a:t>
            </a:r>
            <a:endParaRPr lang="sv-SE"/>
          </a:p>
        </p:txBody>
      </p:sp>
      <p:sp>
        <p:nvSpPr>
          <p:cNvPr id="3" name="Platshållare för bild 2">
            <a:extLst>
              <a:ext uri="{FF2B5EF4-FFF2-40B4-BE49-F238E27FC236}">
                <a16:creationId xmlns:a16="http://schemas.microsoft.com/office/drawing/2014/main" id="{E0767383-16EC-4042-915F-521DFEC0726F}"/>
              </a:ext>
            </a:extLst>
          </p:cNvPr>
          <p:cNvSpPr>
            <a:spLocks noGrp="1"/>
          </p:cNvSpPr>
          <p:nvPr>
            <p:ph type="pic" idx="1"/>
          </p:nvPr>
        </p:nvSpPr>
        <p:spPr/>
      </p:sp>
      <p:sp>
        <p:nvSpPr>
          <p:cNvPr id="4" name="Platshållare för text 3">
            <a:extLst>
              <a:ext uri="{FF2B5EF4-FFF2-40B4-BE49-F238E27FC236}">
                <a16:creationId xmlns:a16="http://schemas.microsoft.com/office/drawing/2014/main" id="{797E12DB-EC94-B748-8D12-6FA0AF57E085}"/>
              </a:ext>
            </a:extLst>
          </p:cNvPr>
          <p:cNvSpPr>
            <a:spLocks noGrp="1"/>
          </p:cNvSpPr>
          <p:nvPr>
            <p:ph type="body" sz="half" idx="2"/>
          </p:nvPr>
        </p:nvSpPr>
        <p:spPr>
          <a:xfrm>
            <a:off x="839788" y="1169895"/>
            <a:ext cx="3932237" cy="4699093"/>
          </a:xfrm>
        </p:spPr>
        <p:txBody>
          <a:bodyPr vert="horz" lIns="91440" tIns="45720" rIns="91440" bIns="45720" rtlCol="0" anchor="t">
            <a:normAutofit/>
          </a:bodyPr>
          <a:lstStyle/>
          <a:p>
            <a:r>
              <a:rPr lang="en-US"/>
              <a:t>When using POST requests you often pass data in the body of the request or in the header. So when using POST requests we will work against a </a:t>
            </a:r>
            <a:r>
              <a:rPr lang="en-US" i="1"/>
              <a:t>request </a:t>
            </a:r>
            <a:r>
              <a:rPr lang="en-US"/>
              <a:t>object. This object needs to be imported from the flask package</a:t>
            </a:r>
          </a:p>
          <a:p>
            <a:r>
              <a:rPr lang="en-US"/>
              <a:t>The</a:t>
            </a:r>
            <a:r>
              <a:rPr lang="en-US" i="1"/>
              <a:t> request </a:t>
            </a:r>
            <a:r>
              <a:rPr lang="en-US"/>
              <a:t>object contains a bunch of properties but the most important for us is the </a:t>
            </a:r>
            <a:r>
              <a:rPr lang="en-US" i="1" err="1"/>
              <a:t>request.json</a:t>
            </a:r>
            <a:r>
              <a:rPr lang="en-US"/>
              <a:t> property that contains the content of the request body formatted as json which can be accessed as a dictionary.</a:t>
            </a:r>
          </a:p>
          <a:p>
            <a:r>
              <a:rPr lang="en-US"/>
              <a:t>The most common post error is 400 bad request. This should be returned when the input from the request is in some way wrong</a:t>
            </a:r>
          </a:p>
          <a:p>
            <a:r>
              <a:rPr lang="en-US"/>
              <a:t>When creating something we should return a </a:t>
            </a:r>
            <a:r>
              <a:rPr lang="en-US">
                <a:ea typeface="+mn-lt"/>
                <a:cs typeface="+mn-lt"/>
              </a:rPr>
              <a:t>201-http</a:t>
            </a:r>
            <a:r>
              <a:rPr lang="en-US"/>
              <a:t> code </a:t>
            </a:r>
            <a:endParaRPr lang="en-US">
              <a:cs typeface="Calibri"/>
            </a:endParaRPr>
          </a:p>
          <a:p>
            <a:r>
              <a:rPr lang="en-US"/>
              <a:t>In the to-do API we want to be able to create new tasks. When creating a Task a title is required as input all other is optional.</a:t>
            </a:r>
            <a:endParaRPr lang="en-US">
              <a:cs typeface="Calibri"/>
            </a:endParaRPr>
          </a:p>
        </p:txBody>
      </p:sp>
    </p:spTree>
    <p:extLst>
      <p:ext uri="{BB962C8B-B14F-4D97-AF65-F5344CB8AC3E}">
        <p14:creationId xmlns:p14="http://schemas.microsoft.com/office/powerpoint/2010/main" val="124222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err="1">
                <a:cs typeface="Calibri Light"/>
              </a:rPr>
              <a:t>This</a:t>
            </a:r>
            <a:r>
              <a:rPr lang="sv-SE">
                <a:cs typeface="Calibri Light"/>
              </a:rPr>
              <a:t> </a:t>
            </a:r>
            <a:r>
              <a:rPr lang="sv-SE" err="1">
                <a:cs typeface="Calibri Light"/>
              </a:rPr>
              <a:t>weeks</a:t>
            </a:r>
            <a:r>
              <a:rPr lang="sv-SE">
                <a:cs typeface="Calibri Light"/>
              </a:rPr>
              <a:t> agenda</a:t>
            </a:r>
            <a:endParaRPr lang="sv-SE"/>
          </a:p>
        </p:txBody>
      </p:sp>
      <p:sp>
        <p:nvSpPr>
          <p:cNvPr id="3" name="Underrubrik 2"/>
          <p:cNvSpPr>
            <a:spLocks noGrp="1"/>
          </p:cNvSpPr>
          <p:nvPr>
            <p:ph idx="1"/>
          </p:nvPr>
        </p:nvSpPr>
        <p:spPr/>
        <p:txBody>
          <a:bodyPr vert="horz" lIns="91440" tIns="45720" rIns="91440" bIns="45720" rtlCol="0" anchor="t">
            <a:normAutofit/>
          </a:bodyPr>
          <a:lstStyle/>
          <a:p>
            <a:r>
              <a:rPr lang="sv-SE">
                <a:cs typeface="Calibri"/>
              </a:rPr>
              <a:t>Intro API</a:t>
            </a:r>
            <a:endParaRPr lang="sv-SE"/>
          </a:p>
          <a:p>
            <a:r>
              <a:rPr lang="sv-SE">
                <a:cs typeface="Calibri"/>
              </a:rPr>
              <a:t>REST API</a:t>
            </a:r>
          </a:p>
          <a:p>
            <a:r>
              <a:rPr lang="sv-SE">
                <a:cs typeface="Calibri"/>
              </a:rPr>
              <a:t>Postman</a:t>
            </a:r>
          </a:p>
          <a:p>
            <a:r>
              <a:rPr lang="sv-SE" err="1">
                <a:cs typeface="Calibri"/>
              </a:rPr>
              <a:t>Flask</a:t>
            </a:r>
            <a:endParaRPr lang="sv-SE">
              <a:cs typeface="Calibri"/>
            </a:endParaRPr>
          </a:p>
          <a:p>
            <a:r>
              <a:rPr lang="sv-SE">
                <a:cs typeface="Calibri"/>
              </a:rPr>
              <a:t>API </a:t>
            </a:r>
            <a:r>
              <a:rPr lang="sv-SE" err="1">
                <a:cs typeface="Calibri"/>
              </a:rPr>
              <a:t>examples</a:t>
            </a:r>
          </a:p>
        </p:txBody>
      </p:sp>
    </p:spTree>
    <p:extLst>
      <p:ext uri="{BB962C8B-B14F-4D97-AF65-F5344CB8AC3E}">
        <p14:creationId xmlns:p14="http://schemas.microsoft.com/office/powerpoint/2010/main" val="3194377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6AA892D-6E31-6C4C-9DA7-19054DBF99B9}"/>
              </a:ext>
            </a:extLst>
          </p:cNvPr>
          <p:cNvSpPr>
            <a:spLocks noGrp="1"/>
          </p:cNvSpPr>
          <p:nvPr>
            <p:ph type="title"/>
          </p:nvPr>
        </p:nvSpPr>
        <p:spPr/>
        <p:txBody>
          <a:bodyPr/>
          <a:lstStyle/>
          <a:p>
            <a:r>
              <a:rPr lang="sv-SE"/>
              <a:t>PATCH in </a:t>
            </a:r>
            <a:r>
              <a:rPr lang="sv-SE" dirty="0" err="1"/>
              <a:t>Flask</a:t>
            </a:r>
            <a:endParaRPr lang="sv-SE" dirty="0"/>
          </a:p>
        </p:txBody>
      </p:sp>
      <p:sp>
        <p:nvSpPr>
          <p:cNvPr id="3" name="Platshållare för bild 2">
            <a:extLst>
              <a:ext uri="{FF2B5EF4-FFF2-40B4-BE49-F238E27FC236}">
                <a16:creationId xmlns:a16="http://schemas.microsoft.com/office/drawing/2014/main" id="{A5A85504-869E-6845-ADA0-B67BCB464387}"/>
              </a:ext>
            </a:extLst>
          </p:cNvPr>
          <p:cNvSpPr>
            <a:spLocks noGrp="1"/>
          </p:cNvSpPr>
          <p:nvPr>
            <p:ph type="pic" idx="1"/>
          </p:nvPr>
        </p:nvSpPr>
        <p:spPr/>
      </p:sp>
      <p:sp>
        <p:nvSpPr>
          <p:cNvPr id="4" name="Platshållare för text 3">
            <a:extLst>
              <a:ext uri="{FF2B5EF4-FFF2-40B4-BE49-F238E27FC236}">
                <a16:creationId xmlns:a16="http://schemas.microsoft.com/office/drawing/2014/main" id="{6D81565F-E25C-ED46-9A1D-A175C4F39788}"/>
              </a:ext>
            </a:extLst>
          </p:cNvPr>
          <p:cNvSpPr>
            <a:spLocks noGrp="1"/>
          </p:cNvSpPr>
          <p:nvPr>
            <p:ph type="body" sz="half" idx="2"/>
          </p:nvPr>
        </p:nvSpPr>
        <p:spPr/>
        <p:txBody>
          <a:bodyPr vert="horz" lIns="91440" tIns="45720" rIns="91440" bIns="45720" rtlCol="0" anchor="t">
            <a:normAutofit/>
          </a:bodyPr>
          <a:lstStyle/>
          <a:p>
            <a:r>
              <a:rPr lang="en-US" dirty="0"/>
              <a:t>PATCH almost works the same as POST we have a request object with a json part.</a:t>
            </a:r>
            <a:endParaRPr lang="en-US" dirty="0">
              <a:cs typeface="Calibri"/>
            </a:endParaRPr>
          </a:p>
          <a:p>
            <a:r>
              <a:rPr lang="en-US" dirty="0"/>
              <a:t>But since PATCH only updates existing resources, we need to check that the resource exist before modifying it. Often you would do a GET request for the resource update the resource and then update the old one</a:t>
            </a:r>
            <a:endParaRPr lang="en-US" dirty="0">
              <a:cs typeface="Calibri"/>
            </a:endParaRPr>
          </a:p>
          <a:p>
            <a:r>
              <a:rPr lang="en-US" dirty="0"/>
              <a:t>When data was updated, we should return a 200-http code</a:t>
            </a:r>
            <a:endParaRPr lang="en-US" dirty="0">
              <a:cs typeface="Calibri"/>
            </a:endParaRPr>
          </a:p>
          <a:p>
            <a:r>
              <a:rPr lang="en-US" dirty="0"/>
              <a:t>In the to-do API we want to be able to assign people to tasks and change their done status</a:t>
            </a:r>
            <a:endParaRPr lang="en-US" dirty="0">
              <a:cs typeface="Calibri"/>
            </a:endParaRPr>
          </a:p>
        </p:txBody>
      </p:sp>
    </p:spTree>
    <p:extLst>
      <p:ext uri="{BB962C8B-B14F-4D97-AF65-F5344CB8AC3E}">
        <p14:creationId xmlns:p14="http://schemas.microsoft.com/office/powerpoint/2010/main" val="246661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80B103-AAC3-0148-AF08-4942B05AA873}"/>
              </a:ext>
            </a:extLst>
          </p:cNvPr>
          <p:cNvSpPr>
            <a:spLocks noGrp="1"/>
          </p:cNvSpPr>
          <p:nvPr>
            <p:ph type="title"/>
          </p:nvPr>
        </p:nvSpPr>
        <p:spPr/>
        <p:txBody>
          <a:bodyPr/>
          <a:lstStyle/>
          <a:p>
            <a:r>
              <a:rPr lang="sv-SE"/>
              <a:t>DELETE in </a:t>
            </a:r>
            <a:r>
              <a:rPr lang="sv-SE" err="1"/>
              <a:t>Flask</a:t>
            </a:r>
            <a:endParaRPr lang="sv-SE"/>
          </a:p>
        </p:txBody>
      </p:sp>
      <p:sp>
        <p:nvSpPr>
          <p:cNvPr id="3" name="Platshållare för bild 2">
            <a:extLst>
              <a:ext uri="{FF2B5EF4-FFF2-40B4-BE49-F238E27FC236}">
                <a16:creationId xmlns:a16="http://schemas.microsoft.com/office/drawing/2014/main" id="{61D45BC2-5458-DC4D-8878-4F0C99282640}"/>
              </a:ext>
            </a:extLst>
          </p:cNvPr>
          <p:cNvSpPr>
            <a:spLocks noGrp="1"/>
          </p:cNvSpPr>
          <p:nvPr>
            <p:ph type="pic" idx="1"/>
          </p:nvPr>
        </p:nvSpPr>
        <p:spPr/>
      </p:sp>
      <p:sp>
        <p:nvSpPr>
          <p:cNvPr id="4" name="Platshållare för text 3">
            <a:extLst>
              <a:ext uri="{FF2B5EF4-FFF2-40B4-BE49-F238E27FC236}">
                <a16:creationId xmlns:a16="http://schemas.microsoft.com/office/drawing/2014/main" id="{DCEB79FA-37FB-9743-AB8D-9AE87073DF7E}"/>
              </a:ext>
            </a:extLst>
          </p:cNvPr>
          <p:cNvSpPr>
            <a:spLocks noGrp="1"/>
          </p:cNvSpPr>
          <p:nvPr>
            <p:ph type="body" sz="half" idx="2"/>
          </p:nvPr>
        </p:nvSpPr>
        <p:spPr/>
        <p:txBody>
          <a:bodyPr vert="horz" lIns="91440" tIns="45720" rIns="91440" bIns="45720" rtlCol="0" anchor="t">
            <a:normAutofit/>
          </a:bodyPr>
          <a:lstStyle/>
          <a:p>
            <a:r>
              <a:rPr lang="en-US"/>
              <a:t>DELETE should be done by finding the task and deleting it</a:t>
            </a:r>
            <a:endParaRPr lang="en-US">
              <a:cs typeface="Calibri"/>
            </a:endParaRPr>
          </a:p>
          <a:p>
            <a:r>
              <a:rPr lang="en-US"/>
              <a:t>DELETE should probably not ever be able to delete collection resources</a:t>
            </a:r>
            <a:endParaRPr lang="en-US">
              <a:cs typeface="Calibri"/>
            </a:endParaRPr>
          </a:p>
          <a:p>
            <a:r>
              <a:rPr lang="en-US"/>
              <a:t>When a DELETE is completed a 200-http code should be returned</a:t>
            </a:r>
            <a:endParaRPr lang="en-US">
              <a:cs typeface="Calibri"/>
            </a:endParaRPr>
          </a:p>
          <a:p>
            <a:r>
              <a:rPr lang="en-US"/>
              <a:t>For the To-Do API we should be able to DELETE a task</a:t>
            </a:r>
            <a:endParaRPr lang="en-US">
              <a:cs typeface="Calibri"/>
            </a:endParaRPr>
          </a:p>
        </p:txBody>
      </p:sp>
    </p:spTree>
    <p:extLst>
      <p:ext uri="{BB962C8B-B14F-4D97-AF65-F5344CB8AC3E}">
        <p14:creationId xmlns:p14="http://schemas.microsoft.com/office/powerpoint/2010/main" val="74510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14EE8B3-A506-D141-A850-8F67BBB634D7}"/>
              </a:ext>
            </a:extLst>
          </p:cNvPr>
          <p:cNvSpPr>
            <a:spLocks noGrp="1"/>
          </p:cNvSpPr>
          <p:nvPr>
            <p:ph type="ctrTitle"/>
          </p:nvPr>
        </p:nvSpPr>
        <p:spPr/>
        <p:txBody>
          <a:bodyPr/>
          <a:lstStyle/>
          <a:p>
            <a:r>
              <a:rPr lang="sv-SE" err="1"/>
              <a:t>How</a:t>
            </a:r>
            <a:r>
              <a:rPr lang="sv-SE"/>
              <a:t> </a:t>
            </a:r>
            <a:r>
              <a:rPr lang="sv-SE" err="1"/>
              <a:t>could</a:t>
            </a:r>
            <a:r>
              <a:rPr lang="sv-SE"/>
              <a:t> </a:t>
            </a:r>
            <a:r>
              <a:rPr lang="sv-SE" err="1"/>
              <a:t>this</a:t>
            </a:r>
            <a:r>
              <a:rPr lang="sv-SE"/>
              <a:t> API be </a:t>
            </a:r>
            <a:r>
              <a:rPr lang="sv-SE" err="1"/>
              <a:t>improved</a:t>
            </a:r>
            <a:r>
              <a:rPr lang="sv-SE"/>
              <a:t> ?</a:t>
            </a:r>
          </a:p>
        </p:txBody>
      </p:sp>
      <p:sp>
        <p:nvSpPr>
          <p:cNvPr id="6" name="Underrubrik 5">
            <a:extLst>
              <a:ext uri="{FF2B5EF4-FFF2-40B4-BE49-F238E27FC236}">
                <a16:creationId xmlns:a16="http://schemas.microsoft.com/office/drawing/2014/main" id="{00EEA779-ECCF-1844-A3A6-86511A0F6334}"/>
              </a:ext>
            </a:extLst>
          </p:cNvPr>
          <p:cNvSpPr>
            <a:spLocks noGrp="1"/>
          </p:cNvSpPr>
          <p:nvPr>
            <p:ph type="subTitle" idx="1"/>
          </p:nvPr>
        </p:nvSpPr>
        <p:spPr/>
        <p:txBody>
          <a:bodyPr/>
          <a:lstStyle/>
          <a:p>
            <a:r>
              <a:rPr lang="sv-SE" err="1"/>
              <a:t>Security</a:t>
            </a:r>
            <a:r>
              <a:rPr lang="sv-SE"/>
              <a:t>, version handling, </a:t>
            </a:r>
            <a:r>
              <a:rPr lang="sv-SE" err="1"/>
              <a:t>database</a:t>
            </a:r>
            <a:r>
              <a:rPr lang="sv-SE"/>
              <a:t> for tasks and </a:t>
            </a:r>
            <a:r>
              <a:rPr lang="sv-SE" err="1"/>
              <a:t>users</a:t>
            </a:r>
            <a:endParaRPr lang="sv-SE"/>
          </a:p>
        </p:txBody>
      </p:sp>
    </p:spTree>
    <p:extLst>
      <p:ext uri="{BB962C8B-B14F-4D97-AF65-F5344CB8AC3E}">
        <p14:creationId xmlns:p14="http://schemas.microsoft.com/office/powerpoint/2010/main" val="190081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346B990-10D3-4D44-AB87-3BD8182396CE}"/>
              </a:ext>
            </a:extLst>
          </p:cNvPr>
          <p:cNvSpPr>
            <a:spLocks noGrp="1"/>
          </p:cNvSpPr>
          <p:nvPr>
            <p:ph type="title"/>
          </p:nvPr>
        </p:nvSpPr>
        <p:spPr/>
        <p:txBody>
          <a:bodyPr/>
          <a:lstStyle/>
          <a:p>
            <a:r>
              <a:rPr lang="en-US">
                <a:cs typeface="Calibri Light"/>
              </a:rPr>
              <a:t>API(application programming interface)</a:t>
            </a:r>
          </a:p>
        </p:txBody>
      </p:sp>
      <p:sp>
        <p:nvSpPr>
          <p:cNvPr id="3" name="Platshållare för innehåll 2">
            <a:extLst>
              <a:ext uri="{FF2B5EF4-FFF2-40B4-BE49-F238E27FC236}">
                <a16:creationId xmlns:a16="http://schemas.microsoft.com/office/drawing/2014/main" id="{068C560F-FEC5-47B4-85F8-F2767C9AA367}"/>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An API is a computing interface that determines interactions between software. It determines the kind of calls or request that can be made, how to make them, the data formats that should be used, the convention to follow.</a:t>
            </a:r>
          </a:p>
          <a:p>
            <a:r>
              <a:rPr lang="en-US">
                <a:cs typeface="Calibri"/>
              </a:rPr>
              <a:t>API simplifies programming by abstracting the underlying implementation details. They can be seen as a border allowing the programmer of the API to define what can be done and users from having to understand how it's done. Because of this we can change everything that exists under the API as longs as we still fulfill conventions we have defined.</a:t>
            </a:r>
          </a:p>
          <a:p>
            <a:r>
              <a:rPr lang="en-US">
                <a:cs typeface="Calibri"/>
              </a:rPr>
              <a:t>Example of API's is a software with a distinct function, the whole server, the whole app or just a small part of an app. A classes public methods and properties is an API. In short almost everything you do while programming can be considered an API</a:t>
            </a:r>
          </a:p>
        </p:txBody>
      </p:sp>
    </p:spTree>
    <p:extLst>
      <p:ext uri="{BB962C8B-B14F-4D97-AF65-F5344CB8AC3E}">
        <p14:creationId xmlns:p14="http://schemas.microsoft.com/office/powerpoint/2010/main" val="23583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0B4DE9-23BD-455D-A3D7-52A203A1CFE1}"/>
              </a:ext>
            </a:extLst>
          </p:cNvPr>
          <p:cNvSpPr>
            <a:spLocks noGrp="1"/>
          </p:cNvSpPr>
          <p:nvPr>
            <p:ph type="title"/>
          </p:nvPr>
        </p:nvSpPr>
        <p:spPr/>
        <p:txBody>
          <a:bodyPr/>
          <a:lstStyle/>
          <a:p>
            <a:r>
              <a:rPr lang="sv-SE">
                <a:cs typeface="Calibri Light"/>
              </a:rPr>
              <a:t>Web API</a:t>
            </a:r>
            <a:endParaRPr lang="sv-SE"/>
          </a:p>
        </p:txBody>
      </p:sp>
      <p:sp>
        <p:nvSpPr>
          <p:cNvPr id="3" name="Platshållare för innehåll 2">
            <a:extLst>
              <a:ext uri="{FF2B5EF4-FFF2-40B4-BE49-F238E27FC236}">
                <a16:creationId xmlns:a16="http://schemas.microsoft.com/office/drawing/2014/main" id="{C8928310-4074-4738-92A8-A5273C6BFA95}"/>
              </a:ext>
            </a:extLst>
          </p:cNvPr>
          <p:cNvSpPr>
            <a:spLocks noGrp="1"/>
          </p:cNvSpPr>
          <p:nvPr>
            <p:ph idx="1"/>
          </p:nvPr>
        </p:nvSpPr>
        <p:spPr/>
        <p:txBody>
          <a:bodyPr vert="horz" lIns="91440" tIns="45720" rIns="91440" bIns="45720" rtlCol="0" anchor="t">
            <a:normAutofit/>
          </a:bodyPr>
          <a:lstStyle/>
          <a:p>
            <a:r>
              <a:rPr lang="en-US">
                <a:cs typeface="Calibri"/>
              </a:rPr>
              <a:t>Web API, is an API over the web which can commonly be accessed using the HTTP protocol. It is a concept not a technology. For example Twitter's REST API provides programmatic access to read and write data/tweets which we can use to integrate twitter into our own application.</a:t>
            </a:r>
          </a:p>
          <a:p>
            <a:r>
              <a:rPr lang="en-US">
                <a:cs typeface="Calibri"/>
              </a:rPr>
              <a:t>Some common web architectures are SOAP(Simple object access protocol), RPC (remote procedure call) and REST(Representational State Transfer). Each type is generally better suited to solve different problems. So there does not exist a best architecture but REST is probably the most widely used (and misused)</a:t>
            </a:r>
          </a:p>
        </p:txBody>
      </p:sp>
    </p:spTree>
    <p:extLst>
      <p:ext uri="{BB962C8B-B14F-4D97-AF65-F5344CB8AC3E}">
        <p14:creationId xmlns:p14="http://schemas.microsoft.com/office/powerpoint/2010/main" val="220521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B7D28C-C9CB-4132-AF8A-6E935C31B2AC}"/>
              </a:ext>
            </a:extLst>
          </p:cNvPr>
          <p:cNvSpPr>
            <a:spLocks noGrp="1"/>
          </p:cNvSpPr>
          <p:nvPr>
            <p:ph type="title"/>
          </p:nvPr>
        </p:nvSpPr>
        <p:spPr/>
        <p:txBody>
          <a:bodyPr/>
          <a:lstStyle/>
          <a:p>
            <a:r>
              <a:rPr lang="sv-SE">
                <a:cs typeface="Calibri Light"/>
              </a:rPr>
              <a:t>REST API</a:t>
            </a:r>
            <a:endParaRPr lang="sv-SE"/>
          </a:p>
        </p:txBody>
      </p:sp>
      <p:sp>
        <p:nvSpPr>
          <p:cNvPr id="3" name="Platshållare för innehåll 2">
            <a:extLst>
              <a:ext uri="{FF2B5EF4-FFF2-40B4-BE49-F238E27FC236}">
                <a16:creationId xmlns:a16="http://schemas.microsoft.com/office/drawing/2014/main" id="{66789CEE-AF36-458F-8F48-EC7D27C05A93}"/>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RESTful is an architectural style and does not follow any protocol. Rather it is a set of principles. Most web-based implementations of REST uses HTTP requests and HTTP verbs. The resources in the API are accessed using URIs and are acted on based on which verb was used</a:t>
            </a:r>
          </a:p>
          <a:p>
            <a:r>
              <a:rPr lang="en-US">
                <a:cs typeface="Calibri"/>
              </a:rPr>
              <a:t>They key abstraction in REST is the </a:t>
            </a:r>
            <a:r>
              <a:rPr lang="en-US" b="1">
                <a:cs typeface="Calibri"/>
              </a:rPr>
              <a:t>resource </a:t>
            </a:r>
            <a:r>
              <a:rPr lang="en-US">
                <a:cs typeface="Calibri"/>
              </a:rPr>
              <a:t>in REST any information that can be named is a resource, a document, image, service, a collection of resources, methods</a:t>
            </a:r>
          </a:p>
          <a:p>
            <a:r>
              <a:rPr lang="en-US">
                <a:cs typeface="Calibri"/>
              </a:rPr>
              <a:t>REST API is based on the idea of being stateless so that the same request always gives the same response</a:t>
            </a:r>
          </a:p>
          <a:p>
            <a:r>
              <a:rPr lang="en-US">
                <a:cs typeface="Calibri"/>
              </a:rPr>
              <a:t>REST API use HTTP verbs to achieve </a:t>
            </a:r>
            <a:r>
              <a:rPr lang="en-US">
                <a:ea typeface="+mn-lt"/>
                <a:cs typeface="+mn-lt"/>
              </a:rPr>
              <a:t>CRUD (create, retrieve, update, delete) support </a:t>
            </a:r>
            <a:endParaRPr lang="en-US">
              <a:cs typeface="Calibri"/>
            </a:endParaRPr>
          </a:p>
        </p:txBody>
      </p:sp>
    </p:spTree>
    <p:extLst>
      <p:ext uri="{BB962C8B-B14F-4D97-AF65-F5344CB8AC3E}">
        <p14:creationId xmlns:p14="http://schemas.microsoft.com/office/powerpoint/2010/main" val="421401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00C500C-AB9B-4D3D-937C-28A823E9AAE5}"/>
              </a:ext>
            </a:extLst>
          </p:cNvPr>
          <p:cNvSpPr>
            <a:spLocks noGrp="1"/>
          </p:cNvSpPr>
          <p:nvPr>
            <p:ph type="title"/>
          </p:nvPr>
        </p:nvSpPr>
        <p:spPr/>
        <p:txBody>
          <a:bodyPr/>
          <a:lstStyle/>
          <a:p>
            <a:r>
              <a:rPr lang="en-US">
                <a:cs typeface="Calibri Light"/>
              </a:rPr>
              <a:t>REST API Principles</a:t>
            </a:r>
          </a:p>
        </p:txBody>
      </p:sp>
      <p:sp>
        <p:nvSpPr>
          <p:cNvPr id="3" name="Platshållare för innehåll 2">
            <a:extLst>
              <a:ext uri="{FF2B5EF4-FFF2-40B4-BE49-F238E27FC236}">
                <a16:creationId xmlns:a16="http://schemas.microsoft.com/office/drawing/2014/main" id="{C2C243CB-F4E2-4ECF-ABDC-1C8158CE99FB}"/>
              </a:ext>
            </a:extLst>
          </p:cNvPr>
          <p:cNvSpPr>
            <a:spLocks noGrp="1"/>
          </p:cNvSpPr>
          <p:nvPr>
            <p:ph idx="1"/>
          </p:nvPr>
        </p:nvSpPr>
        <p:spPr/>
        <p:txBody>
          <a:bodyPr vert="horz" lIns="91440" tIns="45720" rIns="91440" bIns="45720" rtlCol="0" anchor="t">
            <a:normAutofit/>
          </a:bodyPr>
          <a:lstStyle/>
          <a:p>
            <a:r>
              <a:rPr lang="en-US">
                <a:ea typeface="+mn-lt"/>
                <a:cs typeface="+mn-lt"/>
              </a:rPr>
              <a:t>Client-server architecture - the interface is separated from the backend and data storage</a:t>
            </a:r>
          </a:p>
          <a:p>
            <a:r>
              <a:rPr lang="en-US">
                <a:ea typeface="+mn-lt"/>
                <a:cs typeface="+mn-lt"/>
              </a:rPr>
              <a:t>Statelessness, - no client context is stored on the server. Very important as it allows all other principles to function correctly</a:t>
            </a:r>
          </a:p>
          <a:p>
            <a:r>
              <a:rPr lang="en-US">
                <a:ea typeface="+mn-lt"/>
                <a:cs typeface="+mn-lt"/>
              </a:rPr>
              <a:t>Cacheable - clients can cache responses, a REST API response must state if it can be cached or not</a:t>
            </a:r>
          </a:p>
          <a:p>
            <a:r>
              <a:rPr lang="en-US">
                <a:ea typeface="+mn-lt"/>
                <a:cs typeface="+mn-lt"/>
              </a:rPr>
              <a:t>Layered system - the API will work whether it is communicating directly with a server or through something like a load balancer</a:t>
            </a:r>
          </a:p>
          <a:p>
            <a:r>
              <a:rPr lang="en-US">
                <a:cs typeface="Calibri"/>
              </a:rPr>
              <a:t>Uniformed interfaces - details in next slide</a:t>
            </a: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04997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4297B7A-011B-4BCA-A672-6A79B70B17A1}"/>
              </a:ext>
            </a:extLst>
          </p:cNvPr>
          <p:cNvSpPr>
            <a:spLocks noGrp="1"/>
          </p:cNvSpPr>
          <p:nvPr>
            <p:ph type="title"/>
          </p:nvPr>
        </p:nvSpPr>
        <p:spPr/>
        <p:txBody>
          <a:bodyPr/>
          <a:lstStyle/>
          <a:p>
            <a:r>
              <a:rPr lang="en-US">
                <a:ea typeface="+mj-lt"/>
                <a:cs typeface="+mj-lt"/>
              </a:rPr>
              <a:t>REST API Principles</a:t>
            </a:r>
            <a:endParaRPr lang="sv-SE">
              <a:ea typeface="+mj-lt"/>
              <a:cs typeface="+mj-lt"/>
            </a:endParaRPr>
          </a:p>
          <a:p>
            <a:r>
              <a:rPr lang="sv-SE">
                <a:cs typeface="Calibri Light"/>
              </a:rPr>
              <a:t>Uniform interfaces</a:t>
            </a:r>
          </a:p>
        </p:txBody>
      </p:sp>
      <p:sp>
        <p:nvSpPr>
          <p:cNvPr id="3" name="Platshållare för innehåll 2">
            <a:extLst>
              <a:ext uri="{FF2B5EF4-FFF2-40B4-BE49-F238E27FC236}">
                <a16:creationId xmlns:a16="http://schemas.microsoft.com/office/drawing/2014/main" id="{AC777A35-7BFF-4C4F-8652-90A91310E9A8}"/>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Identification of resources -</a:t>
            </a:r>
            <a:r>
              <a:rPr lang="en-US">
                <a:cs typeface="Calibri"/>
              </a:rPr>
              <a:t> Individual resources can be identified in requests. By for example URI</a:t>
            </a:r>
            <a:endParaRPr lang="sv-SE">
              <a:cs typeface="Calibri"/>
            </a:endParaRPr>
          </a:p>
          <a:p>
            <a:r>
              <a:rPr lang="en-US">
                <a:ea typeface="+mn-lt"/>
                <a:cs typeface="+mn-lt"/>
              </a:rPr>
              <a:t>Manipulation of resources </a:t>
            </a:r>
            <a:r>
              <a:rPr lang="en-US">
                <a:cs typeface="Calibri"/>
              </a:rPr>
              <a:t>- </a:t>
            </a:r>
            <a:r>
              <a:rPr lang="en-US">
                <a:ea typeface="+mn-lt"/>
                <a:cs typeface="+mn-lt"/>
              </a:rPr>
              <a:t>You use the HTTP standard to describe communication. So for example GET means that you want to retrieve data about the URI identified resource. You can describe an operation with a HTTP method and an URI</a:t>
            </a:r>
            <a:endParaRPr lang="sv-SE">
              <a:cs typeface="Calibri"/>
            </a:endParaRPr>
          </a:p>
          <a:p>
            <a:r>
              <a:rPr lang="en-US">
                <a:ea typeface="+mn-lt"/>
                <a:cs typeface="+mn-lt"/>
              </a:rPr>
              <a:t>Self-descriptive messages -</a:t>
            </a:r>
            <a:r>
              <a:rPr lang="en-US" b="1">
                <a:ea typeface="+mn-lt"/>
                <a:cs typeface="+mn-lt"/>
              </a:rPr>
              <a:t> </a:t>
            </a:r>
            <a:r>
              <a:rPr lang="en-US">
                <a:cs typeface="Calibri"/>
              </a:rPr>
              <a:t>Each message contains enough information to describe how to process the message for example by using internet media-type also known as MIME types</a:t>
            </a:r>
          </a:p>
          <a:p>
            <a:r>
              <a:rPr lang="en-US">
                <a:cs typeface="Calibri"/>
              </a:rPr>
              <a:t>HATEOAS - </a:t>
            </a:r>
            <a:r>
              <a:rPr lang="en-US">
                <a:ea typeface="+mn-lt"/>
                <a:cs typeface="+mn-lt"/>
              </a:rPr>
              <a:t>You use hyperlinks and possibly URI templates to decouple the client from the application specific URI structure</a:t>
            </a:r>
            <a:endParaRPr lang="en-US">
              <a:cs typeface="Calibri"/>
            </a:endParaRPr>
          </a:p>
        </p:txBody>
      </p:sp>
    </p:spTree>
    <p:extLst>
      <p:ext uri="{BB962C8B-B14F-4D97-AF65-F5344CB8AC3E}">
        <p14:creationId xmlns:p14="http://schemas.microsoft.com/office/powerpoint/2010/main" val="411054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9CFC2B2-D06E-4FC8-BC46-D327B4B9BCB5}"/>
              </a:ext>
            </a:extLst>
          </p:cNvPr>
          <p:cNvSpPr>
            <a:spLocks noGrp="1"/>
          </p:cNvSpPr>
          <p:nvPr>
            <p:ph type="title"/>
          </p:nvPr>
        </p:nvSpPr>
        <p:spPr/>
        <p:txBody>
          <a:bodyPr/>
          <a:lstStyle/>
          <a:p>
            <a:r>
              <a:rPr lang="sv-SE">
                <a:cs typeface="Calibri Light"/>
              </a:rPr>
              <a:t>HTTP Verbs</a:t>
            </a:r>
            <a:endParaRPr lang="sv-SE"/>
          </a:p>
        </p:txBody>
      </p:sp>
      <p:sp>
        <p:nvSpPr>
          <p:cNvPr id="3" name="Platshållare för innehåll 2">
            <a:extLst>
              <a:ext uri="{FF2B5EF4-FFF2-40B4-BE49-F238E27FC236}">
                <a16:creationId xmlns:a16="http://schemas.microsoft.com/office/drawing/2014/main" id="{046E7C39-5F5B-482D-85DB-0A274E4A5FEF}"/>
              </a:ext>
            </a:extLst>
          </p:cNvPr>
          <p:cNvSpPr>
            <a:spLocks noGrp="1"/>
          </p:cNvSpPr>
          <p:nvPr>
            <p:ph idx="1"/>
          </p:nvPr>
        </p:nvSpPr>
        <p:spPr/>
        <p:txBody>
          <a:bodyPr vert="horz" lIns="91440" tIns="45720" rIns="91440" bIns="45720" rtlCol="0" anchor="t">
            <a:normAutofit/>
          </a:bodyPr>
          <a:lstStyle/>
          <a:p>
            <a:r>
              <a:rPr lang="en-US">
                <a:cs typeface="Calibri"/>
              </a:rPr>
              <a:t>REST uses the HTTP verbs: GET, POST, PUT, PATCH, DELETE. A REST API following the u</a:t>
            </a:r>
            <a:r>
              <a:rPr lang="en-US"/>
              <a:t>niform interface principle have only one Uri for a resource and then depending on the verb different actions are taken</a:t>
            </a:r>
            <a:endParaRPr lang="en-US">
              <a:cs typeface="Calibri"/>
            </a:endParaRPr>
          </a:p>
          <a:p>
            <a:r>
              <a:rPr lang="en-US">
                <a:ea typeface="+mn-lt"/>
                <a:cs typeface="+mn-lt"/>
              </a:rPr>
              <a:t>GET returns one or more resources</a:t>
            </a:r>
          </a:p>
          <a:p>
            <a:r>
              <a:rPr lang="en-US">
                <a:ea typeface="+mn-lt"/>
                <a:cs typeface="+mn-lt"/>
              </a:rPr>
              <a:t>POST creates a new resource</a:t>
            </a:r>
          </a:p>
          <a:p>
            <a:r>
              <a:rPr lang="en-US">
                <a:ea typeface="+mn-lt"/>
                <a:cs typeface="+mn-lt"/>
              </a:rPr>
              <a:t>PUT is used to replace an existing resource</a:t>
            </a:r>
          </a:p>
          <a:p>
            <a:r>
              <a:rPr lang="en-US">
                <a:ea typeface="+mn-lt"/>
                <a:cs typeface="+mn-lt"/>
              </a:rPr>
              <a:t>PATH is used to update an existing resource</a:t>
            </a:r>
          </a:p>
          <a:p>
            <a:r>
              <a:rPr lang="en-US">
                <a:ea typeface="+mn-lt"/>
                <a:cs typeface="+mn-lt"/>
              </a:rPr>
              <a:t>DELETE is used to remove a resource</a:t>
            </a:r>
          </a:p>
          <a:p>
            <a:endParaRPr lang="en-US">
              <a:ea typeface="+mn-lt"/>
              <a:cs typeface="+mn-lt"/>
            </a:endParaRPr>
          </a:p>
        </p:txBody>
      </p:sp>
    </p:spTree>
    <p:extLst>
      <p:ext uri="{BB962C8B-B14F-4D97-AF65-F5344CB8AC3E}">
        <p14:creationId xmlns:p14="http://schemas.microsoft.com/office/powerpoint/2010/main" val="92477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 5">
            <a:extLst>
              <a:ext uri="{FF2B5EF4-FFF2-40B4-BE49-F238E27FC236}">
                <a16:creationId xmlns:a16="http://schemas.microsoft.com/office/drawing/2014/main" id="{A477A60B-9DCF-4917-863E-58A277446957}"/>
              </a:ext>
            </a:extLst>
          </p:cNvPr>
          <p:cNvGraphicFramePr>
            <a:graphicFrameLocks noGrp="1"/>
          </p:cNvGraphicFramePr>
          <p:nvPr>
            <p:extLst>
              <p:ext uri="{D42A27DB-BD31-4B8C-83A1-F6EECF244321}">
                <p14:modId xmlns:p14="http://schemas.microsoft.com/office/powerpoint/2010/main" val="2451176412"/>
              </p:ext>
            </p:extLst>
          </p:nvPr>
        </p:nvGraphicFramePr>
        <p:xfrm>
          <a:off x="491923" y="299014"/>
          <a:ext cx="11313551" cy="6203576"/>
        </p:xfrm>
        <a:graphic>
          <a:graphicData uri="http://schemas.openxmlformats.org/drawingml/2006/table">
            <a:tbl>
              <a:tblPr firstRow="1" bandRow="1">
                <a:tableStyleId>{5C22544A-7EE6-4342-B048-85BDC9FD1C3A}</a:tableStyleId>
              </a:tblPr>
              <a:tblGrid>
                <a:gridCol w="1485416">
                  <a:extLst>
                    <a:ext uri="{9D8B030D-6E8A-4147-A177-3AD203B41FA5}">
                      <a16:colId xmlns:a16="http://schemas.microsoft.com/office/drawing/2014/main" val="2796085384"/>
                    </a:ext>
                  </a:extLst>
                </a:gridCol>
                <a:gridCol w="5199529">
                  <a:extLst>
                    <a:ext uri="{9D8B030D-6E8A-4147-A177-3AD203B41FA5}">
                      <a16:colId xmlns:a16="http://schemas.microsoft.com/office/drawing/2014/main" val="1331873177"/>
                    </a:ext>
                  </a:extLst>
                </a:gridCol>
                <a:gridCol w="4628606">
                  <a:extLst>
                    <a:ext uri="{9D8B030D-6E8A-4147-A177-3AD203B41FA5}">
                      <a16:colId xmlns:a16="http://schemas.microsoft.com/office/drawing/2014/main" val="2149241920"/>
                    </a:ext>
                  </a:extLst>
                </a:gridCol>
              </a:tblGrid>
              <a:tr h="816742">
                <a:tc>
                  <a:txBody>
                    <a:bodyPr/>
                    <a:lstStyle/>
                    <a:p>
                      <a:pPr algn="ctr"/>
                      <a:r>
                        <a:rPr lang="sv-SE">
                          <a:effectLst/>
                        </a:rPr>
                        <a:t>HTTP </a:t>
                      </a:r>
                      <a:r>
                        <a:rPr lang="sv-SE" err="1">
                          <a:effectLst/>
                        </a:rPr>
                        <a:t>methods</a:t>
                      </a:r>
                    </a:p>
                  </a:txBody>
                  <a:tcPr anchor="ctr"/>
                </a:tc>
                <a:tc>
                  <a:txBody>
                    <a:bodyPr/>
                    <a:lstStyle/>
                    <a:p>
                      <a:pPr algn="ctr"/>
                      <a:r>
                        <a:rPr lang="sv-SE">
                          <a:effectLst/>
                        </a:rPr>
                        <a:t>Collection </a:t>
                      </a:r>
                      <a:r>
                        <a:rPr lang="sv-SE" err="1">
                          <a:effectLst/>
                        </a:rPr>
                        <a:t>resource</a:t>
                      </a:r>
                      <a:endParaRPr lang="sv-SE" err="1"/>
                    </a:p>
                    <a:p>
                      <a:pPr lvl="0" algn="ctr">
                        <a:buNone/>
                      </a:pPr>
                      <a:r>
                        <a:rPr lang="sv-SE">
                          <a:effectLst/>
                        </a:rPr>
                        <a:t> https://api.example.com/collections</a:t>
                      </a:r>
                    </a:p>
                  </a:txBody>
                  <a:tcPr anchor="ctr"/>
                </a:tc>
                <a:tc>
                  <a:txBody>
                    <a:bodyPr/>
                    <a:lstStyle/>
                    <a:p>
                      <a:pPr algn="ctr"/>
                      <a:r>
                        <a:rPr lang="sv-SE" err="1">
                          <a:effectLst/>
                        </a:rPr>
                        <a:t>Member</a:t>
                      </a:r>
                      <a:r>
                        <a:rPr lang="sv-SE">
                          <a:effectLst/>
                        </a:rPr>
                        <a:t> </a:t>
                      </a:r>
                      <a:r>
                        <a:rPr lang="sv-SE" err="1">
                          <a:effectLst/>
                        </a:rPr>
                        <a:t>resource</a:t>
                      </a:r>
                      <a:r>
                        <a:rPr lang="sv-SE">
                          <a:effectLst/>
                        </a:rPr>
                        <a:t> https://api.example.com/collections/10</a:t>
                      </a:r>
                    </a:p>
                  </a:txBody>
                  <a:tcPr anchor="ctr"/>
                </a:tc>
                <a:extLst>
                  <a:ext uri="{0D108BD9-81ED-4DB2-BD59-A6C34878D82A}">
                    <a16:rowId xmlns:a16="http://schemas.microsoft.com/office/drawing/2014/main" val="3052968716"/>
                  </a:ext>
                </a:extLst>
              </a:tr>
              <a:tr h="816742">
                <a:tc>
                  <a:txBody>
                    <a:bodyPr/>
                    <a:lstStyle/>
                    <a:p>
                      <a:pPr algn="ctr"/>
                      <a:r>
                        <a:rPr lang="sv-SE">
                          <a:effectLst/>
                        </a:rPr>
                        <a:t>GET</a:t>
                      </a:r>
                    </a:p>
                  </a:txBody>
                  <a:tcPr anchor="ctr"/>
                </a:tc>
                <a:tc>
                  <a:txBody>
                    <a:bodyPr/>
                    <a:lstStyle/>
                    <a:p>
                      <a:r>
                        <a:rPr lang="sv-SE" err="1">
                          <a:effectLst/>
                        </a:rPr>
                        <a:t>Return</a:t>
                      </a:r>
                      <a:r>
                        <a:rPr lang="sv-SE">
                          <a:effectLst/>
                        </a:rPr>
                        <a:t> all </a:t>
                      </a:r>
                      <a:r>
                        <a:rPr lang="sv-SE" err="1">
                          <a:effectLst/>
                        </a:rPr>
                        <a:t>items</a:t>
                      </a:r>
                      <a:r>
                        <a:rPr lang="sv-SE">
                          <a:effectLst/>
                        </a:rPr>
                        <a:t> in the </a:t>
                      </a:r>
                      <a:r>
                        <a:rPr lang="sv-SE" err="1">
                          <a:effectLst/>
                        </a:rPr>
                        <a:t>collection</a:t>
                      </a:r>
                      <a:r>
                        <a:rPr lang="sv-SE">
                          <a:effectLst/>
                        </a:rPr>
                        <a:t> </a:t>
                      </a:r>
                      <a:r>
                        <a:rPr lang="sv-SE" err="1">
                          <a:effectLst/>
                        </a:rPr>
                        <a:t>may</a:t>
                      </a:r>
                      <a:r>
                        <a:rPr lang="sv-SE">
                          <a:effectLst/>
                        </a:rPr>
                        <a:t> </a:t>
                      </a:r>
                      <a:r>
                        <a:rPr lang="sv-SE" err="1">
                          <a:effectLst/>
                        </a:rPr>
                        <a:t>use</a:t>
                      </a:r>
                      <a:r>
                        <a:rPr lang="sv-SE">
                          <a:effectLst/>
                        </a:rPr>
                        <a:t> a </a:t>
                      </a:r>
                      <a:r>
                        <a:rPr lang="sv-SE" err="1">
                          <a:effectLst/>
                        </a:rPr>
                        <a:t>search</a:t>
                      </a:r>
                      <a:r>
                        <a:rPr lang="sv-SE">
                          <a:effectLst/>
                        </a:rPr>
                        <a:t> </a:t>
                      </a:r>
                      <a:r>
                        <a:rPr lang="sv-SE" err="1">
                          <a:effectLst/>
                        </a:rPr>
                        <a:t>query</a:t>
                      </a:r>
                      <a:r>
                        <a:rPr lang="sv-SE">
                          <a:effectLst/>
                        </a:rPr>
                        <a:t> as a filter</a:t>
                      </a:r>
                    </a:p>
                  </a:txBody>
                  <a:tcPr/>
                </a:tc>
                <a:tc>
                  <a:txBody>
                    <a:bodyPr/>
                    <a:lstStyle/>
                    <a:p>
                      <a:r>
                        <a:rPr lang="sv-SE" err="1">
                          <a:effectLst/>
                        </a:rPr>
                        <a:t>Retrieve</a:t>
                      </a:r>
                      <a:r>
                        <a:rPr lang="sv-SE">
                          <a:effectLst/>
                        </a:rPr>
                        <a:t> the item </a:t>
                      </a:r>
                      <a:r>
                        <a:rPr lang="sv-SE" err="1">
                          <a:effectLst/>
                        </a:rPr>
                        <a:t>with</a:t>
                      </a:r>
                      <a:r>
                        <a:rPr lang="sv-SE">
                          <a:effectLst/>
                        </a:rPr>
                        <a:t> id 10 from the </a:t>
                      </a:r>
                      <a:r>
                        <a:rPr lang="sv-SE" err="1">
                          <a:effectLst/>
                        </a:rPr>
                        <a:t>collection</a:t>
                      </a:r>
                      <a:r>
                        <a:rPr lang="sv-SE">
                          <a:effectLst/>
                        </a:rPr>
                        <a:t> </a:t>
                      </a:r>
                    </a:p>
                  </a:txBody>
                  <a:tcPr/>
                </a:tc>
                <a:extLst>
                  <a:ext uri="{0D108BD9-81ED-4DB2-BD59-A6C34878D82A}">
                    <a16:rowId xmlns:a16="http://schemas.microsoft.com/office/drawing/2014/main" val="2127315905"/>
                  </a:ext>
                </a:extLst>
              </a:tr>
              <a:tr h="1018632">
                <a:tc>
                  <a:txBody>
                    <a:bodyPr/>
                    <a:lstStyle/>
                    <a:p>
                      <a:pPr algn="ctr"/>
                      <a:r>
                        <a:rPr lang="sv-SE">
                          <a:effectLst/>
                        </a:rPr>
                        <a:t>POST</a:t>
                      </a:r>
                    </a:p>
                  </a:txBody>
                  <a:tcPr anchor="ctr"/>
                </a:tc>
                <a:tc>
                  <a:txBody>
                    <a:bodyPr/>
                    <a:lstStyle/>
                    <a:p>
                      <a:r>
                        <a:rPr lang="sv-SE" err="1">
                          <a:effectLst/>
                        </a:rPr>
                        <a:t>Create</a:t>
                      </a:r>
                      <a:r>
                        <a:rPr lang="sv-SE">
                          <a:effectLst/>
                        </a:rPr>
                        <a:t> a </a:t>
                      </a:r>
                      <a:r>
                        <a:rPr lang="sv-SE" err="1">
                          <a:effectLst/>
                        </a:rPr>
                        <a:t>member</a:t>
                      </a:r>
                      <a:r>
                        <a:rPr lang="sv-SE">
                          <a:effectLst/>
                        </a:rPr>
                        <a:t> </a:t>
                      </a:r>
                      <a:r>
                        <a:rPr lang="sv-SE" err="1">
                          <a:effectLst/>
                        </a:rPr>
                        <a:t>resource</a:t>
                      </a:r>
                      <a:r>
                        <a:rPr lang="sv-SE">
                          <a:effectLst/>
                        </a:rPr>
                        <a:t> in the </a:t>
                      </a:r>
                      <a:r>
                        <a:rPr lang="sv-SE" err="1">
                          <a:effectLst/>
                        </a:rPr>
                        <a:t>collection</a:t>
                      </a:r>
                      <a:r>
                        <a:rPr lang="sv-SE">
                          <a:effectLst/>
                        </a:rPr>
                        <a:t> </a:t>
                      </a:r>
                      <a:r>
                        <a:rPr lang="sv-SE" err="1">
                          <a:effectLst/>
                        </a:rPr>
                        <a:t>resource</a:t>
                      </a:r>
                      <a:r>
                        <a:rPr lang="sv-SE">
                          <a:effectLst/>
                        </a:rPr>
                        <a:t> </a:t>
                      </a:r>
                      <a:r>
                        <a:rPr lang="sv-SE" err="1">
                          <a:effectLst/>
                        </a:rPr>
                        <a:t>using</a:t>
                      </a:r>
                      <a:r>
                        <a:rPr lang="sv-SE">
                          <a:effectLst/>
                        </a:rPr>
                        <a:t> the </a:t>
                      </a:r>
                      <a:r>
                        <a:rPr lang="sv-SE" err="1">
                          <a:effectLst/>
                        </a:rPr>
                        <a:t>instructions</a:t>
                      </a:r>
                      <a:r>
                        <a:rPr lang="sv-SE">
                          <a:effectLst/>
                        </a:rPr>
                        <a:t> in the </a:t>
                      </a:r>
                      <a:r>
                        <a:rPr lang="sv-SE" err="1">
                          <a:effectLst/>
                        </a:rPr>
                        <a:t>request</a:t>
                      </a:r>
                      <a:r>
                        <a:rPr lang="sv-SE">
                          <a:effectLst/>
                        </a:rPr>
                        <a:t> </a:t>
                      </a:r>
                      <a:r>
                        <a:rPr lang="sv-SE" err="1">
                          <a:effectLst/>
                        </a:rPr>
                        <a:t>body</a:t>
                      </a:r>
                      <a:r>
                        <a:rPr lang="sv-SE">
                          <a:effectLst/>
                        </a:rPr>
                        <a:t>. </a:t>
                      </a:r>
                    </a:p>
                  </a:txBody>
                  <a:tcPr/>
                </a:tc>
                <a:tc>
                  <a:txBody>
                    <a:bodyPr/>
                    <a:lstStyle/>
                    <a:p>
                      <a:r>
                        <a:rPr lang="sv-SE" err="1">
                          <a:effectLst/>
                        </a:rPr>
                        <a:t>Create</a:t>
                      </a:r>
                      <a:r>
                        <a:rPr lang="sv-SE">
                          <a:effectLst/>
                        </a:rPr>
                        <a:t> a </a:t>
                      </a:r>
                      <a:r>
                        <a:rPr lang="sv-SE" err="1">
                          <a:effectLst/>
                        </a:rPr>
                        <a:t>member</a:t>
                      </a:r>
                      <a:r>
                        <a:rPr lang="sv-SE">
                          <a:effectLst/>
                        </a:rPr>
                        <a:t> </a:t>
                      </a:r>
                      <a:r>
                        <a:rPr lang="sv-SE" err="1">
                          <a:effectLst/>
                        </a:rPr>
                        <a:t>resource</a:t>
                      </a:r>
                      <a:r>
                        <a:rPr lang="sv-SE">
                          <a:effectLst/>
                        </a:rPr>
                        <a:t> </a:t>
                      </a:r>
                      <a:r>
                        <a:rPr lang="sv-SE" err="1">
                          <a:effectLst/>
                        </a:rPr>
                        <a:t>using</a:t>
                      </a:r>
                      <a:r>
                        <a:rPr lang="sv-SE">
                          <a:effectLst/>
                        </a:rPr>
                        <a:t> the </a:t>
                      </a:r>
                      <a:r>
                        <a:rPr lang="sv-SE" err="1">
                          <a:effectLst/>
                        </a:rPr>
                        <a:t>instructions</a:t>
                      </a:r>
                      <a:r>
                        <a:rPr lang="sv-SE">
                          <a:effectLst/>
                        </a:rPr>
                        <a:t> in the </a:t>
                      </a:r>
                      <a:r>
                        <a:rPr lang="sv-SE" err="1">
                          <a:effectLst/>
                        </a:rPr>
                        <a:t>request</a:t>
                      </a:r>
                      <a:r>
                        <a:rPr lang="sv-SE">
                          <a:effectLst/>
                        </a:rPr>
                        <a:t> </a:t>
                      </a:r>
                      <a:r>
                        <a:rPr lang="sv-SE" err="1">
                          <a:effectLst/>
                        </a:rPr>
                        <a:t>body</a:t>
                      </a:r>
                      <a:r>
                        <a:rPr lang="sv-SE">
                          <a:effectLst/>
                        </a:rPr>
                        <a:t> </a:t>
                      </a:r>
                      <a:r>
                        <a:rPr lang="sv-SE" err="1">
                          <a:effectLst/>
                        </a:rPr>
                        <a:t>with</a:t>
                      </a:r>
                      <a:r>
                        <a:rPr lang="sv-SE">
                          <a:effectLst/>
                        </a:rPr>
                        <a:t> id 10. Not common as </a:t>
                      </a:r>
                      <a:r>
                        <a:rPr lang="sv-SE" err="1">
                          <a:effectLst/>
                        </a:rPr>
                        <a:t>this</a:t>
                      </a:r>
                      <a:r>
                        <a:rPr lang="sv-SE">
                          <a:effectLst/>
                        </a:rPr>
                        <a:t> </a:t>
                      </a:r>
                      <a:r>
                        <a:rPr lang="sv-SE" err="1">
                          <a:effectLst/>
                        </a:rPr>
                        <a:t>can</a:t>
                      </a:r>
                      <a:r>
                        <a:rPr lang="sv-SE">
                          <a:effectLst/>
                        </a:rPr>
                        <a:t> be </a:t>
                      </a:r>
                      <a:r>
                        <a:rPr lang="sv-SE" err="1">
                          <a:effectLst/>
                        </a:rPr>
                        <a:t>done</a:t>
                      </a:r>
                      <a:r>
                        <a:rPr lang="sv-SE">
                          <a:effectLst/>
                        </a:rPr>
                        <a:t> </a:t>
                      </a:r>
                      <a:r>
                        <a:rPr lang="sv-SE" err="1">
                          <a:effectLst/>
                        </a:rPr>
                        <a:t>with</a:t>
                      </a:r>
                      <a:r>
                        <a:rPr lang="sv-SE">
                          <a:effectLst/>
                        </a:rPr>
                        <a:t> </a:t>
                      </a:r>
                      <a:r>
                        <a:rPr lang="sv-SE" err="1">
                          <a:effectLst/>
                        </a:rPr>
                        <a:t>collection</a:t>
                      </a:r>
                    </a:p>
                  </a:txBody>
                  <a:tcPr/>
                </a:tc>
                <a:extLst>
                  <a:ext uri="{0D108BD9-81ED-4DB2-BD59-A6C34878D82A}">
                    <a16:rowId xmlns:a16="http://schemas.microsoft.com/office/drawing/2014/main" val="1313575019"/>
                  </a:ext>
                </a:extLst>
              </a:tr>
              <a:tr h="1367359">
                <a:tc>
                  <a:txBody>
                    <a:bodyPr/>
                    <a:lstStyle/>
                    <a:p>
                      <a:pPr algn="ctr"/>
                      <a:r>
                        <a:rPr lang="sv-SE">
                          <a:effectLst/>
                        </a:rPr>
                        <a:t>PUT</a:t>
                      </a:r>
                    </a:p>
                  </a:txBody>
                  <a:tcPr anchor="ctr"/>
                </a:tc>
                <a:tc>
                  <a:txBody>
                    <a:bodyPr/>
                    <a:lstStyle/>
                    <a:p>
                      <a:r>
                        <a:rPr lang="sv-SE">
                          <a:effectLst/>
                        </a:rPr>
                        <a:t>Replaces all items in the collection with the given request body. Might be useful if used </a:t>
                      </a:r>
                      <a:r>
                        <a:rPr lang="sv-SE" err="1">
                          <a:effectLst/>
                        </a:rPr>
                        <a:t>with</a:t>
                      </a:r>
                      <a:r>
                        <a:rPr lang="sv-SE">
                          <a:effectLst/>
                        </a:rPr>
                        <a:t> a </a:t>
                      </a:r>
                      <a:r>
                        <a:rPr lang="sv-SE" err="1">
                          <a:effectLst/>
                        </a:rPr>
                        <a:t>search</a:t>
                      </a:r>
                      <a:r>
                        <a:rPr lang="sv-SE">
                          <a:effectLst/>
                        </a:rPr>
                        <a:t> </a:t>
                      </a:r>
                      <a:r>
                        <a:rPr lang="sv-SE" err="1">
                          <a:effectLst/>
                        </a:rPr>
                        <a:t>query</a:t>
                      </a:r>
                      <a:r>
                        <a:rPr lang="sv-SE">
                          <a:effectLst/>
                        </a:rPr>
                        <a:t>. Not </a:t>
                      </a:r>
                      <a:r>
                        <a:rPr lang="sv-SE" err="1">
                          <a:effectLst/>
                        </a:rPr>
                        <a:t>generally</a:t>
                      </a:r>
                      <a:r>
                        <a:rPr lang="sv-SE">
                          <a:effectLst/>
                        </a:rPr>
                        <a:t> </a:t>
                      </a:r>
                      <a:r>
                        <a:rPr lang="sv-SE" err="1">
                          <a:effectLst/>
                        </a:rPr>
                        <a:t>used</a:t>
                      </a:r>
                      <a:r>
                        <a:rPr lang="sv-SE">
                          <a:effectLst/>
                        </a:rPr>
                        <a:t> </a:t>
                      </a:r>
                      <a:r>
                        <a:rPr lang="sv-SE" err="1">
                          <a:effectLst/>
                        </a:rPr>
                        <a:t>directly</a:t>
                      </a:r>
                      <a:r>
                        <a:rPr lang="sv-SE">
                          <a:effectLst/>
                        </a:rPr>
                        <a:t> on </a:t>
                      </a:r>
                      <a:r>
                        <a:rPr lang="sv-SE" err="1">
                          <a:effectLst/>
                        </a:rPr>
                        <a:t>collection</a:t>
                      </a:r>
                      <a:r>
                        <a:rPr lang="sv-SE">
                          <a:effectLst/>
                        </a:rPr>
                        <a:t> </a:t>
                      </a:r>
                      <a:r>
                        <a:rPr lang="sv-SE" err="1">
                          <a:effectLst/>
                        </a:rPr>
                        <a:t>resources</a:t>
                      </a:r>
                    </a:p>
                  </a:txBody>
                  <a:tcPr/>
                </a:tc>
                <a:tc>
                  <a:txBody>
                    <a:bodyPr/>
                    <a:lstStyle/>
                    <a:p>
                      <a:r>
                        <a:rPr lang="sv-SE">
                          <a:effectLst/>
                        </a:rPr>
                        <a:t>Replace all the representations </a:t>
                      </a:r>
                      <a:r>
                        <a:rPr lang="sv-SE" err="1">
                          <a:effectLst/>
                        </a:rPr>
                        <a:t>of</a:t>
                      </a:r>
                      <a:r>
                        <a:rPr lang="sv-SE">
                          <a:effectLst/>
                        </a:rPr>
                        <a:t> the </a:t>
                      </a:r>
                      <a:r>
                        <a:rPr lang="sv-SE" err="1">
                          <a:effectLst/>
                        </a:rPr>
                        <a:t>member</a:t>
                      </a:r>
                      <a:r>
                        <a:rPr lang="sv-SE">
                          <a:effectLst/>
                        </a:rPr>
                        <a:t> </a:t>
                      </a:r>
                      <a:r>
                        <a:rPr lang="sv-SE" err="1">
                          <a:effectLst/>
                        </a:rPr>
                        <a:t>resource</a:t>
                      </a:r>
                      <a:r>
                        <a:rPr lang="sv-SE">
                          <a:effectLst/>
                        </a:rPr>
                        <a:t>, </a:t>
                      </a:r>
                      <a:r>
                        <a:rPr lang="sv-SE" err="1">
                          <a:effectLst/>
                        </a:rPr>
                        <a:t>with</a:t>
                      </a:r>
                      <a:r>
                        <a:rPr lang="sv-SE">
                          <a:effectLst/>
                        </a:rPr>
                        <a:t> the representation in the request body.</a:t>
                      </a:r>
                    </a:p>
                  </a:txBody>
                  <a:tcPr/>
                </a:tc>
                <a:extLst>
                  <a:ext uri="{0D108BD9-81ED-4DB2-BD59-A6C34878D82A}">
                    <a16:rowId xmlns:a16="http://schemas.microsoft.com/office/drawing/2014/main" val="98281131"/>
                  </a:ext>
                </a:extLst>
              </a:tr>
              <a:tr h="1367359">
                <a:tc>
                  <a:txBody>
                    <a:bodyPr/>
                    <a:lstStyle/>
                    <a:p>
                      <a:pPr algn="ctr"/>
                      <a:r>
                        <a:rPr lang="sv-SE">
                          <a:effectLst/>
                        </a:rPr>
                        <a:t>PATCH</a:t>
                      </a:r>
                    </a:p>
                  </a:txBody>
                  <a:tcPr anchor="ctr"/>
                </a:tc>
                <a:tc>
                  <a:txBody>
                    <a:bodyPr/>
                    <a:lstStyle/>
                    <a:p>
                      <a:r>
                        <a:rPr lang="sv-SE">
                          <a:effectLst/>
                        </a:rPr>
                        <a:t>Update all the representations of the member resources of the collection resource using the instructions in the </a:t>
                      </a:r>
                      <a:r>
                        <a:rPr lang="sv-SE" err="1">
                          <a:effectLst/>
                        </a:rPr>
                        <a:t>request</a:t>
                      </a:r>
                      <a:r>
                        <a:rPr lang="sv-SE">
                          <a:effectLst/>
                        </a:rPr>
                        <a:t> </a:t>
                      </a:r>
                      <a:r>
                        <a:rPr lang="sv-SE" err="1">
                          <a:effectLst/>
                        </a:rPr>
                        <a:t>body</a:t>
                      </a:r>
                      <a:r>
                        <a:rPr lang="sv-SE">
                          <a:effectLst/>
                        </a:rPr>
                        <a:t>. Not </a:t>
                      </a:r>
                      <a:r>
                        <a:rPr lang="sv-SE" err="1">
                          <a:effectLst/>
                        </a:rPr>
                        <a:t>generally</a:t>
                      </a:r>
                      <a:r>
                        <a:rPr lang="sv-SE">
                          <a:effectLst/>
                        </a:rPr>
                        <a:t> </a:t>
                      </a:r>
                      <a:r>
                        <a:rPr lang="sv-SE" err="1">
                          <a:effectLst/>
                        </a:rPr>
                        <a:t>used</a:t>
                      </a:r>
                      <a:r>
                        <a:rPr lang="sv-SE">
                          <a:effectLst/>
                        </a:rPr>
                        <a:t> </a:t>
                      </a:r>
                      <a:r>
                        <a:rPr lang="sv-SE" err="1">
                          <a:effectLst/>
                        </a:rPr>
                        <a:t>directly</a:t>
                      </a:r>
                      <a:r>
                        <a:rPr lang="sv-SE">
                          <a:effectLst/>
                        </a:rPr>
                        <a:t> on </a:t>
                      </a:r>
                      <a:r>
                        <a:rPr lang="sv-SE" err="1">
                          <a:effectLst/>
                        </a:rPr>
                        <a:t>collection</a:t>
                      </a:r>
                      <a:r>
                        <a:rPr lang="sv-SE">
                          <a:effectLst/>
                        </a:rPr>
                        <a:t> </a:t>
                      </a:r>
                      <a:r>
                        <a:rPr lang="sv-SE" err="1">
                          <a:effectLst/>
                        </a:rPr>
                        <a:t>resources</a:t>
                      </a:r>
                    </a:p>
                  </a:txBody>
                  <a:tcPr/>
                </a:tc>
                <a:tc>
                  <a:txBody>
                    <a:bodyPr/>
                    <a:lstStyle/>
                    <a:p>
                      <a:r>
                        <a:rPr lang="sv-SE" err="1">
                          <a:effectLst/>
                        </a:rPr>
                        <a:t>Updates</a:t>
                      </a:r>
                      <a:r>
                        <a:rPr lang="sv-SE">
                          <a:effectLst/>
                        </a:rPr>
                        <a:t> the representations </a:t>
                      </a:r>
                      <a:r>
                        <a:rPr lang="sv-SE" err="1">
                          <a:effectLst/>
                        </a:rPr>
                        <a:t>of</a:t>
                      </a:r>
                      <a:r>
                        <a:rPr lang="sv-SE">
                          <a:effectLst/>
                        </a:rPr>
                        <a:t> the </a:t>
                      </a:r>
                      <a:r>
                        <a:rPr lang="sv-SE" err="1">
                          <a:effectLst/>
                        </a:rPr>
                        <a:t>member</a:t>
                      </a:r>
                      <a:r>
                        <a:rPr lang="sv-SE">
                          <a:effectLst/>
                        </a:rPr>
                        <a:t> </a:t>
                      </a:r>
                      <a:r>
                        <a:rPr lang="sv-SE" err="1">
                          <a:effectLst/>
                        </a:rPr>
                        <a:t>resource</a:t>
                      </a:r>
                      <a:r>
                        <a:rPr lang="sv-SE">
                          <a:effectLst/>
                        </a:rPr>
                        <a:t>, </a:t>
                      </a:r>
                      <a:r>
                        <a:rPr lang="sv-SE" err="1">
                          <a:effectLst/>
                        </a:rPr>
                        <a:t>with</a:t>
                      </a:r>
                      <a:r>
                        <a:rPr lang="sv-SE">
                          <a:effectLst/>
                        </a:rPr>
                        <a:t> the </a:t>
                      </a:r>
                      <a:r>
                        <a:rPr lang="sv-SE" err="1">
                          <a:effectLst/>
                        </a:rPr>
                        <a:t>instructions</a:t>
                      </a:r>
                      <a:r>
                        <a:rPr lang="sv-SE">
                          <a:effectLst/>
                        </a:rPr>
                        <a:t> in the </a:t>
                      </a:r>
                      <a:r>
                        <a:rPr lang="sv-SE" err="1">
                          <a:effectLst/>
                        </a:rPr>
                        <a:t>request</a:t>
                      </a:r>
                      <a:r>
                        <a:rPr lang="sv-SE">
                          <a:effectLst/>
                        </a:rPr>
                        <a:t> </a:t>
                      </a:r>
                      <a:r>
                        <a:rPr lang="sv-SE" err="1">
                          <a:effectLst/>
                        </a:rPr>
                        <a:t>body</a:t>
                      </a:r>
                    </a:p>
                  </a:txBody>
                  <a:tcPr/>
                </a:tc>
                <a:extLst>
                  <a:ext uri="{0D108BD9-81ED-4DB2-BD59-A6C34878D82A}">
                    <a16:rowId xmlns:a16="http://schemas.microsoft.com/office/drawing/2014/main" val="3554677485"/>
                  </a:ext>
                </a:extLst>
              </a:tr>
              <a:tr h="816742">
                <a:tc>
                  <a:txBody>
                    <a:bodyPr/>
                    <a:lstStyle/>
                    <a:p>
                      <a:pPr algn="ctr"/>
                      <a:r>
                        <a:rPr lang="sv-SE">
                          <a:effectLst/>
                        </a:rPr>
                        <a:t>DELETE</a:t>
                      </a:r>
                    </a:p>
                  </a:txBody>
                  <a:tcPr anchor="ctr"/>
                </a:tc>
                <a:tc>
                  <a:txBody>
                    <a:bodyPr/>
                    <a:lstStyle/>
                    <a:p>
                      <a:r>
                        <a:rPr lang="sv-SE" err="1">
                          <a:effectLst/>
                        </a:rPr>
                        <a:t>Delete</a:t>
                      </a:r>
                      <a:r>
                        <a:rPr lang="sv-SE">
                          <a:effectLst/>
                        </a:rPr>
                        <a:t> all the representations </a:t>
                      </a:r>
                      <a:r>
                        <a:rPr lang="sv-SE" err="1">
                          <a:effectLst/>
                        </a:rPr>
                        <a:t>of</a:t>
                      </a:r>
                      <a:r>
                        <a:rPr lang="sv-SE">
                          <a:effectLst/>
                        </a:rPr>
                        <a:t> the </a:t>
                      </a:r>
                      <a:r>
                        <a:rPr lang="sv-SE" err="1">
                          <a:effectLst/>
                        </a:rPr>
                        <a:t>member</a:t>
                      </a:r>
                      <a:r>
                        <a:rPr lang="sv-SE">
                          <a:effectLst/>
                        </a:rPr>
                        <a:t> </a:t>
                      </a:r>
                      <a:r>
                        <a:rPr lang="sv-SE" err="1">
                          <a:effectLst/>
                        </a:rPr>
                        <a:t>resources</a:t>
                      </a:r>
                      <a:r>
                        <a:rPr lang="sv-SE">
                          <a:effectLst/>
                        </a:rPr>
                        <a:t> </a:t>
                      </a:r>
                      <a:r>
                        <a:rPr lang="sv-SE" err="1">
                          <a:effectLst/>
                        </a:rPr>
                        <a:t>of</a:t>
                      </a:r>
                      <a:r>
                        <a:rPr lang="sv-SE">
                          <a:effectLst/>
                        </a:rPr>
                        <a:t> the </a:t>
                      </a:r>
                      <a:r>
                        <a:rPr lang="sv-SE" err="1">
                          <a:effectLst/>
                        </a:rPr>
                        <a:t>collection</a:t>
                      </a:r>
                      <a:r>
                        <a:rPr lang="sv-SE">
                          <a:effectLst/>
                        </a:rPr>
                        <a:t> </a:t>
                      </a:r>
                      <a:r>
                        <a:rPr lang="sv-SE" err="1">
                          <a:effectLst/>
                        </a:rPr>
                        <a:t>resource</a:t>
                      </a:r>
                      <a:r>
                        <a:rPr lang="sv-SE">
                          <a:effectLst/>
                        </a:rPr>
                        <a:t>.</a:t>
                      </a:r>
                    </a:p>
                  </a:txBody>
                  <a:tcPr/>
                </a:tc>
                <a:tc>
                  <a:txBody>
                    <a:bodyPr/>
                    <a:lstStyle/>
                    <a:p>
                      <a:r>
                        <a:rPr lang="sv-SE" err="1">
                          <a:effectLst/>
                        </a:rPr>
                        <a:t>Delete</a:t>
                      </a:r>
                      <a:r>
                        <a:rPr lang="sv-SE">
                          <a:effectLst/>
                        </a:rPr>
                        <a:t> all the representations </a:t>
                      </a:r>
                      <a:r>
                        <a:rPr lang="sv-SE" err="1">
                          <a:effectLst/>
                        </a:rPr>
                        <a:t>of</a:t>
                      </a:r>
                      <a:r>
                        <a:rPr lang="sv-SE">
                          <a:effectLst/>
                        </a:rPr>
                        <a:t> the </a:t>
                      </a:r>
                      <a:r>
                        <a:rPr lang="sv-SE" err="1">
                          <a:effectLst/>
                        </a:rPr>
                        <a:t>member</a:t>
                      </a:r>
                      <a:r>
                        <a:rPr lang="sv-SE">
                          <a:effectLst/>
                        </a:rPr>
                        <a:t> </a:t>
                      </a:r>
                      <a:r>
                        <a:rPr lang="sv-SE" err="1">
                          <a:effectLst/>
                        </a:rPr>
                        <a:t>resource</a:t>
                      </a:r>
                      <a:r>
                        <a:rPr lang="sv-SE">
                          <a:effectLst/>
                        </a:rPr>
                        <a:t>.</a:t>
                      </a:r>
                    </a:p>
                  </a:txBody>
                  <a:tcPr/>
                </a:tc>
                <a:extLst>
                  <a:ext uri="{0D108BD9-81ED-4DB2-BD59-A6C34878D82A}">
                    <a16:rowId xmlns:a16="http://schemas.microsoft.com/office/drawing/2014/main" val="80039660"/>
                  </a:ext>
                </a:extLst>
              </a:tr>
            </a:tbl>
          </a:graphicData>
        </a:graphic>
      </p:graphicFrame>
    </p:spTree>
    <p:extLst>
      <p:ext uri="{BB962C8B-B14F-4D97-AF65-F5344CB8AC3E}">
        <p14:creationId xmlns:p14="http://schemas.microsoft.com/office/powerpoint/2010/main" val="258562264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0B5C33-EC85-4977-9211-98AAB8ED5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b82de-8ec6-407d-8b60-f4d9f602e5a3"/>
    <ds:schemaRef ds:uri="06aab6e1-d045-4d21-8f3c-38e1e679a5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8AC2A0-2CB8-48AC-8F34-169BC69879DF}">
  <ds:schemaRefs>
    <ds:schemaRef ds:uri="http://schemas.microsoft.com/sharepoint/v3/contenttype/forms"/>
  </ds:schemaRefs>
</ds:datastoreItem>
</file>

<file path=customXml/itemProps3.xml><?xml version="1.0" encoding="utf-8"?>
<ds:datastoreItem xmlns:ds="http://schemas.openxmlformats.org/officeDocument/2006/customXml" ds:itemID="{44019934-778D-43FD-A1D5-796DF287AC3D}">
  <ds:schemaRefs>
    <ds:schemaRef ds:uri="97cb82de-8ec6-407d-8b60-f4d9f602e5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1937</Words>
  <Application>Microsoft Macintosh PowerPoint</Application>
  <PresentationFormat>Bredbild</PresentationFormat>
  <Paragraphs>120</Paragraphs>
  <Slides>22</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22</vt:i4>
      </vt:variant>
    </vt:vector>
  </HeadingPairs>
  <TitlesOfParts>
    <vt:vector size="26" baseType="lpstr">
      <vt:lpstr>Arial</vt:lpstr>
      <vt:lpstr>Calibri</vt:lpstr>
      <vt:lpstr>Calibri Light</vt:lpstr>
      <vt:lpstr>Office-tema</vt:lpstr>
      <vt:lpstr>PowerPoint-presentation</vt:lpstr>
      <vt:lpstr>This weeks agenda</vt:lpstr>
      <vt:lpstr>API(application programming interface)</vt:lpstr>
      <vt:lpstr>Web API</vt:lpstr>
      <vt:lpstr>REST API</vt:lpstr>
      <vt:lpstr>REST API Principles</vt:lpstr>
      <vt:lpstr>REST API Principles Uniform interfaces</vt:lpstr>
      <vt:lpstr>HTTP Verbs</vt:lpstr>
      <vt:lpstr>PowerPoint-presentation</vt:lpstr>
      <vt:lpstr>Postman</vt:lpstr>
      <vt:lpstr>Python package index  (PyPI)</vt:lpstr>
      <vt:lpstr>Flask</vt:lpstr>
      <vt:lpstr>Hello world in Flask</vt:lpstr>
      <vt:lpstr>Running flask</vt:lpstr>
      <vt:lpstr>Using Flask as a REST API </vt:lpstr>
      <vt:lpstr>Flask routes</vt:lpstr>
      <vt:lpstr>Demo API</vt:lpstr>
      <vt:lpstr>GET in Flask </vt:lpstr>
      <vt:lpstr>POST in Flask</vt:lpstr>
      <vt:lpstr>PATCH in Flask</vt:lpstr>
      <vt:lpstr>DELETE in Flask</vt:lpstr>
      <vt:lpstr>How could this API be improved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
  <cp:lastModifiedBy>Eva Hegnar</cp:lastModifiedBy>
  <cp:revision>3</cp:revision>
  <dcterms:created xsi:type="dcterms:W3CDTF">2020-08-13T11:16:19Z</dcterms:created>
  <dcterms:modified xsi:type="dcterms:W3CDTF">2022-01-24T13:28:15Z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