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200" d="100"/>
          <a:sy n="200" d="100"/>
        </p:scale>
        <p:origin x="-2812" y="-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0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B09A-D062-4091-A683-42E9FE4ABBD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2E27-2A54-4E70-A93F-8CEA7BCE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가구]한샘로고 jpg,png,ai : 네이버 블로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37799" r="12957" b="36872"/>
          <a:stretch/>
        </p:blipFill>
        <p:spPr bwMode="auto">
          <a:xfrm>
            <a:off x="3888317" y="3121024"/>
            <a:ext cx="965201" cy="3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83" y="398957"/>
            <a:ext cx="635033" cy="6350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98615" y="398957"/>
            <a:ext cx="1113152" cy="63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r="2030"/>
          <a:stretch/>
        </p:blipFill>
        <p:spPr>
          <a:xfrm>
            <a:off x="4221166" y="1827203"/>
            <a:ext cx="990600" cy="538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"/>
          <a:stretch/>
        </p:blipFill>
        <p:spPr>
          <a:xfrm>
            <a:off x="4098614" y="526776"/>
            <a:ext cx="1113152" cy="3704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890432" y="2964414"/>
            <a:ext cx="963085" cy="6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88317" y="3123446"/>
            <a:ext cx="965200" cy="31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Brand New: New Logo for Gregory Mountain Product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22836" r="6655" b="22664"/>
          <a:stretch/>
        </p:blipFill>
        <p:spPr bwMode="auto">
          <a:xfrm>
            <a:off x="6180072" y="7148023"/>
            <a:ext cx="196923" cy="1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4" descr="Sergio Tacchini Logo PNG vector in SVG, PDF, AI, CDR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22" descr="가구]한샘로고 jpg,png,ai : 네이버 블로그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0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権 赫久/Hyuck-Goo Kwon/권혁구</dc:creator>
  <cp:lastModifiedBy>権 赫久/Hyuck-Goo Kwon/권혁구</cp:lastModifiedBy>
  <cp:revision>4</cp:revision>
  <dcterms:created xsi:type="dcterms:W3CDTF">2024-01-22T02:59:07Z</dcterms:created>
  <dcterms:modified xsi:type="dcterms:W3CDTF">2024-01-22T03:26:31Z</dcterms:modified>
</cp:coreProperties>
</file>