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65" r:id="rId3"/>
    <p:sldId id="363" r:id="rId4"/>
    <p:sldId id="386" r:id="rId5"/>
    <p:sldId id="337" r:id="rId6"/>
    <p:sldId id="362" r:id="rId7"/>
    <p:sldId id="357" r:id="rId8"/>
    <p:sldId id="358" r:id="rId9"/>
    <p:sldId id="359" r:id="rId10"/>
    <p:sldId id="338" r:id="rId11"/>
    <p:sldId id="339" r:id="rId12"/>
    <p:sldId id="340" r:id="rId13"/>
    <p:sldId id="352" r:id="rId14"/>
    <p:sldId id="341" r:id="rId15"/>
    <p:sldId id="353" r:id="rId16"/>
    <p:sldId id="354" r:id="rId17"/>
    <p:sldId id="355" r:id="rId18"/>
    <p:sldId id="35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8F7C4-8E51-435E-BF42-034A2E4B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EFA4FB71-82EE-4FEF-A3B1-CE0A12D7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2386013" y="2149475"/>
            <a:ext cx="4660900" cy="3121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9D144-28B3-4110-A327-F40D95903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36D3EE7E-BE4D-4942-85C4-05E59A8FF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Exemplo: Java read()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11A7F32F-6575-43C3-A38F-B6D8ADBD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787650"/>
            <a:ext cx="538797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762491-4EA3-4DCB-B2E1-EED536485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493DCCC-69B8-4CC2-91B2-B2C2ADE1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1309688" y="1741488"/>
            <a:ext cx="6526212" cy="3990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7D0622-7857-45A5-81DA-85910E96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B760F0EA-1020-41F7-BC01-8D93845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6739E3-0236-4E7F-B969-DFCC61555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56712D02-0CBE-4A7B-B2C4-8ACD73B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5877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E4CB2F-5338-40E3-954A-50E17B68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DA49E21-B883-4CD7-838C-1D371C7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5877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8927EA-B1C0-4517-BDB2-08CB64CF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9591F9-009C-4600-8236-301A2DB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345B28-9CF9-44AB-AF2C-30BC655E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91ECFB8B-2FF9-465E-8C22-81BF8CEE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700213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</a:t>
            </a:r>
            <a:r>
              <a:rPr lang="pt-PT" sz="1600" dirty="0" err="1"/>
              <a:t>directoria</a:t>
            </a:r>
            <a:r>
              <a:rPr lang="pt-PT" sz="1600" dirty="0"/>
              <a:t>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Sistema de </a:t>
            </a:r>
            <a:r>
              <a:rPr lang="en-US" altLang="en-US" dirty="0" err="1"/>
              <a:t>ficheiros</a:t>
            </a:r>
            <a:r>
              <a:rPr lang="en-US" altLang="en-US" dirty="0"/>
              <a:t> ext2 </a:t>
            </a:r>
          </a:p>
        </p:txBody>
      </p:sp>
      <p:pic>
        <p:nvPicPr>
          <p:cNvPr id="1026" name="Picture 2" descr="Estructure">
            <a:extLst>
              <a:ext uri="{FF2B5EF4-FFF2-40B4-BE49-F238E27FC236}">
                <a16:creationId xmlns:a16="http://schemas.microsoft.com/office/drawing/2014/main" id="{4A6825F5-8A69-B3C1-AC34-36C125C1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99" y="2636912"/>
            <a:ext cx="3955345" cy="2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4924F-0478-FE05-7A0B-8C61E024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6157"/>
            <a:ext cx="3947729" cy="22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6794AB27-2475-FC6F-267B-2E5E5F6F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899" y="2208677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</a:rPr>
              <a:t>inode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238EA36-5575-968D-33FD-C308FB5F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91" y="1996270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4146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6A7F53-9B1E-465A-9839-8323B5205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Limitações</a:t>
            </a:r>
            <a:r>
              <a:rPr lang="en-US" altLang="en-US" sz="3200" dirty="0"/>
              <a:t> dos </a:t>
            </a:r>
            <a:r>
              <a:rPr lang="en-US" altLang="en-US" sz="3200" dirty="0" err="1"/>
              <a:t>Sistemas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Ficheiros</a:t>
            </a:r>
            <a:endParaRPr lang="en-US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36768-4507-4938-A009-4FD7A5FEB35A}"/>
              </a:ext>
            </a:extLst>
          </p:cNvPr>
          <p:cNvSpPr/>
          <p:nvPr/>
        </p:nvSpPr>
        <p:spPr>
          <a:xfrm>
            <a:off x="5364163" y="6108700"/>
            <a:ext cx="4572000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http://www.ntfs.com/ntfs_vs_fat.htm (com </a:t>
            </a:r>
            <a:r>
              <a:rPr lang="en-US" sz="1000" dirty="0" err="1">
                <a:latin typeface="+mn-lt"/>
              </a:rPr>
              <a:t>modificações</a:t>
            </a:r>
            <a:r>
              <a:rPr lang="en-US" sz="1000" dirty="0">
                <a:latin typeface="+mn-lt"/>
              </a:rPr>
              <a:t>)</a:t>
            </a:r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17BAA7D6-65C6-465F-8019-A22436D0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8760"/>
            <a:ext cx="846849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645F66-5EC9-45BE-BA18-5F909E81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Características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desempenho</a:t>
            </a:r>
            <a:r>
              <a:rPr lang="en-US" altLang="en-US" sz="3200" dirty="0"/>
              <a:t> de SFs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14B16-51C6-461C-B555-E4DBAAB2BA19}"/>
              </a:ext>
            </a:extLst>
          </p:cNvPr>
          <p:cNvSpPr/>
          <p:nvPr/>
        </p:nvSpPr>
        <p:spPr>
          <a:xfrm>
            <a:off x="6084888" y="6451600"/>
            <a:ext cx="2447925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</a:rPr>
              <a:t>http://www.ntfs.com/ntfs_vs_fat.htm</a:t>
            </a: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8216DC54-6132-49A3-99D2-FA04105D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120680" cy="527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CEE139-2D28-4D4C-8626-24A59406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D8651DA-2E5A-4DE9-9909-E0543444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85813" y="2428875"/>
            <a:ext cx="7610475" cy="2286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C3CE3A-EACE-48B2-802D-A2E0422CA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81AFB5A7-80CB-4E51-96B4-B3BD47BC0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para acesso aos serviços do SO</a:t>
            </a:r>
          </a:p>
          <a:p>
            <a:r>
              <a:rPr lang="pt-PT" altLang="pt-PT" sz="2400"/>
              <a:t>Tipicamente escrita numa linguagem de alto nível</a:t>
            </a:r>
          </a:p>
          <a:p>
            <a:r>
              <a:rPr lang="pt-PT" altLang="pt-PT" sz="2400"/>
              <a:t>Programas usam, em geral, uma API para acesso a </a:t>
            </a:r>
            <a:r>
              <a:rPr lang="pt-PT" altLang="pt-PT" sz="2400" i="1"/>
              <a:t>system calls </a:t>
            </a:r>
            <a:r>
              <a:rPr lang="pt-PT" altLang="pt-PT" sz="2400"/>
              <a:t>em vez de utilização direta</a:t>
            </a:r>
          </a:p>
          <a:p>
            <a:r>
              <a:rPr lang="pt-PT" altLang="pt-PT" sz="2400"/>
              <a:t>As 3 APIs mais comuns são: </a:t>
            </a:r>
          </a:p>
          <a:p>
            <a:pPr lvl="1"/>
            <a:r>
              <a:rPr lang="pt-PT" altLang="pt-PT" sz="2000" b="1"/>
              <a:t>Win32 API </a:t>
            </a:r>
            <a:r>
              <a:rPr lang="pt-PT" altLang="pt-PT" sz="2000"/>
              <a:t>para Windows</a:t>
            </a:r>
          </a:p>
          <a:p>
            <a:pPr lvl="1"/>
            <a:r>
              <a:rPr lang="pt-PT" altLang="pt-PT" sz="2000" b="1"/>
              <a:t>POSIX API </a:t>
            </a:r>
            <a:r>
              <a:rPr lang="pt-PT" altLang="pt-PT" sz="2000"/>
              <a:t>para sistemas baseados em POSIX (UNIXs, </a:t>
            </a:r>
            <a:br>
              <a:rPr lang="pt-PT" altLang="pt-PT" sz="2000"/>
            </a:br>
            <a:r>
              <a:rPr lang="pt-PT" altLang="pt-PT" sz="2000"/>
              <a:t>Mac OS X) </a:t>
            </a:r>
          </a:p>
          <a:p>
            <a:pPr lvl="1"/>
            <a:r>
              <a:rPr lang="pt-PT" altLang="pt-PT" sz="2000" b="1"/>
              <a:t>Java API </a:t>
            </a:r>
            <a:r>
              <a:rPr lang="pt-PT" altLang="pt-PT" sz="2000"/>
              <a:t>para a </a:t>
            </a:r>
            <a:r>
              <a:rPr lang="pt-PT" altLang="pt-PT" sz="2000" i="1"/>
              <a:t>Java Virtual Machine</a:t>
            </a:r>
          </a:p>
          <a:p>
            <a:r>
              <a:rPr lang="pt-PT" altLang="pt-PT" sz="2400"/>
              <a:t>Qual a razão de usar API em vez de usar a </a:t>
            </a:r>
            <a:r>
              <a:rPr lang="pt-PT" altLang="pt-PT" sz="2400" i="1"/>
              <a:t>system call </a:t>
            </a:r>
            <a:r>
              <a:rPr lang="pt-PT" altLang="pt-PT" sz="2400"/>
              <a:t>diretamente?</a:t>
            </a:r>
          </a:p>
          <a:p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2182</TotalTime>
  <Words>379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FAT32</vt:lpstr>
      <vt:lpstr>FAT32</vt:lpstr>
      <vt:lpstr>Sistema de ficheiros ext2 </vt:lpstr>
      <vt:lpstr>Limitações dos Sistemas de Ficheiros</vt:lpstr>
      <vt:lpstr>Características de desempenho de SFs</vt:lpstr>
      <vt:lpstr>Modos de operação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186</cp:revision>
  <dcterms:created xsi:type="dcterms:W3CDTF">1601-01-01T00:00:00Z</dcterms:created>
  <dcterms:modified xsi:type="dcterms:W3CDTF">2022-10-11T12:09:08Z</dcterms:modified>
</cp:coreProperties>
</file>