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82" r:id="rId3"/>
    <p:sldId id="411" r:id="rId4"/>
    <p:sldId id="412" r:id="rId5"/>
    <p:sldId id="405" r:id="rId6"/>
    <p:sldId id="413" r:id="rId7"/>
    <p:sldId id="414" r:id="rId8"/>
    <p:sldId id="415" r:id="rId9"/>
    <p:sldId id="446" r:id="rId10"/>
    <p:sldId id="416" r:id="rId11"/>
    <p:sldId id="441" r:id="rId12"/>
    <p:sldId id="442" r:id="rId13"/>
    <p:sldId id="443" r:id="rId14"/>
    <p:sldId id="444" r:id="rId15"/>
    <p:sldId id="44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56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7655E3A-CD6F-4365-BC8E-F565DD6B5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  <a:endParaRPr lang="en-US" altLang="en-US" i="1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28D5BC9-EA04-44C3-92A1-35ADA829F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b="1" dirty="0" err="1"/>
              <a:t>Processos</a:t>
            </a:r>
            <a:r>
              <a:rPr lang="en-US" altLang="en-US" b="1" dirty="0"/>
              <a:t> </a:t>
            </a:r>
            <a:r>
              <a:rPr lang="en-US" altLang="en-US" b="1" dirty="0" err="1"/>
              <a:t>em</a:t>
            </a:r>
            <a:r>
              <a:rPr lang="en-US" altLang="en-US" b="1" dirty="0"/>
              <a:t> </a:t>
            </a:r>
            <a:r>
              <a:rPr lang="en-US" altLang="en-US" b="1" i="1" dirty="0"/>
              <a:t>scripts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</a:p>
          <a:p>
            <a:pPr>
              <a:defRPr/>
            </a:pPr>
            <a:r>
              <a:rPr lang="en-US" altLang="en-US" dirty="0" err="1"/>
              <a:t>Processos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i="1" dirty="0"/>
              <a:t>background</a:t>
            </a:r>
          </a:p>
          <a:p>
            <a:pPr>
              <a:defRPr/>
            </a:pPr>
            <a:r>
              <a:rPr lang="en-US" altLang="en-US" i="1" dirty="0"/>
              <a:t>Process group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parent.sh parent2.sh child.sh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7356454B-1C6F-4AE6-9BDF-9808E7C4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32463"/>
            <a:ext cx="8151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Adaptado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https://gist.github.com/CMCDragonkai/f58afb7e39fcc422097849b853caa140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33FBF9A-0670-4040-9039-E6BDB80EE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POSIX </a:t>
            </a:r>
            <a:r>
              <a:rPr lang="pt-PT" altLang="pt-PT" i="1"/>
              <a:t>Input </a:t>
            </a:r>
            <a:r>
              <a:rPr lang="pt-PT" altLang="pt-PT"/>
              <a:t>/ </a:t>
            </a:r>
            <a:r>
              <a:rPr lang="pt-PT" altLang="pt-PT" i="1"/>
              <a:t>Output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91C48-784F-4D21-AA5D-89C70BD2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439150" cy="4525963"/>
          </a:xfrm>
        </p:spPr>
        <p:txBody>
          <a:bodyPr/>
          <a:lstStyle/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Abrir</a:t>
            </a:r>
            <a:r>
              <a:rPr lang="en-US" altLang="en-US" sz="2400" dirty="0">
                <a:cs typeface="Courier New" panose="02070309020205020404" pitchFamily="49" charset="0"/>
              </a:rPr>
              <a:t> e </a:t>
            </a:r>
            <a:r>
              <a:rPr lang="en-US" altLang="en-US" sz="2400" dirty="0" err="1">
                <a:cs typeface="Courier New" panose="02070309020205020404" pitchFamily="49" charset="0"/>
              </a:rPr>
              <a:t>fechar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cs typeface="Courier New" panose="02070309020205020404" pitchFamily="49" charset="0"/>
              </a:rPr>
              <a:t>ficheiros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oflag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/*,</a:t>
            </a:r>
            <a:r>
              <a:rPr lang="en-US" altLang="en-US" sz="18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 */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filedes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Ler</a:t>
            </a:r>
            <a:r>
              <a:rPr lang="en-US" altLang="en-US" sz="2400" dirty="0">
                <a:cs typeface="Courier New" panose="02070309020205020404" pitchFamily="49" charset="0"/>
              </a:rPr>
              <a:t> / </a:t>
            </a:r>
            <a:r>
              <a:rPr lang="en-US" altLang="en-US" sz="2400" dirty="0" err="1">
                <a:cs typeface="Courier New" panose="02070309020205020404" pitchFamily="49" charset="0"/>
              </a:rPr>
              <a:t>Escrever</a:t>
            </a:r>
            <a:endParaRPr lang="en-US" altLang="en-US" sz="24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Duplicar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cs typeface="Courier New" panose="02070309020205020404" pitchFamily="49" charset="0"/>
              </a:rPr>
              <a:t>file descriptors</a:t>
            </a:r>
            <a:endParaRPr lang="en-US" altLang="en-US" sz="2400" i="1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90EDB4-503A-47F4-9052-3D03619C2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Leitura</a:t>
            </a:r>
            <a:endParaRPr lang="pt-PT" altLang="pt-PT" i="1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4AA251A0-B3AC-4DC8-82EC-A6760AE9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84313"/>
            <a:ext cx="69532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EA3FDF7-0D97-4BA3-9B57-86494F05F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Escrita</a:t>
            </a:r>
            <a:endParaRPr lang="pt-PT" altLang="pt-PT" i="1"/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00CC5230-2557-488F-AC0F-F3F3D538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398588"/>
            <a:ext cx="8458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F7396C-C315-4771-8792-0B2E82E42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Redirecionamento </a:t>
            </a:r>
            <a:r>
              <a:rPr lang="pt-PT" altLang="pt-PT" i="1"/>
              <a:t>output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8DAF798B-5DFB-4AEA-BB42-A129C694F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368425"/>
            <a:ext cx="87249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3C8510-528F-4DF8-BD5D-521855353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 </a:t>
            </a:r>
            <a:r>
              <a:rPr lang="pt-PT" altLang="pt-PT" i="1"/>
              <a:t>output </a:t>
            </a:r>
            <a:r>
              <a:rPr lang="pt-PT" altLang="pt-PT"/>
              <a:t>no processo filho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0A0F84AF-330C-4E3A-A14A-AEEF4C0E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81075"/>
            <a:ext cx="7796212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9E7AA2E-78C5-4080-B4E7-127A3C713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C6BC1A4E-C3A1-4C08-9029-3A6F2BB4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54FDF61-A70F-46EF-8525-3144AA849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Mudança de contexto</a:t>
            </a:r>
          </a:p>
        </p:txBody>
      </p:sp>
      <p:sp>
        <p:nvSpPr>
          <p:cNvPr id="4099" name="Marcador de Posição de Conteúdo 1">
            <a:extLst>
              <a:ext uri="{FF2B5EF4-FFF2-40B4-BE49-F238E27FC236}">
                <a16:creationId xmlns:a16="http://schemas.microsoft.com/office/drawing/2014/main" id="{D7F1AF9F-A515-429E-B42B-7DE66156F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Quando o SO troca o processo que está no estado </a:t>
            </a:r>
            <a:r>
              <a:rPr lang="pt-PT" altLang="pt-PT" i="1"/>
              <a:t>Running</a:t>
            </a:r>
          </a:p>
        </p:txBody>
      </p:sp>
      <p:pic>
        <p:nvPicPr>
          <p:cNvPr id="4100" name="Picture 6">
            <a:extLst>
              <a:ext uri="{FF2B5EF4-FFF2-40B4-BE49-F238E27FC236}">
                <a16:creationId xmlns:a16="http://schemas.microsoft.com/office/drawing/2014/main" id="{28F129F6-941B-437D-A032-9E971A06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95513" y="2482850"/>
            <a:ext cx="4929187" cy="4041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B066F3-FAF5-4303-9BBA-7B673EF2A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0B9DE36-D558-4082-95B9-E6287761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795463" y="2255838"/>
            <a:ext cx="6094412" cy="154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6DEA179-3A62-4814-86EF-0299AB246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35A84373-E24A-4910-BEB8-7E10928C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363663"/>
            <a:ext cx="78962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4AC699-F8B5-4EE7-B486-612D43D00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- POSIX</a:t>
            </a:r>
          </a:p>
        </p:txBody>
      </p:sp>
      <p:pic>
        <p:nvPicPr>
          <p:cNvPr id="6147" name="Picture 1">
            <a:extLst>
              <a:ext uri="{FF2B5EF4-FFF2-40B4-BE49-F238E27FC236}">
                <a16:creationId xmlns:a16="http://schemas.microsoft.com/office/drawing/2014/main" id="{DF138A50-A2DA-46C8-BBB0-365472DE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485900"/>
            <a:ext cx="56483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8FCA5E-4954-43AC-8E99-AF2A1F1CC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– Win32</a:t>
            </a: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90E438DC-1EEC-4FFA-8624-9662F352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008063"/>
            <a:ext cx="5075238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9B8828-CBD7-4EB4-AEF1-5D75222F3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– Java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4863B76A-5F4F-4C0B-AF52-FE498C7B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789613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9B8828-CBD7-4EB4-AEF1-5D75222F3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Criação de processos – </a:t>
            </a:r>
            <a:r>
              <a:rPr lang="pt-PT" altLang="pt-PT" dirty="0" err="1"/>
              <a:t>Python</a:t>
            </a:r>
            <a:endParaRPr lang="pt-PT" alt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C4E77-544C-7C28-61F6-DCC7CF11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56792"/>
            <a:ext cx="57245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7655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2216</TotalTime>
  <Words>243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Processo</vt:lpstr>
      <vt:lpstr>Mudança de contexto</vt:lpstr>
      <vt:lpstr>Criação de processos</vt:lpstr>
      <vt:lpstr>Criação de processos</vt:lpstr>
      <vt:lpstr>Criação de processos - POSIX</vt:lpstr>
      <vt:lpstr>Criação de processos – Win32</vt:lpstr>
      <vt:lpstr>Criação de processos – Java</vt:lpstr>
      <vt:lpstr>Criação de processos – Python</vt:lpstr>
      <vt:lpstr>Tópico prático</vt:lpstr>
      <vt:lpstr>POSIX Input / Output</vt:lpstr>
      <vt:lpstr>Leitura</vt:lpstr>
      <vt:lpstr>Escrita</vt:lpstr>
      <vt:lpstr>Redirecionamento output</vt:lpstr>
      <vt:lpstr>Redir output no processo filho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194</cp:revision>
  <dcterms:created xsi:type="dcterms:W3CDTF">1601-01-01T00:00:00Z</dcterms:created>
  <dcterms:modified xsi:type="dcterms:W3CDTF">2022-10-25T12:11:45Z</dcterms:modified>
</cp:coreProperties>
</file>