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71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2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6B3C-A914-4740-93A8-928247453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D229B-E9FF-4740-BB85-5B0437D67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945EB-5A94-D14F-95F6-47E659158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0054-E746-6544-81FD-9F386069BE2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9790-0735-8448-8CCF-965D1DC1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55551-A1C7-F744-8281-A8AA05A5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D4A9-22E6-6148-B361-409F1EB8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7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EBE8-8AB0-0B47-9A65-DCAD1EB0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09A5B-C43A-6049-80DF-901F88A49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B7AB-EDD2-FE4C-8CE3-206AEEC4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0054-E746-6544-81FD-9F386069BE2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AF18C-0BDD-8B44-A5EF-E7E77C5F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DD4F1-6430-CC4E-8E78-3227D49A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D4A9-22E6-6148-B361-409F1EB8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FE671-2FC3-7740-B8F4-97B66E739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B747D-8A9B-464C-9B00-74916980A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58C26-CB1D-6C4C-A820-D862A119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0054-E746-6544-81FD-9F386069BE2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DAF0F-3359-0546-8C39-EC5A1BF5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12D67-9F92-694C-8003-8627E96E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D4A9-22E6-6148-B361-409F1EB8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5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BBB8-C641-1B4C-9DA6-B14138F2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4F0A6-F8CB-FF47-AC4F-9D45A14A5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7AB7D-22F5-6D48-AB6E-C40B0CF3C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0054-E746-6544-81FD-9F386069BE2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AE9E7-7233-8D4B-96F9-96045E7A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E6AC3-72DB-E543-9C0E-059D655A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D4A9-22E6-6148-B361-409F1EB8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8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EBA1-FDCC-2E41-B801-9149E54F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EA2DA-172C-5B4C-96AC-0BB0FC24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AC1E-D071-3243-85D2-7F91BD76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0054-E746-6544-81FD-9F386069BE2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88329-F8BF-AF43-B4D8-7E902E14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0772C-8908-F04F-A4C1-42362CE1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D4A9-22E6-6148-B361-409F1EB8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1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E1A0-7551-8E48-A118-D8B7AD9B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956C-614D-824B-A5ED-E265B7A12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7A332-E903-A649-A6F3-5C95EB6FB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B7FAF-C088-1D46-A223-1E2C0CCE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0054-E746-6544-81FD-9F386069BE2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62F85-229C-2440-8155-1E40F88E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EF626-B523-3C47-BE5A-7AA05968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D4A9-22E6-6148-B361-409F1EB8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2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E70F-988B-4C4C-BCEB-533C763B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BF99F-C7D6-2A48-80D0-5E00CFCCF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9A6E8-3EB1-E644-8EE7-441D53AD7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85C3E-E421-F44B-B16C-F7D3A6113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70BD4-D4D2-3D4D-900F-04F7AA50F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223E2-67AE-FA4E-AD4E-9604A418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0054-E746-6544-81FD-9F386069BE2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F10A2-B379-744E-93B0-96EB8C50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0A762-E154-FE4F-BFE2-B7A83CE6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D4A9-22E6-6148-B361-409F1EB8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55AC-2DBD-EE4A-8DDC-10FF7390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71502-51B8-8C43-9297-88124003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0054-E746-6544-81FD-9F386069BE2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42851-72B4-AD4A-80E7-FDA9B2AA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3021D-F762-F548-91CC-6D272B70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D4A9-22E6-6148-B361-409F1EB8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8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FFC5F-BCE7-7147-B4E2-0B0A45E4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0054-E746-6544-81FD-9F386069BE2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D1FC8-70F7-034E-AC09-AEA5073C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7CF15-91C9-8B40-8AD2-4FB288C0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D4A9-22E6-6148-B361-409F1EB8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5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F455-E4AF-8343-B974-1839D169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B3B4-A4C2-8F49-B360-74086E4F5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3048B-5A4C-CE44-AB85-6B5DDA883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B4F9F-619A-5945-8A9C-5F9988A4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0054-E746-6544-81FD-9F386069BE2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8D0F5-83F8-D241-9764-BB1F34E2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4A89A-5798-3F4F-B7D2-8B1E7E9E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D4A9-22E6-6148-B361-409F1EB8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A34E-DCEC-9147-97AD-D9C96B4A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6E3F8-F3A3-9F45-92BF-48243BB7C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22981-3BB1-4648-A915-701B552FB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0FCF8-BCF7-624D-90CF-881D3818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0054-E746-6544-81FD-9F386069BE2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FD4B5-71FD-A446-91F8-4BF8BD1E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AF525-C279-8947-BDEE-7027AD94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D4A9-22E6-6148-B361-409F1EB8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6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20CE7-BD00-6244-999B-C45898B0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523C6-B849-5945-8C1D-74BBF6209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90CFB-BA1D-3C46-AE38-66F0A5BC1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A0054-E746-6544-81FD-9F386069BE2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72DBB-0ED8-F443-8034-5D5B0E0EC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2EA9B-3772-1141-8CE2-6434E342D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0D4A9-22E6-6148-B361-409F1EB8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4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C6878B-5E93-F341-AC77-2423C100D7C5}"/>
              </a:ext>
            </a:extLst>
          </p:cNvPr>
          <p:cNvSpPr txBox="1"/>
          <p:nvPr/>
        </p:nvSpPr>
        <p:spPr>
          <a:xfrm>
            <a:off x="476518" y="280393"/>
            <a:ext cx="11217499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>
                <a:solidFill>
                  <a:srgbClr val="50B400"/>
                </a:solidFill>
                <a:latin typeface="+mj-lt"/>
              </a:rPr>
              <a:t>Pitch Presentation</a:t>
            </a:r>
          </a:p>
          <a:p>
            <a:pPr>
              <a:spcAft>
                <a:spcPts val="1200"/>
              </a:spcAft>
            </a:pPr>
            <a:r>
              <a:rPr lang="en-US" sz="3200" b="1" dirty="0">
                <a:latin typeface="+mj-lt"/>
              </a:rPr>
              <a:t>Project Development </a:t>
            </a:r>
            <a:endParaRPr lang="en-US" sz="4000" b="1" dirty="0">
              <a:latin typeface="+mj-lt"/>
            </a:endParaRPr>
          </a:p>
          <a:p>
            <a:pPr>
              <a:spcAft>
                <a:spcPts val="1200"/>
              </a:spcAft>
            </a:pPr>
            <a:br>
              <a:rPr lang="en-US" sz="2800" b="1" dirty="0">
                <a:latin typeface="+mj-lt"/>
              </a:rPr>
            </a:br>
            <a:endParaRPr lang="en-US" sz="2800" b="1" dirty="0">
              <a:latin typeface="+mj-lt"/>
            </a:endParaRPr>
          </a:p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Practical assignment goal: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Development of a MR application using a human-centered approach, specific devices and libraries. </a:t>
            </a:r>
          </a:p>
          <a:p>
            <a:pPr>
              <a:spcAft>
                <a:spcPts val="1200"/>
              </a:spcAft>
            </a:pPr>
            <a:endParaRPr lang="en-US" sz="2400" b="1" dirty="0">
              <a:latin typeface="+mj-lt"/>
            </a:endParaRPr>
          </a:p>
          <a:p>
            <a:pPr>
              <a:spcAft>
                <a:spcPts val="1200"/>
              </a:spcAft>
            </a:pPr>
            <a:r>
              <a:rPr lang="en-US" sz="2400" b="1" dirty="0">
                <a:latin typeface="+mj-lt"/>
              </a:rPr>
              <a:t>Project Title:  </a:t>
            </a:r>
            <a:r>
              <a:rPr lang="en-US" sz="2400" dirty="0">
                <a:highlight>
                  <a:srgbClr val="FFFF00"/>
                </a:highlight>
                <a:latin typeface="+mj-lt"/>
              </a:rPr>
              <a:t>Developing an AR Tool for Phobia treatment </a:t>
            </a:r>
          </a:p>
          <a:p>
            <a:pPr>
              <a:spcAft>
                <a:spcPts val="1200"/>
              </a:spcAft>
            </a:pPr>
            <a:r>
              <a:rPr lang="en-US" sz="2400" b="1" dirty="0">
                <a:latin typeface="+mj-lt"/>
              </a:rPr>
              <a:t>Group: </a:t>
            </a:r>
            <a:r>
              <a:rPr lang="en-US" sz="2400" dirty="0">
                <a:highlight>
                  <a:srgbClr val="FFFF00"/>
                </a:highlight>
                <a:latin typeface="+mj-lt"/>
              </a:rPr>
              <a:t>Alice &amp; Bob</a:t>
            </a:r>
          </a:p>
          <a:p>
            <a:r>
              <a:rPr lang="en-US" sz="2400" b="1" dirty="0">
                <a:latin typeface="+mj-lt"/>
              </a:rPr>
              <a:t>Emails: </a:t>
            </a:r>
            <a:r>
              <a:rPr lang="en-US" sz="2400" b="1" dirty="0" err="1">
                <a:highlight>
                  <a:srgbClr val="FFFF00"/>
                </a:highlight>
                <a:latin typeface="+mj-lt"/>
              </a:rPr>
              <a:t>a</a:t>
            </a:r>
            <a:r>
              <a:rPr lang="en-US" sz="2400" dirty="0" err="1">
                <a:highlight>
                  <a:srgbClr val="FFFF00"/>
                </a:highlight>
                <a:latin typeface="+mj-lt"/>
              </a:rPr>
              <a:t>lice@ua.pt</a:t>
            </a:r>
            <a:r>
              <a:rPr lang="en-US" sz="2400" dirty="0">
                <a:highlight>
                  <a:srgbClr val="FFFF00"/>
                </a:highlight>
                <a:latin typeface="+mj-lt"/>
              </a:rPr>
              <a:t> &amp; </a:t>
            </a:r>
            <a:r>
              <a:rPr lang="en-US" sz="2400" dirty="0" err="1">
                <a:highlight>
                  <a:srgbClr val="FFFF00"/>
                </a:highlight>
                <a:latin typeface="+mj-lt"/>
              </a:rPr>
              <a:t>bob@ua.pt</a:t>
            </a:r>
            <a:endParaRPr lang="en-US" sz="2400" dirty="0">
              <a:highlight>
                <a:srgbClr val="FFFF00"/>
              </a:highlight>
              <a:latin typeface="+mj-lt"/>
            </a:endParaRPr>
          </a:p>
          <a:p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C9EEF2-12EF-6742-9E72-78A451EAF230}"/>
              </a:ext>
            </a:extLst>
          </p:cNvPr>
          <p:cNvCxnSpPr/>
          <p:nvPr/>
        </p:nvCxnSpPr>
        <p:spPr bwMode="auto">
          <a:xfrm>
            <a:off x="476518" y="6168980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50B4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Foliennummernplatzhalter 1">
            <a:extLst>
              <a:ext uri="{FF2B5EF4-FFF2-40B4-BE49-F238E27FC236}">
                <a16:creationId xmlns:a16="http://schemas.microsoft.com/office/drawing/2014/main" id="{B1222CC1-5A56-ED4F-96F7-BA05E71FBDB4}"/>
              </a:ext>
            </a:extLst>
          </p:cNvPr>
          <p:cNvSpPr txBox="1">
            <a:spLocks/>
          </p:cNvSpPr>
          <p:nvPr/>
        </p:nvSpPr>
        <p:spPr>
          <a:xfrm>
            <a:off x="385078" y="6349881"/>
            <a:ext cx="2671668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latin typeface="+mj-lt"/>
              </a:rPr>
              <a:t>RVA 2023-2024 – 10</a:t>
            </a:r>
            <a:r>
              <a:rPr lang="en-US" sz="1400" baseline="30000" dirty="0">
                <a:latin typeface="+mj-lt"/>
              </a:rPr>
              <a:t>th</a:t>
            </a:r>
            <a:r>
              <a:rPr lang="en-US" sz="1400" dirty="0">
                <a:latin typeface="+mj-lt"/>
              </a:rPr>
              <a:t> Edition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94E2F3-B583-BA48-A4B7-4B4E701F4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679"/>
          <a:stretch/>
        </p:blipFill>
        <p:spPr>
          <a:xfrm>
            <a:off x="7816583" y="522525"/>
            <a:ext cx="1087930" cy="627004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C62F0020-9709-CB5B-F393-51DEAD068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998" y="467841"/>
            <a:ext cx="1577313" cy="627006"/>
          </a:xfrm>
          <a:prstGeom prst="rect">
            <a:avLst/>
          </a:prstGeom>
        </p:spPr>
      </p:pic>
      <p:pic>
        <p:nvPicPr>
          <p:cNvPr id="10" name="Picture 9" descr="A virtual reality headset with a rocket flying out of it&#10;&#10;Description automatically generated">
            <a:extLst>
              <a:ext uri="{FF2B5EF4-FFF2-40B4-BE49-F238E27FC236}">
                <a16:creationId xmlns:a16="http://schemas.microsoft.com/office/drawing/2014/main" id="{0063E21A-175B-3563-25CA-CB588A428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74544">
            <a:off x="11161692" y="358884"/>
            <a:ext cx="798702" cy="8006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EBFA99-4300-BF55-464B-4D83B168D1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095" b="-1478"/>
          <a:stretch/>
        </p:blipFill>
        <p:spPr>
          <a:xfrm>
            <a:off x="8937171" y="566069"/>
            <a:ext cx="959084" cy="50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4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03DC3EE4-7F5E-4D42-9623-842BF21FF48E}"/>
              </a:ext>
            </a:extLst>
          </p:cNvPr>
          <p:cNvSpPr txBox="1">
            <a:spLocks/>
          </p:cNvSpPr>
          <p:nvPr/>
        </p:nvSpPr>
        <p:spPr>
          <a:xfrm>
            <a:off x="11018520" y="6349881"/>
            <a:ext cx="732646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  <a:spcAft>
                <a:spcPct val="0"/>
              </a:spcAft>
            </a:pPr>
            <a:fld id="{A06316EC-39FF-4C97-AA6E-29B761CE3E45}" type="slidenum">
              <a:rPr lang="en-US" sz="1400" smtClean="0">
                <a:latin typeface="+mj-lt"/>
              </a:rPr>
              <a:pPr algn="r">
                <a:spcBef>
                  <a:spcPct val="50000"/>
                </a:spcBef>
                <a:spcAft>
                  <a:spcPct val="0"/>
                </a:spcAft>
              </a:pPr>
              <a:t>2</a:t>
            </a:fld>
            <a:endParaRPr lang="en-US" sz="140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6878B-5E93-F341-AC77-2423C100D7C5}"/>
              </a:ext>
            </a:extLst>
          </p:cNvPr>
          <p:cNvSpPr txBox="1"/>
          <p:nvPr/>
        </p:nvSpPr>
        <p:spPr>
          <a:xfrm>
            <a:off x="477837" y="1783684"/>
            <a:ext cx="58488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Use images and/or videos to contextualize the current progress of your project.</a:t>
            </a:r>
          </a:p>
          <a:p>
            <a:endParaRPr lang="en-US" sz="2000" dirty="0">
              <a:latin typeface="+mj-lt"/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en-US" sz="2000" dirty="0"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C9EEF2-12EF-6742-9E72-78A451EAF230}"/>
              </a:ext>
            </a:extLst>
          </p:cNvPr>
          <p:cNvCxnSpPr/>
          <p:nvPr/>
        </p:nvCxnSpPr>
        <p:spPr bwMode="auto">
          <a:xfrm>
            <a:off x="476518" y="6168980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50B4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5EE5E829-4A87-BE4D-AA40-C36B52C6C549}"/>
              </a:ext>
            </a:extLst>
          </p:cNvPr>
          <p:cNvSpPr txBox="1">
            <a:spLocks noChangeArrowheads="1"/>
          </p:cNvSpPr>
          <p:nvPr/>
        </p:nvSpPr>
        <p:spPr>
          <a:xfrm>
            <a:off x="477839" y="334800"/>
            <a:ext cx="11233150" cy="55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Project - current status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7BEAC418-ECB8-9F48-BE87-25E2BD3D7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" y="854058"/>
            <a:ext cx="11128057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504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9pPr>
          </a:lstStyle>
          <a:p>
            <a:r>
              <a:rPr lang="en-US" sz="2800" kern="0" dirty="0">
                <a:solidFill>
                  <a:srgbClr val="50B400"/>
                </a:solidFill>
              </a:rPr>
              <a:t>Insert project title here</a:t>
            </a:r>
          </a:p>
          <a:p>
            <a:endParaRPr lang="en-US" sz="2800" kern="0" dirty="0">
              <a:solidFill>
                <a:srgbClr val="50B400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1D829CE-CE9D-084F-B28E-AB8AE9244F82}"/>
              </a:ext>
            </a:extLst>
          </p:cNvPr>
          <p:cNvSpPr txBox="1">
            <a:spLocks/>
          </p:cNvSpPr>
          <p:nvPr/>
        </p:nvSpPr>
        <p:spPr>
          <a:xfrm>
            <a:off x="385077" y="6349881"/>
            <a:ext cx="4437293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latin typeface="+mj-lt"/>
              </a:rPr>
              <a:t>Pitch Presentation - RVA 2023-2024 – 10</a:t>
            </a:r>
            <a:r>
              <a:rPr lang="en-US" sz="1400" baseline="30000" dirty="0">
                <a:latin typeface="+mj-lt"/>
              </a:rPr>
              <a:t>th</a:t>
            </a:r>
            <a:r>
              <a:rPr lang="en-US" sz="1400" dirty="0">
                <a:latin typeface="+mj-lt"/>
              </a:rPr>
              <a:t> Edition</a:t>
            </a:r>
          </a:p>
        </p:txBody>
      </p:sp>
      <p:pic>
        <p:nvPicPr>
          <p:cNvPr id="2062" name="Picture 14" descr="Page 53 | Vr Virtual Reality Images - Free Download on Freepik">
            <a:extLst>
              <a:ext uri="{FF2B5EF4-FFF2-40B4-BE49-F238E27FC236}">
                <a16:creationId xmlns:a16="http://schemas.microsoft.com/office/drawing/2014/main" id="{836371AF-D855-1072-8B41-9CCC23C63F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2" r="11675"/>
          <a:stretch/>
        </p:blipFill>
        <p:spPr bwMode="auto">
          <a:xfrm>
            <a:off x="5838523" y="777528"/>
            <a:ext cx="5872464" cy="498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82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03DC3EE4-7F5E-4D42-9623-842BF21FF48E}"/>
              </a:ext>
            </a:extLst>
          </p:cNvPr>
          <p:cNvSpPr txBox="1">
            <a:spLocks/>
          </p:cNvSpPr>
          <p:nvPr/>
        </p:nvSpPr>
        <p:spPr>
          <a:xfrm>
            <a:off x="11018520" y="6349881"/>
            <a:ext cx="732646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  <a:spcAft>
                <a:spcPct val="0"/>
              </a:spcAft>
            </a:pPr>
            <a:fld id="{A06316EC-39FF-4C97-AA6E-29B761CE3E45}" type="slidenum">
              <a:rPr lang="en-US" sz="1400" smtClean="0">
                <a:latin typeface="+mj-lt"/>
              </a:rPr>
              <a:pPr algn="r">
                <a:spcBef>
                  <a:spcPct val="50000"/>
                </a:spcBef>
                <a:spcAft>
                  <a:spcPct val="0"/>
                </a:spcAft>
              </a:pPr>
              <a:t>3</a:t>
            </a:fld>
            <a:endParaRPr lang="en-US" sz="140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6878B-5E93-F341-AC77-2423C100D7C5}"/>
              </a:ext>
            </a:extLst>
          </p:cNvPr>
          <p:cNvSpPr txBox="1"/>
          <p:nvPr/>
        </p:nvSpPr>
        <p:spPr>
          <a:xfrm>
            <a:off x="477837" y="1783684"/>
            <a:ext cx="66631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Comment if either you are on time or not to complete what you propose to do in the conceptualization 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What’s your plan moving forward?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Describe what is missing. Prioritize how you are going to address the next steps</a:t>
            </a:r>
          </a:p>
          <a:p>
            <a:endParaRPr lang="en-US" sz="2000" dirty="0">
              <a:latin typeface="+mj-lt"/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C9EEF2-12EF-6742-9E72-78A451EAF230}"/>
              </a:ext>
            </a:extLst>
          </p:cNvPr>
          <p:cNvCxnSpPr/>
          <p:nvPr/>
        </p:nvCxnSpPr>
        <p:spPr bwMode="auto">
          <a:xfrm>
            <a:off x="476518" y="6168980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50B4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2">
            <a:extLst>
              <a:ext uri="{FF2B5EF4-FFF2-40B4-BE49-F238E27FC236}">
                <a16:creationId xmlns:a16="http://schemas.microsoft.com/office/drawing/2014/main" id="{069A5CC6-F1B7-A549-B9B3-8C107A825F25}"/>
              </a:ext>
            </a:extLst>
          </p:cNvPr>
          <p:cNvSpPr txBox="1">
            <a:spLocks noChangeArrowheads="1"/>
          </p:cNvSpPr>
          <p:nvPr/>
        </p:nvSpPr>
        <p:spPr>
          <a:xfrm>
            <a:off x="477839" y="334800"/>
            <a:ext cx="11233150" cy="55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Next steps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E18E32C2-9443-1B4A-943F-DE250EF90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" y="854058"/>
            <a:ext cx="11128057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504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9pPr>
          </a:lstStyle>
          <a:p>
            <a:r>
              <a:rPr lang="en-US" sz="2800" kern="0" dirty="0">
                <a:solidFill>
                  <a:srgbClr val="50B400"/>
                </a:solidFill>
              </a:rPr>
              <a:t>Insert project title here</a:t>
            </a:r>
          </a:p>
          <a:p>
            <a:endParaRPr lang="en-US" sz="2800" kern="0" dirty="0">
              <a:solidFill>
                <a:srgbClr val="50B400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A2D25B8-FE8B-3804-8013-15D9ABBB55C1}"/>
              </a:ext>
            </a:extLst>
          </p:cNvPr>
          <p:cNvSpPr txBox="1">
            <a:spLocks/>
          </p:cNvSpPr>
          <p:nvPr/>
        </p:nvSpPr>
        <p:spPr>
          <a:xfrm>
            <a:off x="385077" y="6349881"/>
            <a:ext cx="4437293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latin typeface="+mj-lt"/>
              </a:rPr>
              <a:t>Pitch Presentation - RVA 2023-2024 – 10</a:t>
            </a:r>
            <a:r>
              <a:rPr lang="en-US" sz="1400" baseline="30000" dirty="0">
                <a:latin typeface="+mj-lt"/>
              </a:rPr>
              <a:t>th</a:t>
            </a:r>
            <a:r>
              <a:rPr lang="en-US" sz="1400" dirty="0">
                <a:latin typeface="+mj-lt"/>
              </a:rPr>
              <a:t> Edition</a:t>
            </a:r>
          </a:p>
        </p:txBody>
      </p:sp>
      <p:pic>
        <p:nvPicPr>
          <p:cNvPr id="3" name="Picture 2" descr="Alarm Clock PNG, Vector, PSD, and Clipart With Transparent Background for  Free Download | Pngtree">
            <a:extLst>
              <a:ext uri="{FF2B5EF4-FFF2-40B4-BE49-F238E27FC236}">
                <a16:creationId xmlns:a16="http://schemas.microsoft.com/office/drawing/2014/main" id="{188BCB93-8537-726E-80AC-884FD9971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667" y1="34750" x2="34167" y2="48167"/>
                        <a14:foregroundMark x1="34167" y1="48167" x2="50000" y2="33583"/>
                        <a14:foregroundMark x1="50000" y1="33583" x2="34500" y2="65083"/>
                        <a14:foregroundMark x1="34500" y1="65083" x2="57417" y2="39167"/>
                        <a14:foregroundMark x1="57417" y1="39167" x2="44083" y2="74167"/>
                        <a14:foregroundMark x1="44083" y1="74167" x2="66917" y2="48000"/>
                        <a14:foregroundMark x1="66917" y1="48000" x2="61333" y2="67500"/>
                        <a14:foregroundMark x1="61333" y1="67500" x2="68750" y2="61750"/>
                        <a14:foregroundMark x1="70000" y1="60333" x2="67417" y2="50167"/>
                        <a14:foregroundMark x1="67417" y1="50167" x2="61833" y2="43833"/>
                        <a14:foregroundMark x1="61833" y1="43833" x2="47500" y2="36667"/>
                        <a14:foregroundMark x1="77583" y1="43000" x2="77583" y2="43000"/>
                        <a14:foregroundMark x1="78083" y1="43500" x2="78083" y2="43500"/>
                        <a14:foregroundMark x1="45417" y1="33833" x2="55083" y2="35333"/>
                        <a14:foregroundMark x1="55083" y1="35333" x2="63500" y2="41250"/>
                        <a14:foregroundMark x1="63500" y1="41250" x2="70000" y2="55583"/>
                        <a14:foregroundMark x1="62083" y1="45417" x2="58417" y2="53500"/>
                        <a14:foregroundMark x1="54583" y1="33167" x2="61250" y2="35583"/>
                        <a14:foregroundMark x1="61250" y1="35583" x2="67333" y2="45583"/>
                        <a14:foregroundMark x1="64000" y1="68750" x2="55250" y2="70250"/>
                        <a14:foregroundMark x1="55250" y1="70250" x2="46500" y2="67917"/>
                        <a14:foregroundMark x1="46500" y1="67917" x2="39917" y2="61750"/>
                        <a14:foregroundMark x1="39917" y1="61750" x2="36083" y2="54917"/>
                        <a14:foregroundMark x1="36083" y1="54917" x2="32500" y2="40667"/>
                        <a14:foregroundMark x1="31250" y1="46833" x2="31500" y2="55083"/>
                        <a14:foregroundMark x1="31500" y1="55083" x2="36833" y2="63583"/>
                        <a14:foregroundMark x1="36833" y1="63583" x2="43833" y2="68417"/>
                        <a14:foregroundMark x1="43833" y1="68417" x2="52500" y2="71250"/>
                        <a14:foregroundMark x1="52500" y1="71250" x2="52667" y2="71250"/>
                        <a14:foregroundMark x1="53667" y1="73167" x2="43833" y2="71833"/>
                        <a14:foregroundMark x1="43833" y1="71833" x2="37000" y2="67500"/>
                        <a14:foregroundMark x1="37000" y1="67500" x2="33000" y2="59417"/>
                        <a14:foregroundMark x1="33000" y1="59417" x2="31583" y2="49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172" y="134139"/>
            <a:ext cx="6215742" cy="621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95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147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Bernardo Marques</dc:creator>
  <cp:lastModifiedBy>Bernardo Marques</cp:lastModifiedBy>
  <cp:revision>24</cp:revision>
  <dcterms:created xsi:type="dcterms:W3CDTF">2019-11-05T20:34:05Z</dcterms:created>
  <dcterms:modified xsi:type="dcterms:W3CDTF">2023-09-22T09:51:16Z</dcterms:modified>
</cp:coreProperties>
</file>