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424A52-CCE6-45C4-979A-427BABA18D2F}" v="38" dt="2023-03-17T09:44:40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10" autoAdjust="0"/>
  </p:normalViewPr>
  <p:slideViewPr>
    <p:cSldViewPr snapToGrid="0">
      <p:cViewPr varScale="1">
        <p:scale>
          <a:sx n="75" d="100"/>
          <a:sy n="75" d="100"/>
        </p:scale>
        <p:origin x="9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o, Zegang" userId="0f81ee76-b43d-4606-b255-c72773d132e0" providerId="ADAL" clId="{66424A52-CCE6-45C4-979A-427BABA18D2F}"/>
    <pc:docChg chg="undo custSel addSld delSld modSld">
      <pc:chgData name="Luo, Zegang" userId="0f81ee76-b43d-4606-b255-c72773d132e0" providerId="ADAL" clId="{66424A52-CCE6-45C4-979A-427BABA18D2F}" dt="2023-03-17T09:44:38.740" v="321" actId="20577"/>
      <pc:docMkLst>
        <pc:docMk/>
      </pc:docMkLst>
      <pc:sldChg chg="addSp modSp new mod">
        <pc:chgData name="Luo, Zegang" userId="0f81ee76-b43d-4606-b255-c72773d132e0" providerId="ADAL" clId="{66424A52-CCE6-45C4-979A-427BABA18D2F}" dt="2023-03-17T09:42:23.138" v="311" actId="1076"/>
        <pc:sldMkLst>
          <pc:docMk/>
          <pc:sldMk cId="2423661830" sldId="256"/>
        </pc:sldMkLst>
        <pc:spChg chg="mod">
          <ac:chgData name="Luo, Zegang" userId="0f81ee76-b43d-4606-b255-c72773d132e0" providerId="ADAL" clId="{66424A52-CCE6-45C4-979A-427BABA18D2F}" dt="2023-03-17T09:42:17.121" v="309" actId="14100"/>
          <ac:spMkLst>
            <pc:docMk/>
            <pc:sldMk cId="2423661830" sldId="256"/>
            <ac:spMk id="2" creationId="{06C7BA7B-68F0-95C3-A3EA-0A81CE282E19}"/>
          </ac:spMkLst>
        </pc:spChg>
        <pc:spChg chg="mod">
          <ac:chgData name="Luo, Zegang" userId="0f81ee76-b43d-4606-b255-c72773d132e0" providerId="ADAL" clId="{66424A52-CCE6-45C4-979A-427BABA18D2F}" dt="2023-03-17T09:42:23.138" v="311" actId="1076"/>
          <ac:spMkLst>
            <pc:docMk/>
            <pc:sldMk cId="2423661830" sldId="256"/>
            <ac:spMk id="3" creationId="{5AA64D1D-C8FB-6785-69D6-56EEAA4EBAA3}"/>
          </ac:spMkLst>
        </pc:spChg>
        <pc:spChg chg="add mod">
          <ac:chgData name="Luo, Zegang" userId="0f81ee76-b43d-4606-b255-c72773d132e0" providerId="ADAL" clId="{66424A52-CCE6-45C4-979A-427BABA18D2F}" dt="2023-03-17T09:22:52.232" v="3" actId="21"/>
          <ac:spMkLst>
            <pc:docMk/>
            <pc:sldMk cId="2423661830" sldId="256"/>
            <ac:spMk id="4" creationId="{23A28BFE-B3D8-9348-041E-703A6B804314}"/>
          </ac:spMkLst>
        </pc:spChg>
        <pc:spChg chg="add mod">
          <ac:chgData name="Luo, Zegang" userId="0f81ee76-b43d-4606-b255-c72773d132e0" providerId="ADAL" clId="{66424A52-CCE6-45C4-979A-427BABA18D2F}" dt="2023-03-17T09:23:00.200" v="6" actId="21"/>
          <ac:spMkLst>
            <pc:docMk/>
            <pc:sldMk cId="2423661830" sldId="256"/>
            <ac:spMk id="5" creationId="{CAB5EEAD-0700-C291-E42A-E1830C9C8678}"/>
          </ac:spMkLst>
        </pc:spChg>
      </pc:sldChg>
      <pc:sldChg chg="addSp modSp new mod">
        <pc:chgData name="Luo, Zegang" userId="0f81ee76-b43d-4606-b255-c72773d132e0" providerId="ADAL" clId="{66424A52-CCE6-45C4-979A-427BABA18D2F}" dt="2023-03-17T09:24:25.490" v="16" actId="1076"/>
        <pc:sldMkLst>
          <pc:docMk/>
          <pc:sldMk cId="3070752861" sldId="257"/>
        </pc:sldMkLst>
        <pc:spChg chg="add mod">
          <ac:chgData name="Luo, Zegang" userId="0f81ee76-b43d-4606-b255-c72773d132e0" providerId="ADAL" clId="{66424A52-CCE6-45C4-979A-427BABA18D2F}" dt="2023-03-17T09:23:54.860" v="12" actId="1076"/>
          <ac:spMkLst>
            <pc:docMk/>
            <pc:sldMk cId="3070752861" sldId="257"/>
            <ac:spMk id="2" creationId="{6B2237E2-2A2D-0C7C-AEE8-94865D8BCFDC}"/>
          </ac:spMkLst>
        </pc:spChg>
        <pc:spChg chg="add mod">
          <ac:chgData name="Luo, Zegang" userId="0f81ee76-b43d-4606-b255-c72773d132e0" providerId="ADAL" clId="{66424A52-CCE6-45C4-979A-427BABA18D2F}" dt="2023-03-17T09:24:25.490" v="16" actId="1076"/>
          <ac:spMkLst>
            <pc:docMk/>
            <pc:sldMk cId="3070752861" sldId="257"/>
            <ac:spMk id="3" creationId="{2C8B9BB6-4792-D152-6A19-521F991A1C1E}"/>
          </ac:spMkLst>
        </pc:spChg>
      </pc:sldChg>
      <pc:sldChg chg="addSp modSp new mod">
        <pc:chgData name="Luo, Zegang" userId="0f81ee76-b43d-4606-b255-c72773d132e0" providerId="ADAL" clId="{66424A52-CCE6-45C4-979A-427BABA18D2F}" dt="2023-03-17T09:42:37.867" v="312" actId="33524"/>
        <pc:sldMkLst>
          <pc:docMk/>
          <pc:sldMk cId="2393514438" sldId="258"/>
        </pc:sldMkLst>
        <pc:spChg chg="add mod">
          <ac:chgData name="Luo, Zegang" userId="0f81ee76-b43d-4606-b255-c72773d132e0" providerId="ADAL" clId="{66424A52-CCE6-45C4-979A-427BABA18D2F}" dt="2023-03-17T09:24:40.164" v="18"/>
          <ac:spMkLst>
            <pc:docMk/>
            <pc:sldMk cId="2393514438" sldId="258"/>
            <ac:spMk id="2" creationId="{8117C16E-AC71-0BEE-FA18-F9DEC1A2E154}"/>
          </ac:spMkLst>
        </pc:spChg>
        <pc:spChg chg="add mod">
          <ac:chgData name="Luo, Zegang" userId="0f81ee76-b43d-4606-b255-c72773d132e0" providerId="ADAL" clId="{66424A52-CCE6-45C4-979A-427BABA18D2F}" dt="2023-03-17T09:42:37.867" v="312" actId="33524"/>
          <ac:spMkLst>
            <pc:docMk/>
            <pc:sldMk cId="2393514438" sldId="258"/>
            <ac:spMk id="3" creationId="{7FEBDE89-83A8-AA64-9684-0AA36CB3D3F4}"/>
          </ac:spMkLst>
        </pc:spChg>
        <pc:spChg chg="add mod">
          <ac:chgData name="Luo, Zegang" userId="0f81ee76-b43d-4606-b255-c72773d132e0" providerId="ADAL" clId="{66424A52-CCE6-45C4-979A-427BABA18D2F}" dt="2023-03-17T09:24:56.530" v="23" actId="1076"/>
          <ac:spMkLst>
            <pc:docMk/>
            <pc:sldMk cId="2393514438" sldId="258"/>
            <ac:spMk id="5" creationId="{7C769EF0-07B7-571F-7475-DCBBFD9E7A06}"/>
          </ac:spMkLst>
        </pc:spChg>
        <pc:picChg chg="add mod">
          <ac:chgData name="Luo, Zegang" userId="0f81ee76-b43d-4606-b255-c72773d132e0" providerId="ADAL" clId="{66424A52-CCE6-45C4-979A-427BABA18D2F}" dt="2023-03-17T09:24:58.571" v="24" actId="1076"/>
          <ac:picMkLst>
            <pc:docMk/>
            <pc:sldMk cId="2393514438" sldId="258"/>
            <ac:picMk id="4" creationId="{E32D5363-E690-A88D-4D32-8931D393B99C}"/>
          </ac:picMkLst>
        </pc:picChg>
      </pc:sldChg>
      <pc:sldChg chg="addSp modSp new mod">
        <pc:chgData name="Luo, Zegang" userId="0f81ee76-b43d-4606-b255-c72773d132e0" providerId="ADAL" clId="{66424A52-CCE6-45C4-979A-427BABA18D2F}" dt="2023-03-17T09:26:14.088" v="57" actId="1076"/>
        <pc:sldMkLst>
          <pc:docMk/>
          <pc:sldMk cId="115994539" sldId="259"/>
        </pc:sldMkLst>
        <pc:spChg chg="add mod">
          <ac:chgData name="Luo, Zegang" userId="0f81ee76-b43d-4606-b255-c72773d132e0" providerId="ADAL" clId="{66424A52-CCE6-45C4-979A-427BABA18D2F}" dt="2023-03-17T09:25:21.382" v="27"/>
          <ac:spMkLst>
            <pc:docMk/>
            <pc:sldMk cId="115994539" sldId="259"/>
            <ac:spMk id="2" creationId="{99881086-88BF-FFF6-1CD7-DB01F88C4488}"/>
          </ac:spMkLst>
        </pc:spChg>
        <pc:spChg chg="add mod">
          <ac:chgData name="Luo, Zegang" userId="0f81ee76-b43d-4606-b255-c72773d132e0" providerId="ADAL" clId="{66424A52-CCE6-45C4-979A-427BABA18D2F}" dt="2023-03-17T09:26:04.716" v="52" actId="14100"/>
          <ac:spMkLst>
            <pc:docMk/>
            <pc:sldMk cId="115994539" sldId="259"/>
            <ac:spMk id="3" creationId="{F0D368F1-F23B-B25E-ADBC-DC19006D57CD}"/>
          </ac:spMkLst>
        </pc:spChg>
        <pc:spChg chg="add mod">
          <ac:chgData name="Luo, Zegang" userId="0f81ee76-b43d-4606-b255-c72773d132e0" providerId="ADAL" clId="{66424A52-CCE6-45C4-979A-427BABA18D2F}" dt="2023-03-17T09:26:14.088" v="57" actId="1076"/>
          <ac:spMkLst>
            <pc:docMk/>
            <pc:sldMk cId="115994539" sldId="259"/>
            <ac:spMk id="5" creationId="{115D873E-53EB-AFB1-02CD-C8C1A21A7544}"/>
          </ac:spMkLst>
        </pc:spChg>
        <pc:picChg chg="add mod">
          <ac:chgData name="Luo, Zegang" userId="0f81ee76-b43d-4606-b255-c72773d132e0" providerId="ADAL" clId="{66424A52-CCE6-45C4-979A-427BABA18D2F}" dt="2023-03-17T09:26:08.962" v="54" actId="14100"/>
          <ac:picMkLst>
            <pc:docMk/>
            <pc:sldMk cId="115994539" sldId="259"/>
            <ac:picMk id="4" creationId="{A16CF7ED-B66A-550D-7BC2-D135D7972DAF}"/>
          </ac:picMkLst>
        </pc:picChg>
      </pc:sldChg>
      <pc:sldChg chg="addSp modSp new mod">
        <pc:chgData name="Luo, Zegang" userId="0f81ee76-b43d-4606-b255-c72773d132e0" providerId="ADAL" clId="{66424A52-CCE6-45C4-979A-427BABA18D2F}" dt="2023-03-17T09:27:17.315" v="82" actId="403"/>
        <pc:sldMkLst>
          <pc:docMk/>
          <pc:sldMk cId="3002160129" sldId="260"/>
        </pc:sldMkLst>
        <pc:spChg chg="add mod">
          <ac:chgData name="Luo, Zegang" userId="0f81ee76-b43d-4606-b255-c72773d132e0" providerId="ADAL" clId="{66424A52-CCE6-45C4-979A-427BABA18D2F}" dt="2023-03-17T09:26:26.232" v="59"/>
          <ac:spMkLst>
            <pc:docMk/>
            <pc:sldMk cId="3002160129" sldId="260"/>
            <ac:spMk id="2" creationId="{9C2A5E1E-C089-DF13-ACF1-150D4697390B}"/>
          </ac:spMkLst>
        </pc:spChg>
        <pc:spChg chg="add mod">
          <ac:chgData name="Luo, Zegang" userId="0f81ee76-b43d-4606-b255-c72773d132e0" providerId="ADAL" clId="{66424A52-CCE6-45C4-979A-427BABA18D2F}" dt="2023-03-17T09:27:04.280" v="73" actId="1076"/>
          <ac:spMkLst>
            <pc:docMk/>
            <pc:sldMk cId="3002160129" sldId="260"/>
            <ac:spMk id="3" creationId="{2F4B6983-E825-2DF8-8AD2-F9B815E020AD}"/>
          </ac:spMkLst>
        </pc:spChg>
        <pc:spChg chg="add mod">
          <ac:chgData name="Luo, Zegang" userId="0f81ee76-b43d-4606-b255-c72773d132e0" providerId="ADAL" clId="{66424A52-CCE6-45C4-979A-427BABA18D2F}" dt="2023-03-17T09:27:12.130" v="77" actId="14100"/>
          <ac:spMkLst>
            <pc:docMk/>
            <pc:sldMk cId="3002160129" sldId="260"/>
            <ac:spMk id="5" creationId="{3496A523-2DE7-26A7-7AD3-00DBD231DBDB}"/>
          </ac:spMkLst>
        </pc:spChg>
        <pc:spChg chg="add mod">
          <ac:chgData name="Luo, Zegang" userId="0f81ee76-b43d-4606-b255-c72773d132e0" providerId="ADAL" clId="{66424A52-CCE6-45C4-979A-427BABA18D2F}" dt="2023-03-17T09:27:17.315" v="82" actId="403"/>
          <ac:spMkLst>
            <pc:docMk/>
            <pc:sldMk cId="3002160129" sldId="260"/>
            <ac:spMk id="6" creationId="{B20E308B-9209-786B-E208-BAC8BDF6BDDF}"/>
          </ac:spMkLst>
        </pc:spChg>
        <pc:picChg chg="add mod">
          <ac:chgData name="Luo, Zegang" userId="0f81ee76-b43d-4606-b255-c72773d132e0" providerId="ADAL" clId="{66424A52-CCE6-45C4-979A-427BABA18D2F}" dt="2023-03-17T09:27:00.768" v="71" actId="14100"/>
          <ac:picMkLst>
            <pc:docMk/>
            <pc:sldMk cId="3002160129" sldId="260"/>
            <ac:picMk id="4" creationId="{BBD516F3-8012-29D1-0632-A33E32A18DBC}"/>
          </ac:picMkLst>
        </pc:picChg>
      </pc:sldChg>
      <pc:sldChg chg="addSp modSp new mod">
        <pc:chgData name="Luo, Zegang" userId="0f81ee76-b43d-4606-b255-c72773d132e0" providerId="ADAL" clId="{66424A52-CCE6-45C4-979A-427BABA18D2F}" dt="2023-03-17T09:27:53.534" v="90" actId="14100"/>
        <pc:sldMkLst>
          <pc:docMk/>
          <pc:sldMk cId="2036253092" sldId="261"/>
        </pc:sldMkLst>
        <pc:spChg chg="add mod">
          <ac:chgData name="Luo, Zegang" userId="0f81ee76-b43d-4606-b255-c72773d132e0" providerId="ADAL" clId="{66424A52-CCE6-45C4-979A-427BABA18D2F}" dt="2023-03-17T09:27:30.823" v="84"/>
          <ac:spMkLst>
            <pc:docMk/>
            <pc:sldMk cId="2036253092" sldId="261"/>
            <ac:spMk id="2" creationId="{DC74CD1B-79C3-4CD6-FB32-CFE1150B9255}"/>
          </ac:spMkLst>
        </pc:spChg>
        <pc:graphicFrameChg chg="add mod modGraphic">
          <ac:chgData name="Luo, Zegang" userId="0f81ee76-b43d-4606-b255-c72773d132e0" providerId="ADAL" clId="{66424A52-CCE6-45C4-979A-427BABA18D2F}" dt="2023-03-17T09:27:53.534" v="90" actId="14100"/>
          <ac:graphicFrameMkLst>
            <pc:docMk/>
            <pc:sldMk cId="2036253092" sldId="261"/>
            <ac:graphicFrameMk id="3" creationId="{03BF7D62-B54E-9909-C2B6-FC98622227D2}"/>
          </ac:graphicFrameMkLst>
        </pc:graphicFrameChg>
      </pc:sldChg>
      <pc:sldChg chg="addSp modSp new mod">
        <pc:chgData name="Luo, Zegang" userId="0f81ee76-b43d-4606-b255-c72773d132e0" providerId="ADAL" clId="{66424A52-CCE6-45C4-979A-427BABA18D2F}" dt="2023-03-17T09:43:13.939" v="316" actId="6549"/>
        <pc:sldMkLst>
          <pc:docMk/>
          <pc:sldMk cId="550420158" sldId="262"/>
        </pc:sldMkLst>
        <pc:spChg chg="add mod">
          <ac:chgData name="Luo, Zegang" userId="0f81ee76-b43d-4606-b255-c72773d132e0" providerId="ADAL" clId="{66424A52-CCE6-45C4-979A-427BABA18D2F}" dt="2023-03-17T09:43:13.939" v="316" actId="6549"/>
          <ac:spMkLst>
            <pc:docMk/>
            <pc:sldMk cId="550420158" sldId="262"/>
            <ac:spMk id="2" creationId="{BBB3F55F-B11F-F044-325C-5A23DD5E3557}"/>
          </ac:spMkLst>
        </pc:spChg>
      </pc:sldChg>
      <pc:sldChg chg="addSp modSp add mod">
        <pc:chgData name="Luo, Zegang" userId="0f81ee76-b43d-4606-b255-c72773d132e0" providerId="ADAL" clId="{66424A52-CCE6-45C4-979A-427BABA18D2F}" dt="2023-03-17T09:29:45.979" v="120" actId="14100"/>
        <pc:sldMkLst>
          <pc:docMk/>
          <pc:sldMk cId="1555874900" sldId="263"/>
        </pc:sldMkLst>
        <pc:spChg chg="add mod">
          <ac:chgData name="Luo, Zegang" userId="0f81ee76-b43d-4606-b255-c72773d132e0" providerId="ADAL" clId="{66424A52-CCE6-45C4-979A-427BABA18D2F}" dt="2023-03-17T09:29:21.738" v="110" actId="14100"/>
          <ac:spMkLst>
            <pc:docMk/>
            <pc:sldMk cId="1555874900" sldId="263"/>
            <ac:spMk id="2" creationId="{554B3F98-6B36-A380-0813-3DA1A8E522E4}"/>
          </ac:spMkLst>
        </pc:spChg>
        <pc:spChg chg="add mod">
          <ac:chgData name="Luo, Zegang" userId="0f81ee76-b43d-4606-b255-c72773d132e0" providerId="ADAL" clId="{66424A52-CCE6-45C4-979A-427BABA18D2F}" dt="2023-03-17T09:29:45.979" v="120" actId="14100"/>
          <ac:spMkLst>
            <pc:docMk/>
            <pc:sldMk cId="1555874900" sldId="263"/>
            <ac:spMk id="3" creationId="{DE298EAA-87F1-BAA9-24E6-641A1188A933}"/>
          </ac:spMkLst>
        </pc:spChg>
      </pc:sldChg>
      <pc:sldChg chg="addSp modSp add mod">
        <pc:chgData name="Luo, Zegang" userId="0f81ee76-b43d-4606-b255-c72773d132e0" providerId="ADAL" clId="{66424A52-CCE6-45C4-979A-427BABA18D2F}" dt="2023-03-17T09:32:14.863" v="158" actId="1076"/>
        <pc:sldMkLst>
          <pc:docMk/>
          <pc:sldMk cId="958480729" sldId="264"/>
        </pc:sldMkLst>
        <pc:spChg chg="add mod">
          <ac:chgData name="Luo, Zegang" userId="0f81ee76-b43d-4606-b255-c72773d132e0" providerId="ADAL" clId="{66424A52-CCE6-45C4-979A-427BABA18D2F}" dt="2023-03-17T09:29:56.758" v="121"/>
          <ac:spMkLst>
            <pc:docMk/>
            <pc:sldMk cId="958480729" sldId="264"/>
            <ac:spMk id="2" creationId="{5B4DD512-0501-C7FB-7FB4-76FF62CA7B45}"/>
          </ac:spMkLst>
        </pc:spChg>
        <pc:spChg chg="add mod">
          <ac:chgData name="Luo, Zegang" userId="0f81ee76-b43d-4606-b255-c72773d132e0" providerId="ADAL" clId="{66424A52-CCE6-45C4-979A-427BABA18D2F}" dt="2023-03-17T09:31:33.098" v="142" actId="14100"/>
          <ac:spMkLst>
            <pc:docMk/>
            <pc:sldMk cId="958480729" sldId="264"/>
            <ac:spMk id="3" creationId="{63A430F3-FEF9-47F4-9603-EE40D578EC0D}"/>
          </ac:spMkLst>
        </pc:spChg>
        <pc:spChg chg="add mod">
          <ac:chgData name="Luo, Zegang" userId="0f81ee76-b43d-4606-b255-c72773d132e0" providerId="ADAL" clId="{66424A52-CCE6-45C4-979A-427BABA18D2F}" dt="2023-03-17T09:31:40.729" v="145" actId="14100"/>
          <ac:spMkLst>
            <pc:docMk/>
            <pc:sldMk cId="958480729" sldId="264"/>
            <ac:spMk id="4" creationId="{A9F64A26-F653-0206-BF81-127F0A14D0DE}"/>
          </ac:spMkLst>
        </pc:spChg>
        <pc:spChg chg="add mod">
          <ac:chgData name="Luo, Zegang" userId="0f81ee76-b43d-4606-b255-c72773d132e0" providerId="ADAL" clId="{66424A52-CCE6-45C4-979A-427BABA18D2F}" dt="2023-03-17T09:32:05.938" v="155" actId="1076"/>
          <ac:spMkLst>
            <pc:docMk/>
            <pc:sldMk cId="958480729" sldId="264"/>
            <ac:spMk id="5" creationId="{F8814BB5-DD82-FE80-AF91-42E643F5ABDD}"/>
          </ac:spMkLst>
        </pc:spChg>
        <pc:spChg chg="add mod">
          <ac:chgData name="Luo, Zegang" userId="0f81ee76-b43d-4606-b255-c72773d132e0" providerId="ADAL" clId="{66424A52-CCE6-45C4-979A-427BABA18D2F}" dt="2023-03-17T09:32:08.744" v="156" actId="1076"/>
          <ac:spMkLst>
            <pc:docMk/>
            <pc:sldMk cId="958480729" sldId="264"/>
            <ac:spMk id="6" creationId="{1CE23DA4-1AB8-EBE8-D0AC-689B863BED36}"/>
          </ac:spMkLst>
        </pc:spChg>
        <pc:spChg chg="add mod">
          <ac:chgData name="Luo, Zegang" userId="0f81ee76-b43d-4606-b255-c72773d132e0" providerId="ADAL" clId="{66424A52-CCE6-45C4-979A-427BABA18D2F}" dt="2023-03-17T09:32:14.863" v="158" actId="1076"/>
          <ac:spMkLst>
            <pc:docMk/>
            <pc:sldMk cId="958480729" sldId="264"/>
            <ac:spMk id="7" creationId="{134B45D9-85F4-52D3-C11F-23AAB43B5427}"/>
          </ac:spMkLst>
        </pc:spChg>
        <pc:spChg chg="add mod">
          <ac:chgData name="Luo, Zegang" userId="0f81ee76-b43d-4606-b255-c72773d132e0" providerId="ADAL" clId="{66424A52-CCE6-45C4-979A-427BABA18D2F}" dt="2023-03-17T09:32:12.297" v="157" actId="1076"/>
          <ac:spMkLst>
            <pc:docMk/>
            <pc:sldMk cId="958480729" sldId="264"/>
            <ac:spMk id="8" creationId="{E790FFDE-495E-EF81-A8EC-0BAD958C4E72}"/>
          </ac:spMkLst>
        </pc:spChg>
      </pc:sldChg>
      <pc:sldChg chg="addSp modSp add mod">
        <pc:chgData name="Luo, Zegang" userId="0f81ee76-b43d-4606-b255-c72773d132e0" providerId="ADAL" clId="{66424A52-CCE6-45C4-979A-427BABA18D2F}" dt="2023-03-17T09:33:35.418" v="179" actId="14100"/>
        <pc:sldMkLst>
          <pc:docMk/>
          <pc:sldMk cId="3338834907" sldId="265"/>
        </pc:sldMkLst>
        <pc:spChg chg="add mod">
          <ac:chgData name="Luo, Zegang" userId="0f81ee76-b43d-4606-b255-c72773d132e0" providerId="ADAL" clId="{66424A52-CCE6-45C4-979A-427BABA18D2F}" dt="2023-03-17T09:32:34.339" v="159"/>
          <ac:spMkLst>
            <pc:docMk/>
            <pc:sldMk cId="3338834907" sldId="265"/>
            <ac:spMk id="2" creationId="{B1225DDC-F4F7-5D78-2B9E-F81046CEA294}"/>
          </ac:spMkLst>
        </pc:spChg>
        <pc:spChg chg="add mod">
          <ac:chgData name="Luo, Zegang" userId="0f81ee76-b43d-4606-b255-c72773d132e0" providerId="ADAL" clId="{66424A52-CCE6-45C4-979A-427BABA18D2F}" dt="2023-03-17T09:33:20.217" v="174" actId="13822"/>
          <ac:spMkLst>
            <pc:docMk/>
            <pc:sldMk cId="3338834907" sldId="265"/>
            <ac:spMk id="3" creationId="{27B14E53-77A8-EA2F-A379-80523FC1702E}"/>
          </ac:spMkLst>
        </pc:spChg>
        <pc:spChg chg="add mod">
          <ac:chgData name="Luo, Zegang" userId="0f81ee76-b43d-4606-b255-c72773d132e0" providerId="ADAL" clId="{66424A52-CCE6-45C4-979A-427BABA18D2F}" dt="2023-03-17T09:32:58.599" v="170" actId="403"/>
          <ac:spMkLst>
            <pc:docMk/>
            <pc:sldMk cId="3338834907" sldId="265"/>
            <ac:spMk id="4" creationId="{20827EC1-8097-CEB9-90B7-20B763197303}"/>
          </ac:spMkLst>
        </pc:spChg>
        <pc:spChg chg="add mod">
          <ac:chgData name="Luo, Zegang" userId="0f81ee76-b43d-4606-b255-c72773d132e0" providerId="ADAL" clId="{66424A52-CCE6-45C4-979A-427BABA18D2F}" dt="2023-03-17T09:33:35.418" v="179" actId="14100"/>
          <ac:spMkLst>
            <pc:docMk/>
            <pc:sldMk cId="3338834907" sldId="265"/>
            <ac:spMk id="5" creationId="{70B850C3-6938-26AF-BF4A-1657AD291098}"/>
          </ac:spMkLst>
        </pc:spChg>
        <pc:spChg chg="add mod">
          <ac:chgData name="Luo, Zegang" userId="0f81ee76-b43d-4606-b255-c72773d132e0" providerId="ADAL" clId="{66424A52-CCE6-45C4-979A-427BABA18D2F}" dt="2023-03-17T09:32:58.599" v="170" actId="403"/>
          <ac:spMkLst>
            <pc:docMk/>
            <pc:sldMk cId="3338834907" sldId="265"/>
            <ac:spMk id="6" creationId="{4BA32887-2A05-F6AE-6558-E8D18468B185}"/>
          </ac:spMkLst>
        </pc:spChg>
        <pc:spChg chg="add mod">
          <ac:chgData name="Luo, Zegang" userId="0f81ee76-b43d-4606-b255-c72773d132e0" providerId="ADAL" clId="{66424A52-CCE6-45C4-979A-427BABA18D2F}" dt="2023-03-17T09:33:32.719" v="178" actId="1076"/>
          <ac:spMkLst>
            <pc:docMk/>
            <pc:sldMk cId="3338834907" sldId="265"/>
            <ac:spMk id="7" creationId="{2A3F04F0-DA7F-FD08-1F7F-A6A707712BDC}"/>
          </ac:spMkLst>
        </pc:spChg>
        <pc:spChg chg="add mod">
          <ac:chgData name="Luo, Zegang" userId="0f81ee76-b43d-4606-b255-c72773d132e0" providerId="ADAL" clId="{66424A52-CCE6-45C4-979A-427BABA18D2F}" dt="2023-03-17T09:33:30.281" v="177" actId="1076"/>
          <ac:spMkLst>
            <pc:docMk/>
            <pc:sldMk cId="3338834907" sldId="265"/>
            <ac:spMk id="8" creationId="{662B0184-EA5D-96D4-154C-67E228FE09D7}"/>
          </ac:spMkLst>
        </pc:spChg>
      </pc:sldChg>
      <pc:sldChg chg="addSp modSp add mod">
        <pc:chgData name="Luo, Zegang" userId="0f81ee76-b43d-4606-b255-c72773d132e0" providerId="ADAL" clId="{66424A52-CCE6-45C4-979A-427BABA18D2F}" dt="2023-03-17T09:34:23.791" v="195" actId="1076"/>
        <pc:sldMkLst>
          <pc:docMk/>
          <pc:sldMk cId="527499216" sldId="266"/>
        </pc:sldMkLst>
        <pc:spChg chg="add mod">
          <ac:chgData name="Luo, Zegang" userId="0f81ee76-b43d-4606-b255-c72773d132e0" providerId="ADAL" clId="{66424A52-CCE6-45C4-979A-427BABA18D2F}" dt="2023-03-17T09:33:49.949" v="180"/>
          <ac:spMkLst>
            <pc:docMk/>
            <pc:sldMk cId="527499216" sldId="266"/>
            <ac:spMk id="2" creationId="{E668728C-F54B-65FB-49F3-D53D15E50AE6}"/>
          </ac:spMkLst>
        </pc:spChg>
        <pc:spChg chg="add mod">
          <ac:chgData name="Luo, Zegang" userId="0f81ee76-b43d-4606-b255-c72773d132e0" providerId="ADAL" clId="{66424A52-CCE6-45C4-979A-427BABA18D2F}" dt="2023-03-17T09:34:21.847" v="194" actId="1076"/>
          <ac:spMkLst>
            <pc:docMk/>
            <pc:sldMk cId="527499216" sldId="266"/>
            <ac:spMk id="4" creationId="{3F96A467-2FDF-EB6F-3468-7F143B3A117B}"/>
          </ac:spMkLst>
        </pc:spChg>
        <pc:spChg chg="add mod">
          <ac:chgData name="Luo, Zegang" userId="0f81ee76-b43d-4606-b255-c72773d132e0" providerId="ADAL" clId="{66424A52-CCE6-45C4-979A-427BABA18D2F}" dt="2023-03-17T09:34:23.791" v="195" actId="1076"/>
          <ac:spMkLst>
            <pc:docMk/>
            <pc:sldMk cId="527499216" sldId="266"/>
            <ac:spMk id="5" creationId="{325D90C3-543B-BBF9-E273-CE49F6A0B987}"/>
          </ac:spMkLst>
        </pc:spChg>
        <pc:spChg chg="add mod">
          <ac:chgData name="Luo, Zegang" userId="0f81ee76-b43d-4606-b255-c72773d132e0" providerId="ADAL" clId="{66424A52-CCE6-45C4-979A-427BABA18D2F}" dt="2023-03-17T09:34:02.681" v="185" actId="1076"/>
          <ac:spMkLst>
            <pc:docMk/>
            <pc:sldMk cId="527499216" sldId="266"/>
            <ac:spMk id="6" creationId="{39CF4378-4FD4-2606-5E2D-A794164DBBB7}"/>
          </ac:spMkLst>
        </pc:spChg>
        <pc:picChg chg="add mod">
          <ac:chgData name="Luo, Zegang" userId="0f81ee76-b43d-4606-b255-c72773d132e0" providerId="ADAL" clId="{66424A52-CCE6-45C4-979A-427BABA18D2F}" dt="2023-03-17T09:34:00.753" v="184" actId="14100"/>
          <ac:picMkLst>
            <pc:docMk/>
            <pc:sldMk cId="527499216" sldId="266"/>
            <ac:picMk id="3" creationId="{2B12710C-E74D-B5E4-A767-7FADE7FDEF45}"/>
          </ac:picMkLst>
        </pc:picChg>
      </pc:sldChg>
      <pc:sldChg chg="addSp modSp add del mod">
        <pc:chgData name="Luo, Zegang" userId="0f81ee76-b43d-4606-b255-c72773d132e0" providerId="ADAL" clId="{66424A52-CCE6-45C4-979A-427BABA18D2F}" dt="2023-03-17T09:35:59.298" v="224" actId="1076"/>
        <pc:sldMkLst>
          <pc:docMk/>
          <pc:sldMk cId="1901605941" sldId="267"/>
        </pc:sldMkLst>
        <pc:spChg chg="add mod">
          <ac:chgData name="Luo, Zegang" userId="0f81ee76-b43d-4606-b255-c72773d132e0" providerId="ADAL" clId="{66424A52-CCE6-45C4-979A-427BABA18D2F}" dt="2023-03-17T09:34:56.609" v="202" actId="14100"/>
          <ac:spMkLst>
            <pc:docMk/>
            <pc:sldMk cId="1901605941" sldId="267"/>
            <ac:spMk id="2" creationId="{8C5261D7-6C37-69D9-80EF-31B91D143A5A}"/>
          </ac:spMkLst>
        </pc:spChg>
        <pc:spChg chg="add mod">
          <ac:chgData name="Luo, Zegang" userId="0f81ee76-b43d-4606-b255-c72773d132e0" providerId="ADAL" clId="{66424A52-CCE6-45C4-979A-427BABA18D2F}" dt="2023-03-17T09:35:59.298" v="224" actId="1076"/>
          <ac:spMkLst>
            <pc:docMk/>
            <pc:sldMk cId="1901605941" sldId="267"/>
            <ac:spMk id="3" creationId="{40320EE6-6242-A03E-82ED-FE394D4FDDEF}"/>
          </ac:spMkLst>
        </pc:spChg>
        <pc:spChg chg="add mod">
          <ac:chgData name="Luo, Zegang" userId="0f81ee76-b43d-4606-b255-c72773d132e0" providerId="ADAL" clId="{66424A52-CCE6-45C4-979A-427BABA18D2F}" dt="2023-03-17T09:35:43.355" v="220" actId="1076"/>
          <ac:spMkLst>
            <pc:docMk/>
            <pc:sldMk cId="1901605941" sldId="267"/>
            <ac:spMk id="4" creationId="{756A9E1F-1DCA-BE17-28F0-2BA39AA0FC64}"/>
          </ac:spMkLst>
        </pc:spChg>
        <pc:spChg chg="add mod">
          <ac:chgData name="Luo, Zegang" userId="0f81ee76-b43d-4606-b255-c72773d132e0" providerId="ADAL" clId="{66424A52-CCE6-45C4-979A-427BABA18D2F}" dt="2023-03-17T09:35:43.355" v="220" actId="1076"/>
          <ac:spMkLst>
            <pc:docMk/>
            <pc:sldMk cId="1901605941" sldId="267"/>
            <ac:spMk id="5" creationId="{42793D65-A421-C6DB-F7C9-984CCCF7E289}"/>
          </ac:spMkLst>
        </pc:spChg>
        <pc:spChg chg="add mod">
          <ac:chgData name="Luo, Zegang" userId="0f81ee76-b43d-4606-b255-c72773d132e0" providerId="ADAL" clId="{66424A52-CCE6-45C4-979A-427BABA18D2F}" dt="2023-03-17T09:35:50.840" v="222" actId="1076"/>
          <ac:spMkLst>
            <pc:docMk/>
            <pc:sldMk cId="1901605941" sldId="267"/>
            <ac:spMk id="6" creationId="{F3985F44-232C-34F2-BA5E-F12259502B8C}"/>
          </ac:spMkLst>
        </pc:spChg>
        <pc:spChg chg="add mod">
          <ac:chgData name="Luo, Zegang" userId="0f81ee76-b43d-4606-b255-c72773d132e0" providerId="ADAL" clId="{66424A52-CCE6-45C4-979A-427BABA18D2F}" dt="2023-03-17T09:35:55" v="223" actId="1076"/>
          <ac:spMkLst>
            <pc:docMk/>
            <pc:sldMk cId="1901605941" sldId="267"/>
            <ac:spMk id="7" creationId="{F9B8D1FC-368E-2668-C926-45BE3BB32BCD}"/>
          </ac:spMkLst>
        </pc:spChg>
      </pc:sldChg>
      <pc:sldChg chg="addSp modSp add mod">
        <pc:chgData name="Luo, Zegang" userId="0f81ee76-b43d-4606-b255-c72773d132e0" providerId="ADAL" clId="{66424A52-CCE6-45C4-979A-427BABA18D2F}" dt="2023-03-17T09:36:34.438" v="232" actId="1076"/>
        <pc:sldMkLst>
          <pc:docMk/>
          <pc:sldMk cId="3500522833" sldId="268"/>
        </pc:sldMkLst>
        <pc:spChg chg="add mod">
          <ac:chgData name="Luo, Zegang" userId="0f81ee76-b43d-4606-b255-c72773d132e0" providerId="ADAL" clId="{66424A52-CCE6-45C4-979A-427BABA18D2F}" dt="2023-03-17T09:36:15.732" v="225"/>
          <ac:spMkLst>
            <pc:docMk/>
            <pc:sldMk cId="3500522833" sldId="268"/>
            <ac:spMk id="2" creationId="{B35F4FC4-A4AA-7EDC-F494-F0F7BBB28F03}"/>
          </ac:spMkLst>
        </pc:spChg>
        <pc:spChg chg="add mod">
          <ac:chgData name="Luo, Zegang" userId="0f81ee76-b43d-4606-b255-c72773d132e0" providerId="ADAL" clId="{66424A52-CCE6-45C4-979A-427BABA18D2F}" dt="2023-03-17T09:36:34.438" v="232" actId="1076"/>
          <ac:spMkLst>
            <pc:docMk/>
            <pc:sldMk cId="3500522833" sldId="268"/>
            <ac:spMk id="3" creationId="{ACCCFBE5-79A8-6703-05D8-FF0F32E96D88}"/>
          </ac:spMkLst>
        </pc:spChg>
        <pc:spChg chg="add mod">
          <ac:chgData name="Luo, Zegang" userId="0f81ee76-b43d-4606-b255-c72773d132e0" providerId="ADAL" clId="{66424A52-CCE6-45C4-979A-427BABA18D2F}" dt="2023-03-17T09:36:31.081" v="231" actId="1076"/>
          <ac:spMkLst>
            <pc:docMk/>
            <pc:sldMk cId="3500522833" sldId="268"/>
            <ac:spMk id="4" creationId="{09605A32-F044-0189-C569-6516780CE999}"/>
          </ac:spMkLst>
        </pc:spChg>
      </pc:sldChg>
      <pc:sldChg chg="addSp modSp add mod">
        <pc:chgData name="Luo, Zegang" userId="0f81ee76-b43d-4606-b255-c72773d132e0" providerId="ADAL" clId="{66424A52-CCE6-45C4-979A-427BABA18D2F}" dt="2023-03-17T09:44:38.740" v="321" actId="20577"/>
        <pc:sldMkLst>
          <pc:docMk/>
          <pc:sldMk cId="3374507495" sldId="269"/>
        </pc:sldMkLst>
        <pc:spChg chg="add mod">
          <ac:chgData name="Luo, Zegang" userId="0f81ee76-b43d-4606-b255-c72773d132e0" providerId="ADAL" clId="{66424A52-CCE6-45C4-979A-427BABA18D2F}" dt="2023-03-17T09:36:50.543" v="236"/>
          <ac:spMkLst>
            <pc:docMk/>
            <pc:sldMk cId="3374507495" sldId="269"/>
            <ac:spMk id="2" creationId="{FA82D90A-A25A-BC2D-CD6B-BEF2E2E97EA1}"/>
          </ac:spMkLst>
        </pc:spChg>
        <pc:spChg chg="add mod">
          <ac:chgData name="Luo, Zegang" userId="0f81ee76-b43d-4606-b255-c72773d132e0" providerId="ADAL" clId="{66424A52-CCE6-45C4-979A-427BABA18D2F}" dt="2023-03-17T09:44:38.740" v="321" actId="20577"/>
          <ac:spMkLst>
            <pc:docMk/>
            <pc:sldMk cId="3374507495" sldId="269"/>
            <ac:spMk id="3" creationId="{BF06ECB7-D58D-7EC9-FD5A-283B8D2C2EE3}"/>
          </ac:spMkLst>
        </pc:spChg>
        <pc:spChg chg="add mod">
          <ac:chgData name="Luo, Zegang" userId="0f81ee76-b43d-4606-b255-c72773d132e0" providerId="ADAL" clId="{66424A52-CCE6-45C4-979A-427BABA18D2F}" dt="2023-03-17T09:37:28.617" v="251" actId="1076"/>
          <ac:spMkLst>
            <pc:docMk/>
            <pc:sldMk cId="3374507495" sldId="269"/>
            <ac:spMk id="4" creationId="{9A2BBC04-118B-6EA8-67AC-F2175B019DE5}"/>
          </ac:spMkLst>
        </pc:spChg>
      </pc:sldChg>
      <pc:sldChg chg="addSp modSp add mod">
        <pc:chgData name="Luo, Zegang" userId="0f81ee76-b43d-4606-b255-c72773d132e0" providerId="ADAL" clId="{66424A52-CCE6-45C4-979A-427BABA18D2F}" dt="2023-03-17T09:38:58.792" v="273" actId="14100"/>
        <pc:sldMkLst>
          <pc:docMk/>
          <pc:sldMk cId="2552211570" sldId="270"/>
        </pc:sldMkLst>
        <pc:spChg chg="add mod">
          <ac:chgData name="Luo, Zegang" userId="0f81ee76-b43d-4606-b255-c72773d132e0" providerId="ADAL" clId="{66424A52-CCE6-45C4-979A-427BABA18D2F}" dt="2023-03-17T09:37:37.626" v="252"/>
          <ac:spMkLst>
            <pc:docMk/>
            <pc:sldMk cId="2552211570" sldId="270"/>
            <ac:spMk id="2" creationId="{6BEE9B86-253F-142B-ECA7-D320ECE14F4F}"/>
          </ac:spMkLst>
        </pc:spChg>
        <pc:spChg chg="add mod">
          <ac:chgData name="Luo, Zegang" userId="0f81ee76-b43d-4606-b255-c72773d132e0" providerId="ADAL" clId="{66424A52-CCE6-45C4-979A-427BABA18D2F}" dt="2023-03-17T09:38:51" v="271" actId="1076"/>
          <ac:spMkLst>
            <pc:docMk/>
            <pc:sldMk cId="2552211570" sldId="270"/>
            <ac:spMk id="3" creationId="{154142C4-EDE5-9B9C-2784-A8132651C5EF}"/>
          </ac:spMkLst>
        </pc:spChg>
        <pc:spChg chg="add mod">
          <ac:chgData name="Luo, Zegang" userId="0f81ee76-b43d-4606-b255-c72773d132e0" providerId="ADAL" clId="{66424A52-CCE6-45C4-979A-427BABA18D2F}" dt="2023-03-17T09:38:58.792" v="273" actId="14100"/>
          <ac:spMkLst>
            <pc:docMk/>
            <pc:sldMk cId="2552211570" sldId="270"/>
            <ac:spMk id="4" creationId="{087C56FB-7D30-7151-40C6-E88BDC0DE8A3}"/>
          </ac:spMkLst>
        </pc:spChg>
      </pc:sldChg>
      <pc:sldChg chg="addSp modSp add mod">
        <pc:chgData name="Luo, Zegang" userId="0f81ee76-b43d-4606-b255-c72773d132e0" providerId="ADAL" clId="{66424A52-CCE6-45C4-979A-427BABA18D2F}" dt="2023-03-17T09:40:04.226" v="281" actId="1076"/>
        <pc:sldMkLst>
          <pc:docMk/>
          <pc:sldMk cId="1017356115" sldId="271"/>
        </pc:sldMkLst>
        <pc:spChg chg="add mod">
          <ac:chgData name="Luo, Zegang" userId="0f81ee76-b43d-4606-b255-c72773d132e0" providerId="ADAL" clId="{66424A52-CCE6-45C4-979A-427BABA18D2F}" dt="2023-03-17T09:40:04.226" v="281" actId="1076"/>
          <ac:spMkLst>
            <pc:docMk/>
            <pc:sldMk cId="1017356115" sldId="271"/>
            <ac:spMk id="2" creationId="{DC6687C6-1549-8E3B-EFAD-35468F054581}"/>
          </ac:spMkLst>
        </pc:spChg>
      </pc:sldChg>
      <pc:sldChg chg="addSp modSp add mod">
        <pc:chgData name="Luo, Zegang" userId="0f81ee76-b43d-4606-b255-c72773d132e0" providerId="ADAL" clId="{66424A52-CCE6-45C4-979A-427BABA18D2F}" dt="2023-03-17T09:43:50.684" v="317" actId="20577"/>
        <pc:sldMkLst>
          <pc:docMk/>
          <pc:sldMk cId="1627139364" sldId="272"/>
        </pc:sldMkLst>
        <pc:spChg chg="add mod">
          <ac:chgData name="Luo, Zegang" userId="0f81ee76-b43d-4606-b255-c72773d132e0" providerId="ADAL" clId="{66424A52-CCE6-45C4-979A-427BABA18D2F}" dt="2023-03-17T09:40:15.726" v="283"/>
          <ac:spMkLst>
            <pc:docMk/>
            <pc:sldMk cId="1627139364" sldId="272"/>
            <ac:spMk id="2" creationId="{43C03A4E-26A7-EA22-96F6-271B165DD0D9}"/>
          </ac:spMkLst>
        </pc:spChg>
        <pc:spChg chg="add mod">
          <ac:chgData name="Luo, Zegang" userId="0f81ee76-b43d-4606-b255-c72773d132e0" providerId="ADAL" clId="{66424A52-CCE6-45C4-979A-427BABA18D2F}" dt="2023-03-17T09:43:50.684" v="317" actId="20577"/>
          <ac:spMkLst>
            <pc:docMk/>
            <pc:sldMk cId="1627139364" sldId="272"/>
            <ac:spMk id="3" creationId="{AA7DCC11-F967-41C9-1C85-05C887F876A9}"/>
          </ac:spMkLst>
        </pc:spChg>
      </pc:sldChg>
      <pc:sldChg chg="addSp modSp add mod">
        <pc:chgData name="Luo, Zegang" userId="0f81ee76-b43d-4606-b255-c72773d132e0" providerId="ADAL" clId="{66424A52-CCE6-45C4-979A-427BABA18D2F}" dt="2023-03-17T09:41:01.850" v="296" actId="14100"/>
        <pc:sldMkLst>
          <pc:docMk/>
          <pc:sldMk cId="25294433" sldId="273"/>
        </pc:sldMkLst>
        <pc:spChg chg="add mod">
          <ac:chgData name="Luo, Zegang" userId="0f81ee76-b43d-4606-b255-c72773d132e0" providerId="ADAL" clId="{66424A52-CCE6-45C4-979A-427BABA18D2F}" dt="2023-03-17T09:40:32.936" v="286"/>
          <ac:spMkLst>
            <pc:docMk/>
            <pc:sldMk cId="25294433" sldId="273"/>
            <ac:spMk id="2" creationId="{55BDCF72-876C-6637-E9A1-43FB87A5805B}"/>
          </ac:spMkLst>
        </pc:spChg>
        <pc:spChg chg="add mod">
          <ac:chgData name="Luo, Zegang" userId="0f81ee76-b43d-4606-b255-c72773d132e0" providerId="ADAL" clId="{66424A52-CCE6-45C4-979A-427BABA18D2F}" dt="2023-03-17T09:40:57.346" v="294" actId="1076"/>
          <ac:spMkLst>
            <pc:docMk/>
            <pc:sldMk cId="25294433" sldId="273"/>
            <ac:spMk id="3" creationId="{B8115D9E-E70D-B444-10D8-C98FE546FF5D}"/>
          </ac:spMkLst>
        </pc:spChg>
        <pc:picChg chg="add mod">
          <ac:chgData name="Luo, Zegang" userId="0f81ee76-b43d-4606-b255-c72773d132e0" providerId="ADAL" clId="{66424A52-CCE6-45C4-979A-427BABA18D2F}" dt="2023-03-17T09:41:01.850" v="296" actId="14100"/>
          <ac:picMkLst>
            <pc:docMk/>
            <pc:sldMk cId="25294433" sldId="273"/>
            <ac:picMk id="4" creationId="{B5F0E5EE-CB5E-B5F7-0F5F-6F3F7ADD656D}"/>
          </ac:picMkLst>
        </pc:picChg>
      </pc:sldChg>
      <pc:sldChg chg="addSp modSp new mod">
        <pc:chgData name="Luo, Zegang" userId="0f81ee76-b43d-4606-b255-c72773d132e0" providerId="ADAL" clId="{66424A52-CCE6-45C4-979A-427BABA18D2F}" dt="2023-03-17T09:44:19.004" v="320" actId="20577"/>
        <pc:sldMkLst>
          <pc:docMk/>
          <pc:sldMk cId="827042440" sldId="274"/>
        </pc:sldMkLst>
        <pc:spChg chg="add mod">
          <ac:chgData name="Luo, Zegang" userId="0f81ee76-b43d-4606-b255-c72773d132e0" providerId="ADAL" clId="{66424A52-CCE6-45C4-979A-427BABA18D2F}" dt="2023-03-17T09:41:33.290" v="298"/>
          <ac:spMkLst>
            <pc:docMk/>
            <pc:sldMk cId="827042440" sldId="274"/>
            <ac:spMk id="2" creationId="{A742FB5B-1539-C36B-3783-C565E36C5EC8}"/>
          </ac:spMkLst>
        </pc:spChg>
        <pc:spChg chg="add mod">
          <ac:chgData name="Luo, Zegang" userId="0f81ee76-b43d-4606-b255-c72773d132e0" providerId="ADAL" clId="{66424A52-CCE6-45C4-979A-427BABA18D2F}" dt="2023-03-17T09:44:19.004" v="320" actId="20577"/>
          <ac:spMkLst>
            <pc:docMk/>
            <pc:sldMk cId="827042440" sldId="274"/>
            <ac:spMk id="3" creationId="{06CF8179-A788-4695-12F1-3ED1F0CCACE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7A606-17E5-4552-9ED2-9B59151A26C9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BC41-FE0B-4B4A-9449-5B367C721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99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9BC41-FE0B-4B4A-9449-5B367C721F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31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9BC41-FE0B-4B4A-9449-5B367C721F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25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A35D-7103-86B3-A61E-265D2D65E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D47D0-B362-D1E6-3E28-4B5F4FD21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7B915-263B-BFEF-15E5-B841C311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2078-B491-4270-8BA9-99DBD18BC9E6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2A476-3458-167F-47F0-5BBCDBC2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20182-B634-DB25-CB7B-508997862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80BC-5D68-4154-BD2E-C2A9CCBCA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5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BD3AE-891D-8BD6-814B-1C299A2C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EDF9C-428B-CBBE-5BE0-ABC6C8FDF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9D420-6249-502E-D36E-B1760A215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2078-B491-4270-8BA9-99DBD18BC9E6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73AAA-2CE3-25B4-6F8C-7A349382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D149D-9EB2-08C1-E297-8A1B6A4C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80BC-5D68-4154-BD2E-C2A9CCBCA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365479-1C69-D72A-F942-2321ACC16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F765B-6DD6-06F4-F8FC-B6739AA85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D0D2B-565F-0A7B-F7F8-BE0DA45BA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2078-B491-4270-8BA9-99DBD18BC9E6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42C45-4ABB-93AA-AC3F-B39569922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3A63F-E09D-EFD3-047D-D30DE2C3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80BC-5D68-4154-BD2E-C2A9CCBCA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1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F5C1-056B-152A-8BC4-4E451D17D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8421D-50DC-E49E-3E10-F19B943DC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DEFF8-45F7-97F2-B0EF-FA70B9999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2078-B491-4270-8BA9-99DBD18BC9E6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A781E-F4D9-B703-C47A-B87567D0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FAE4D-EA04-E48E-3B63-A78237B1C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80BC-5D68-4154-BD2E-C2A9CCBCA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7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DFB56-E814-F1E3-CD81-079A48429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D4E96-71AB-A353-2666-FB5DDA45F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157D5-A3AA-7E19-E241-5CC9759AB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2078-B491-4270-8BA9-99DBD18BC9E6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2311F-1632-E8AC-2293-C3C6D97F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D04C5-9C61-287E-B745-9B421E183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80BC-5D68-4154-BD2E-C2A9CCBCA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5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21F7-DB17-D2DB-36C6-EBAE3C293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D1C16-8C63-90A6-32D6-BAC1F7B2D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1D48C-9AA2-95CD-5873-735044124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B5056-DFA5-E771-5890-A7193772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2078-B491-4270-8BA9-99DBD18BC9E6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81679-E343-6BE2-9D83-B3CF2C29D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142C9-69C1-2B60-7DC2-7AB46F04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80BC-5D68-4154-BD2E-C2A9CCBCA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1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DE8E-0DDC-2F03-058E-8D517D751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49431-3794-7948-B9C0-FFB4D74D1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86F51-C1A3-D0C8-B072-F424D0FA1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1ACDB7-D8F0-60DF-7761-F417C6F384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6DFC1A-17A8-F869-29A9-7A0AECE10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C786EB-1319-E1A1-246D-E5C627DCA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2078-B491-4270-8BA9-99DBD18BC9E6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282A1-1C8C-797F-AFD6-85E23192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6D1EE-A1F5-990F-D6C9-AC5C76B7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80BC-5D68-4154-BD2E-C2A9CCBCA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9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5970D-78E9-F815-FFB1-DD454E9B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69A8EB-EBC8-1D2A-D341-F25B18225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2078-B491-4270-8BA9-99DBD18BC9E6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89F5E-E8FE-D026-B93D-FD0CC1B72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6DCDD-1014-2AC7-9BA5-73F00B0B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80BC-5D68-4154-BD2E-C2A9CCBCA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6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51B797-EFA2-2DDC-403A-32AF0AB14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2078-B491-4270-8BA9-99DBD18BC9E6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B50D93-4549-075E-CF09-969DBBAE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F232F-77B7-38E7-3551-37439A7DA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80BC-5D68-4154-BD2E-C2A9CCBCA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1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955F-9212-1ACD-305C-C8BB1FBAE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8547A-660D-F1D5-0ED9-7A92CCA23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FC9EE-8986-DCA4-FB8E-C9972C981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1ED6F-D87A-952F-97DA-BF29498A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2078-B491-4270-8BA9-99DBD18BC9E6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A781B-7F3D-3954-1AF3-FEDEA5C7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F3779-BF57-AE63-7BCD-9404885D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80BC-5D68-4154-BD2E-C2A9CCBCA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8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681F-E310-AB16-F709-F554A22A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B05B73-F7F9-7021-3E75-4DC0FCA6F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9C0F1-FB75-568D-A66E-D8C80C3F4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20DA7-422D-7793-F2F2-2FB016D60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2078-B491-4270-8BA9-99DBD18BC9E6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74530-CF34-9C89-599E-6339BE9BF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AC1EE-AC83-C724-EA0A-0086ECDA5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380BC-5D68-4154-BD2E-C2A9CCBCA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4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CE5200-9555-BDDC-3BA7-4C7958E38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31FF3-E101-F3D4-2B88-23CF6E44C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1C4C5-902E-04D1-B7A1-8319A9C34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62078-B491-4270-8BA9-99DBD18BC9E6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19923-52F6-6582-AA73-C10F5B186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44487-D6C9-DCC9-73E1-80C811AD9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380BC-5D68-4154-BD2E-C2A9CCBCA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5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ibfuse.github.io/doxygen/globals_func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bfuse/libfuse/blob/master/example/hello.c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bfuse/libfuse/blob/master/example/hello.c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rclark/pyfuse" TargetMode="External"/><Relationship Id="rId7" Type="http://schemas.openxmlformats.org/officeDocument/2006/relationships/hyperlink" Target="https://github.com/PyFilesystem/pyfilesystem2" TargetMode="External"/><Relationship Id="rId2" Type="http://schemas.openxmlformats.org/officeDocument/2006/relationships/hyperlink" Target="https://github.com/libfuse/python-fus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ypi.org/project/fs/2.4.11/" TargetMode="External"/><Relationship Id="rId5" Type="http://schemas.openxmlformats.org/officeDocument/2006/relationships/hyperlink" Target="https://github.com/mirekys/fusefs" TargetMode="External"/><Relationship Id="rId4" Type="http://schemas.openxmlformats.org/officeDocument/2006/relationships/hyperlink" Target="https://pypi.org/project/fusefs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system_in_Userspace" TargetMode="External"/><Relationship Id="rId2" Type="http://schemas.openxmlformats.org/officeDocument/2006/relationships/hyperlink" Target="https://github.com/libfuse/libfus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libfuse/python-fus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7BA7B-68F0-95C3-A3EA-0A81CE282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240" y="1039403"/>
            <a:ext cx="9580880" cy="2387600"/>
          </a:xfrm>
        </p:spPr>
        <p:txBody>
          <a:bodyPr>
            <a:normAutofit/>
          </a:bodyPr>
          <a:lstStyle/>
          <a:p>
            <a:r>
              <a:rPr lang="en-US" sz="7200" dirty="0"/>
              <a:t>Fuse &amp; Lab Preparation </a:t>
            </a:r>
            <a:br>
              <a:rPr lang="en-US" sz="7200" dirty="0"/>
            </a:b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64D1D-C8FB-6785-69D6-56EEAA4EB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2240" y="3458964"/>
            <a:ext cx="8666480" cy="1655762"/>
          </a:xfrm>
        </p:spPr>
        <p:txBody>
          <a:bodyPr/>
          <a:lstStyle/>
          <a:p>
            <a:r>
              <a:rPr lang="en-US" dirty="0"/>
              <a:t>c/python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3A28BFE-B3D8-9348-041E-703A6B804314}"/>
              </a:ext>
            </a:extLst>
          </p:cNvPr>
          <p:cNvSpPr txBox="1">
            <a:spLocks/>
          </p:cNvSpPr>
          <p:nvPr/>
        </p:nvSpPr>
        <p:spPr>
          <a:xfrm>
            <a:off x="284458" y="1008247"/>
            <a:ext cx="7486650" cy="7478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B5EEAD-0700-C291-E42A-E1830C9C8678}"/>
              </a:ext>
            </a:extLst>
          </p:cNvPr>
          <p:cNvSpPr txBox="1">
            <a:spLocks/>
          </p:cNvSpPr>
          <p:nvPr/>
        </p:nvSpPr>
        <p:spPr>
          <a:xfrm>
            <a:off x="1289602" y="4493815"/>
            <a:ext cx="7486650" cy="124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661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25DDC-F4F7-5D78-2B9E-F81046CEA294}"/>
              </a:ext>
            </a:extLst>
          </p:cNvPr>
          <p:cNvSpPr txBox="1">
            <a:spLocks/>
          </p:cNvSpPr>
          <p:nvPr/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libfuse: High-level &amp; Low-level APIs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B14E53-77A8-EA2F-A379-80523FC1702E}"/>
              </a:ext>
            </a:extLst>
          </p:cNvPr>
          <p:cNvSpPr txBox="1"/>
          <p:nvPr/>
        </p:nvSpPr>
        <p:spPr>
          <a:xfrm>
            <a:off x="424898" y="1847583"/>
            <a:ext cx="5041624" cy="36009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hello_getattr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stbuf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fuse_file_info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memset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stbuf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stbuf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st_mode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S_IFDIR |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0755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stbuf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st_nlink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stbuf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st_mode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S_IFREG |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0444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stbuf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st_nlink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stbuf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st_size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-ENOENT;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827EC1-8097-CEB9-90B7-20B763197303}"/>
              </a:ext>
            </a:extLst>
          </p:cNvPr>
          <p:cNvSpPr/>
          <p:nvPr/>
        </p:nvSpPr>
        <p:spPr>
          <a:xfrm>
            <a:off x="424898" y="1325578"/>
            <a:ext cx="4063290" cy="38779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rgbClr val="24292F"/>
                </a:solidFill>
                <a:effectLst/>
                <a:latin typeface="-apple-system"/>
              </a:rPr>
              <a:t>"high-level“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850C3-6938-26AF-BF4A-1657AD291098}"/>
              </a:ext>
            </a:extLst>
          </p:cNvPr>
          <p:cNvSpPr txBox="1"/>
          <p:nvPr/>
        </p:nvSpPr>
        <p:spPr>
          <a:xfrm>
            <a:off x="6027938" y="1847583"/>
            <a:ext cx="5380081" cy="35394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hello_ll_getattr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fuse_req_t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fuse_ino_t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fuse_file_info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stbuf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memset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stbuf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stbuf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hello_stat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stbuf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fuse_reply_err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ENOENT);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fuse_reply_attr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stbuf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A32887-2A05-F6AE-6558-E8D18468B185}"/>
              </a:ext>
            </a:extLst>
          </p:cNvPr>
          <p:cNvSpPr/>
          <p:nvPr/>
        </p:nvSpPr>
        <p:spPr>
          <a:xfrm>
            <a:off x="6027938" y="1325578"/>
            <a:ext cx="4063291" cy="38779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rgbClr val="24292F"/>
                </a:solidFill>
                <a:effectLst/>
                <a:latin typeface="-apple-system"/>
              </a:rPr>
              <a:t>“low-level“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3F04F0-DA7F-FD08-1F7F-A6A707712BDC}"/>
              </a:ext>
            </a:extLst>
          </p:cNvPr>
          <p:cNvSpPr txBox="1"/>
          <p:nvPr/>
        </p:nvSpPr>
        <p:spPr>
          <a:xfrm>
            <a:off x="424898" y="5609514"/>
            <a:ext cx="538008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https://github.com/libfuse/libfuse/blob/master/example/hello.c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2B0184-EA5D-96D4-154C-67E228FE09D7}"/>
              </a:ext>
            </a:extLst>
          </p:cNvPr>
          <p:cNvSpPr txBox="1"/>
          <p:nvPr/>
        </p:nvSpPr>
        <p:spPr>
          <a:xfrm>
            <a:off x="6096000" y="5550663"/>
            <a:ext cx="538008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https://github.com/libfuse/libfuse/blob/master/example/hello_ll.c</a:t>
            </a:r>
          </a:p>
        </p:txBody>
      </p:sp>
    </p:spTree>
    <p:extLst>
      <p:ext uri="{BB962C8B-B14F-4D97-AF65-F5344CB8AC3E}">
        <p14:creationId xmlns:p14="http://schemas.microsoft.com/office/powerpoint/2010/main" val="3338834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8728C-F54B-65FB-49F3-D53D15E50AE6}"/>
              </a:ext>
            </a:extLst>
          </p:cNvPr>
          <p:cNvSpPr txBox="1">
            <a:spLocks/>
          </p:cNvSpPr>
          <p:nvPr/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libfuse: Facilitate Functions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12710C-E74D-B5E4-A767-7FADE7FDE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513" y="1378886"/>
            <a:ext cx="3747096" cy="4501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96A467-2FDF-EB6F-3468-7F143B3A117B}"/>
              </a:ext>
            </a:extLst>
          </p:cNvPr>
          <p:cNvSpPr txBox="1"/>
          <p:nvPr/>
        </p:nvSpPr>
        <p:spPr>
          <a:xfrm>
            <a:off x="640935" y="1861895"/>
            <a:ext cx="5653847" cy="39087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hello_ll_getattr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fuse_req_t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fuse_ino_t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fuse_file_info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stbuf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memset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stbuf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stbuf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hello_stat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stbuf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fuse_reply_err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ENOENT);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fuse_reply_attr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stbuf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5D90C3-543B-BBF9-E273-CE49F6A0B987}"/>
              </a:ext>
            </a:extLst>
          </p:cNvPr>
          <p:cNvSpPr/>
          <p:nvPr/>
        </p:nvSpPr>
        <p:spPr>
          <a:xfrm>
            <a:off x="640935" y="1378886"/>
            <a:ext cx="4063291" cy="38779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0" dirty="0">
                <a:solidFill>
                  <a:srgbClr val="24292F"/>
                </a:solidFill>
                <a:effectLst/>
                <a:latin typeface="-apple-system"/>
              </a:rPr>
              <a:t>“low-level“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CF4378-4FD4-2606-5E2D-A794164DBBB7}"/>
              </a:ext>
            </a:extLst>
          </p:cNvPr>
          <p:cNvSpPr txBox="1"/>
          <p:nvPr/>
        </p:nvSpPr>
        <p:spPr>
          <a:xfrm>
            <a:off x="6764116" y="6185988"/>
            <a:ext cx="291858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hlinkClick r:id="rId3"/>
              </a:rPr>
              <a:t>http://libfuse.github.io/doxygen/globals_func.html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7499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61D7-6C37-69D9-80EF-31B91D143A5A}"/>
              </a:ext>
            </a:extLst>
          </p:cNvPr>
          <p:cNvSpPr txBox="1">
            <a:spLocks/>
          </p:cNvSpPr>
          <p:nvPr/>
        </p:nvSpPr>
        <p:spPr>
          <a:xfrm>
            <a:off x="285750" y="228600"/>
            <a:ext cx="11034920" cy="3877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libfuse</a:t>
            </a:r>
            <a:r>
              <a:rPr lang="en-US" dirty="0"/>
              <a:t>: High-level Calls Low-level APIs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320EE6-6242-A03E-82ED-FE394D4FDDEF}"/>
              </a:ext>
            </a:extLst>
          </p:cNvPr>
          <p:cNvSpPr txBox="1"/>
          <p:nvPr/>
        </p:nvSpPr>
        <p:spPr>
          <a:xfrm>
            <a:off x="1630840" y="6051002"/>
            <a:ext cx="56689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https://github.com/libfuse/libfuse/blob/master/lib/fuse.c#L4459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6A9E1F-1DCA-BE17-28F0-2BA39AA0FC64}"/>
              </a:ext>
            </a:extLst>
          </p:cNvPr>
          <p:cNvSpPr txBox="1">
            <a:spLocks/>
          </p:cNvSpPr>
          <p:nvPr/>
        </p:nvSpPr>
        <p:spPr>
          <a:xfrm>
            <a:off x="3202780" y="1236998"/>
            <a:ext cx="5133340" cy="3877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Binding Default callback functions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93D65-A421-C6DB-F7C9-984CCCF7E289}"/>
              </a:ext>
            </a:extLst>
          </p:cNvPr>
          <p:cNvSpPr txBox="1"/>
          <p:nvPr/>
        </p:nvSpPr>
        <p:spPr>
          <a:xfrm>
            <a:off x="838040" y="1866155"/>
            <a:ext cx="3706009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24292F"/>
                </a:solidFill>
                <a:latin typeface="-apple-system"/>
              </a:rPr>
              <a:t>High-level Operations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985F44-232C-34F2-BA5E-F12259502B8C}"/>
              </a:ext>
            </a:extLst>
          </p:cNvPr>
          <p:cNvSpPr txBox="1"/>
          <p:nvPr/>
        </p:nvSpPr>
        <p:spPr>
          <a:xfrm>
            <a:off x="7462360" y="1866155"/>
            <a:ext cx="3790630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24292F"/>
                </a:solidFill>
                <a:latin typeface="-apple-system"/>
              </a:defRPr>
            </a:lvl1pPr>
          </a:lstStyle>
          <a:p>
            <a:pPr algn="ctr"/>
            <a:r>
              <a:rPr lang="en-US" sz="2400" dirty="0"/>
              <a:t>Low-level Operations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B8D1FC-368E-2668-C926-45BE3BB32BCD}"/>
              </a:ext>
            </a:extLst>
          </p:cNvPr>
          <p:cNvSpPr txBox="1"/>
          <p:nvPr/>
        </p:nvSpPr>
        <p:spPr>
          <a:xfrm>
            <a:off x="1630840" y="2481251"/>
            <a:ext cx="8605200" cy="341632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fuse_lowlevel_ops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fuse_path_ops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getattr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fuse_lib_getattr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setattr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fuse_lib_setattr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.open = 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fuse_lib_open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.read = 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fuse_lib_read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01605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F4FC4-A4AA-7EDC-F494-F0F7BBB28F03}"/>
              </a:ext>
            </a:extLst>
          </p:cNvPr>
          <p:cNvSpPr txBox="1">
            <a:spLocks/>
          </p:cNvSpPr>
          <p:nvPr/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libfuse: Main-flow for High-level FS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CCFBE5-79A8-6703-05D8-FF0F32E96D88}"/>
              </a:ext>
            </a:extLst>
          </p:cNvPr>
          <p:cNvSpPr txBox="1"/>
          <p:nvPr/>
        </p:nvSpPr>
        <p:spPr>
          <a:xfrm>
            <a:off x="1671956" y="3429000"/>
            <a:ext cx="9643214" cy="26314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342900" indent="-342900">
              <a:lnSpc>
                <a:spcPct val="150000"/>
              </a:lnSpc>
              <a:buFont typeface="+mj-lt"/>
              <a:buAutoNum type="arabicPeriod"/>
              <a:defRPr sz="1800">
                <a:solidFill>
                  <a:schemeClr val="bg2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Main function of FUSE.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This is for the lazy. This is all that has to be called from the main() function.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This function does the following: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parses command line options, and handles --help and  --version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installs signal handlers for INT, HUP, TERM and PIPE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registers an exit handler to unmount the filesystem on program exit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creates a fuse handle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registers the operations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calls either the single-threaded or the multi-threaded event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05A32-F044-0189-C569-6516780CE999}"/>
              </a:ext>
            </a:extLst>
          </p:cNvPr>
          <p:cNvSpPr txBox="1"/>
          <p:nvPr/>
        </p:nvSpPr>
        <p:spPr>
          <a:xfrm>
            <a:off x="579755" y="1136877"/>
            <a:ext cx="8848725" cy="21587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Codes main flow for one simple High-level FS:</a:t>
            </a:r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Define custom callbacks: </a:t>
            </a:r>
            <a:r>
              <a:rPr lang="en-US" sz="2400" i="1" dirty="0" err="1"/>
              <a:t>fuse_operations</a:t>
            </a:r>
            <a:endParaRPr lang="en-US" sz="2400" i="1" dirty="0"/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Parse Input Arguments: </a:t>
            </a:r>
            <a:r>
              <a:rPr lang="en-US" sz="2400" i="1" dirty="0" err="1"/>
              <a:t>fuse_opt_parse</a:t>
            </a:r>
            <a:endParaRPr lang="en-US" sz="2400" i="1" dirty="0"/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Invocate </a:t>
            </a:r>
            <a:r>
              <a:rPr lang="en-US" sz="2400" i="1" dirty="0" err="1"/>
              <a:t>fuse_main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500522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2D90A-A25A-BC2D-CD6B-BEF2E2E97EA1}"/>
              </a:ext>
            </a:extLst>
          </p:cNvPr>
          <p:cNvSpPr txBox="1">
            <a:spLocks/>
          </p:cNvSpPr>
          <p:nvPr/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libfuse: High-level hello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6ECB7-D58D-7EC9-FD5A-283B8D2C2EE3}"/>
              </a:ext>
            </a:extLst>
          </p:cNvPr>
          <p:cNvSpPr txBox="1"/>
          <p:nvPr/>
        </p:nvSpPr>
        <p:spPr>
          <a:xfrm>
            <a:off x="621665" y="1257527"/>
            <a:ext cx="10442575" cy="33264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lnSpc>
                <a:spcPct val="200000"/>
              </a:lnSpc>
              <a:defRPr sz="2800"/>
            </a:lvl1pPr>
          </a:lstStyle>
          <a:p>
            <a:r>
              <a:rPr lang="en-US" dirty="0"/>
              <a:t>Minimal example filesystem using high-level 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Codes </a:t>
            </a:r>
            <a:r>
              <a:rPr lang="en-US" altLang="zh-CN" dirty="0"/>
              <a:t>Go-through: </a:t>
            </a:r>
            <a:r>
              <a:rPr lang="en-US" altLang="zh-C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https://github.com/libfuse/libfuse/blob/master/example/hello.c</a:t>
            </a:r>
            <a:r>
              <a:rPr lang="en-US" altLang="zh-CN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Demos (on an Ubuntu VM)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2BBC04-118B-6EA8-67AC-F2175B019DE5}"/>
              </a:ext>
            </a:extLst>
          </p:cNvPr>
          <p:cNvSpPr txBox="1"/>
          <p:nvPr/>
        </p:nvSpPr>
        <p:spPr>
          <a:xfrm>
            <a:off x="621665" y="4924412"/>
            <a:ext cx="7634606" cy="11430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</a:rPr>
              <a:t>sudo</a:t>
            </a:r>
            <a:r>
              <a:rPr lang="en-US" sz="2400" dirty="0">
                <a:solidFill>
                  <a:schemeClr val="bg1"/>
                </a:solidFill>
              </a:rPr>
              <a:t> apt update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</a:rPr>
              <a:t>sudo</a:t>
            </a:r>
            <a:r>
              <a:rPr lang="en-US" sz="2400" dirty="0">
                <a:solidFill>
                  <a:schemeClr val="bg1"/>
                </a:solidFill>
              </a:rPr>
              <a:t> apt install </a:t>
            </a:r>
            <a:r>
              <a:rPr lang="en-US" sz="2400" dirty="0" err="1">
                <a:solidFill>
                  <a:schemeClr val="bg1"/>
                </a:solidFill>
              </a:rPr>
              <a:t>libfuse</a:t>
            </a:r>
            <a:r>
              <a:rPr lang="en-US" sz="2400" dirty="0">
                <a:solidFill>
                  <a:schemeClr val="bg1"/>
                </a:solidFill>
              </a:rPr>
              <a:t>-dev</a:t>
            </a:r>
          </a:p>
        </p:txBody>
      </p:sp>
    </p:spTree>
    <p:extLst>
      <p:ext uri="{BB962C8B-B14F-4D97-AF65-F5344CB8AC3E}">
        <p14:creationId xmlns:p14="http://schemas.microsoft.com/office/powerpoint/2010/main" val="3374507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E9B86-253F-142B-ECA7-D320ECE14F4F}"/>
              </a:ext>
            </a:extLst>
          </p:cNvPr>
          <p:cNvSpPr txBox="1">
            <a:spLocks/>
          </p:cNvSpPr>
          <p:nvPr/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libfuse: Low-level hello_ll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4142C4-EDE5-9B9C-2784-A8132651C5EF}"/>
              </a:ext>
            </a:extLst>
          </p:cNvPr>
          <p:cNvSpPr txBox="1"/>
          <p:nvPr/>
        </p:nvSpPr>
        <p:spPr>
          <a:xfrm>
            <a:off x="641985" y="1145767"/>
            <a:ext cx="10117456" cy="34323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lnSpc>
                <a:spcPct val="200000"/>
              </a:lnSpc>
              <a:defRPr sz="3200"/>
            </a:lvl1pPr>
          </a:lstStyle>
          <a:p>
            <a:r>
              <a:rPr lang="en-US" sz="2800" dirty="0"/>
              <a:t>Minimal example filesystem using low-level 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Codes </a:t>
            </a:r>
            <a:r>
              <a:rPr lang="en-US" altLang="zh-CN" sz="2800" dirty="0"/>
              <a:t>Go-through: </a:t>
            </a:r>
            <a:r>
              <a:rPr lang="en-US" altLang="zh-CN" sz="2800" dirty="0">
                <a:hlinkClick r:id="rId2"/>
              </a:rPr>
              <a:t>https://github.com/libfuse/libfuse/blob/master/example/hello_ll.c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Demos (on an Ubuntu VM)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C56FB-7D30-7151-40C6-E88BDC0DE8A3}"/>
              </a:ext>
            </a:extLst>
          </p:cNvPr>
          <p:cNvSpPr txBox="1"/>
          <p:nvPr/>
        </p:nvSpPr>
        <p:spPr>
          <a:xfrm>
            <a:off x="641985" y="4752043"/>
            <a:ext cx="7425055" cy="11430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err="1"/>
              <a:t>sudo</a:t>
            </a:r>
            <a:r>
              <a:rPr lang="en-US" dirty="0"/>
              <a:t> apt update</a:t>
            </a:r>
          </a:p>
          <a:p>
            <a:r>
              <a:rPr lang="en-US" dirty="0" err="1"/>
              <a:t>sudo</a:t>
            </a:r>
            <a:r>
              <a:rPr lang="en-US" dirty="0"/>
              <a:t> apt install </a:t>
            </a:r>
            <a:r>
              <a:rPr lang="en-US" dirty="0" err="1"/>
              <a:t>libfuse</a:t>
            </a:r>
            <a:r>
              <a:rPr lang="en-US" dirty="0"/>
              <a:t>-dev</a:t>
            </a:r>
          </a:p>
        </p:txBody>
      </p:sp>
    </p:spTree>
    <p:extLst>
      <p:ext uri="{BB962C8B-B14F-4D97-AF65-F5344CB8AC3E}">
        <p14:creationId xmlns:p14="http://schemas.microsoft.com/office/powerpoint/2010/main" val="2552211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687C6-1549-8E3B-EFAD-35468F054581}"/>
              </a:ext>
            </a:extLst>
          </p:cNvPr>
          <p:cNvSpPr txBox="1">
            <a:spLocks/>
          </p:cNvSpPr>
          <p:nvPr/>
        </p:nvSpPr>
        <p:spPr>
          <a:xfrm>
            <a:off x="1340485" y="1539240"/>
            <a:ext cx="9815195" cy="25989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6000" dirty="0">
                <a:solidFill>
                  <a:schemeClr val="tx1"/>
                </a:solidFill>
              </a:rPr>
              <a:t>FUSE Library in Python</a:t>
            </a:r>
            <a:r>
              <a:rPr lang="en-US" altLang="zh-CN" sz="60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6000" dirty="0">
                <a:solidFill>
                  <a:schemeClr val="tx1"/>
                </a:solidFill>
              </a:rPr>
              <a:t>- </a:t>
            </a:r>
            <a:r>
              <a:rPr lang="en-US" sz="6000" dirty="0">
                <a:solidFill>
                  <a:schemeClr val="tx1"/>
                </a:solidFill>
              </a:rPr>
              <a:t>python-fuse</a:t>
            </a:r>
          </a:p>
        </p:txBody>
      </p:sp>
    </p:spTree>
    <p:extLst>
      <p:ext uri="{BB962C8B-B14F-4D97-AF65-F5344CB8AC3E}">
        <p14:creationId xmlns:p14="http://schemas.microsoft.com/office/powerpoint/2010/main" val="1017356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3A4E-26A7-EA22-96F6-271B165DD0D9}"/>
              </a:ext>
            </a:extLst>
          </p:cNvPr>
          <p:cNvSpPr txBox="1">
            <a:spLocks/>
          </p:cNvSpPr>
          <p:nvPr/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FUSE Library in Python </a:t>
            </a:r>
            <a:r>
              <a:rPr lang="en-US" altLang="zh-CN" sz="2800"/>
              <a:t>- </a:t>
            </a:r>
            <a:r>
              <a:rPr lang="en-US" sz="2800"/>
              <a:t>python-fuse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7DCC11-F967-41C9-1C85-05C887F876A9}"/>
              </a:ext>
            </a:extLst>
          </p:cNvPr>
          <p:cNvSpPr txBox="1"/>
          <p:nvPr/>
        </p:nvSpPr>
        <p:spPr>
          <a:xfrm>
            <a:off x="482248" y="1180755"/>
            <a:ext cx="11008712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cs typeface="Arial"/>
              </a:rPr>
              <a:t>Some Options in Python3</a:t>
            </a:r>
            <a:endParaRPr lang="en-US" sz="1800" b="1" dirty="0"/>
          </a:p>
          <a:p>
            <a:endParaRPr lang="en-US" b="1" dirty="0">
              <a:cs typeface="Arial"/>
            </a:endParaRPr>
          </a:p>
          <a:p>
            <a:r>
              <a:rPr lang="en-US" dirty="0">
                <a:cs typeface="Arial"/>
              </a:rPr>
              <a:t>Option 1: fuse-python (Recommended)</a:t>
            </a:r>
            <a:endParaRPr lang="en-US" dirty="0">
              <a:latin typeface="Arial"/>
              <a:cs typeface="Arial"/>
            </a:endParaRPr>
          </a:p>
          <a:p>
            <a:pPr marL="6286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2"/>
              </a:rPr>
              <a:t>https://github.com/libfuse/python-fuse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Option 2: </a:t>
            </a:r>
            <a:r>
              <a:rPr lang="en-US" dirty="0" err="1">
                <a:ea typeface="+mn-lt"/>
                <a:cs typeface="+mn-lt"/>
              </a:rPr>
              <a:t>pyfuse</a:t>
            </a:r>
            <a:endParaRPr lang="en-US" dirty="0">
              <a:cs typeface="Arial"/>
            </a:endParaRPr>
          </a:p>
          <a:p>
            <a:pPr marL="6286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3"/>
              </a:rPr>
              <a:t>https://github.com/nrclark/pyfuse</a:t>
            </a:r>
            <a:endParaRPr lang="en-US" dirty="0">
              <a:cs typeface="Arial"/>
            </a:endParaRPr>
          </a:p>
          <a:p>
            <a:endParaRPr lang="en-US" dirty="0"/>
          </a:p>
          <a:p>
            <a:r>
              <a:rPr lang="en-US" dirty="0"/>
              <a:t>Option 3: pyfilesystem2 + </a:t>
            </a:r>
            <a:r>
              <a:rPr lang="en-US" dirty="0" err="1"/>
              <a:t>fusefs</a:t>
            </a:r>
            <a:endParaRPr lang="en-US" dirty="0">
              <a:cs typeface="Arial"/>
            </a:endParaRP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4"/>
              </a:rPr>
              <a:t>https://pypi.org/project/fusefs/</a:t>
            </a:r>
            <a:endParaRPr lang="en-US" dirty="0">
              <a:cs typeface="Arial"/>
            </a:endParaRP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5"/>
              </a:rPr>
              <a:t>https://github.com/mirekys/fusefs</a:t>
            </a:r>
            <a:endParaRPr lang="en-US" dirty="0">
              <a:cs typeface="Arial"/>
            </a:endParaRP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6"/>
              </a:rPr>
              <a:t>https://pypi.org/project/fs/2.4.11/</a:t>
            </a:r>
            <a:endParaRPr lang="en-US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7"/>
              </a:rPr>
              <a:t>https://github.com/PyFilesystem/pyfilesystem2</a:t>
            </a:r>
            <a:endParaRPr lang="en-US" dirty="0">
              <a:cs typeface="Arial"/>
            </a:endParaRPr>
          </a:p>
          <a:p>
            <a:pPr lvl="1">
              <a:buFont typeface="Arial"/>
              <a:buChar char="•"/>
            </a:pPr>
            <a:endParaRPr lang="en-US" dirty="0">
              <a:cs typeface="Arial"/>
            </a:endParaRP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Others </a:t>
            </a:r>
          </a:p>
          <a:p>
            <a:pPr lvl="1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Python2 only </a:t>
            </a:r>
            <a:r>
              <a:rPr lang="en-US" dirty="0">
                <a:ea typeface="+mn-lt"/>
                <a:cs typeface="+mn-lt"/>
                <a:hlinkClick r:id="rId2"/>
              </a:rPr>
              <a:t>https://github.com/libfuse/python-fuse</a:t>
            </a:r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7139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DCF72-876C-6637-E9A1-43FB87A5805B}"/>
              </a:ext>
            </a:extLst>
          </p:cNvPr>
          <p:cNvSpPr txBox="1">
            <a:spLocks/>
          </p:cNvSpPr>
          <p:nvPr/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Arial"/>
              </a:rPr>
              <a:t>FUSE Library in Python - python-fuse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15D9E-E70D-B444-10D8-C98FE546FF5D}"/>
              </a:ext>
            </a:extLst>
          </p:cNvPr>
          <p:cNvSpPr txBox="1">
            <a:spLocks/>
          </p:cNvSpPr>
          <p:nvPr/>
        </p:nvSpPr>
        <p:spPr>
          <a:xfrm>
            <a:off x="285750" y="918658"/>
            <a:ext cx="11377930" cy="669290"/>
          </a:xfrm>
          <a:prstGeom prst="rect">
            <a:avLst/>
          </a:prstGeom>
        </p:spPr>
        <p:txBody>
          <a:bodyPr lIns="0" tIns="0" rIns="0" bIns="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/>
                <a:cs typeface="Arial"/>
              </a:rPr>
              <a:t>Python C Extension Interface</a:t>
            </a:r>
          </a:p>
          <a:p>
            <a:pPr lvl="1"/>
            <a:r>
              <a:rPr lang="en-US" sz="1800" dirty="0">
                <a:latin typeface="Arial"/>
                <a:cs typeface="Arial"/>
              </a:rPr>
              <a:t>https://github.com/libfuse/python-fuse/blob/master/fuseparts/_fusemodule.c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5F0E5EE-CB5E-B5F7-0F5F-6F3F7ADD6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1328"/>
            <a:ext cx="7955280" cy="473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FB5B-1539-C36B-3783-C565E36C5EC8}"/>
              </a:ext>
            </a:extLst>
          </p:cNvPr>
          <p:cNvSpPr txBox="1">
            <a:spLocks/>
          </p:cNvSpPr>
          <p:nvPr/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F8179-A788-4695-12F1-3ED1F0CCACE5}"/>
              </a:ext>
            </a:extLst>
          </p:cNvPr>
          <p:cNvSpPr txBox="1">
            <a:spLocks/>
          </p:cNvSpPr>
          <p:nvPr/>
        </p:nvSpPr>
        <p:spPr>
          <a:xfrm>
            <a:off x="834390" y="1587948"/>
            <a:ext cx="10240010" cy="31567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dirty="0">
                <a:hlinkClick r:id="rId2"/>
              </a:rPr>
              <a:t>https://github.com/libfuse/libfuse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dirty="0">
                <a:hlinkClick r:id="rId3"/>
              </a:rPr>
              <a:t>https://en.wikipedia.org/wiki/Filesystem_in_Userspace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dirty="0">
                <a:hlinkClick r:id="rId4"/>
              </a:rPr>
              <a:t>https://github.com/libfuse/python-fuse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4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2237E2-2A2D-0C7C-AEE8-94865D8BCFDC}"/>
              </a:ext>
            </a:extLst>
          </p:cNvPr>
          <p:cNvSpPr txBox="1"/>
          <p:nvPr/>
        </p:nvSpPr>
        <p:spPr>
          <a:xfrm>
            <a:off x="355323" y="1138521"/>
            <a:ext cx="10329242" cy="2784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FUSE Introduction</a:t>
            </a:r>
          </a:p>
          <a:p>
            <a:pPr marL="6858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FUSE Kernel Module</a:t>
            </a:r>
          </a:p>
          <a:p>
            <a:pPr marL="6858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FUSE </a:t>
            </a:r>
            <a:r>
              <a:rPr lang="en-US" dirty="0" err="1"/>
              <a:t>Userspace</a:t>
            </a:r>
            <a:r>
              <a:rPr lang="en-US" dirty="0"/>
              <a:t> Library</a:t>
            </a:r>
          </a:p>
          <a:p>
            <a:pPr marL="6858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FUSE Library in </a:t>
            </a:r>
            <a:r>
              <a:rPr lang="en-US" altLang="zh-CN" dirty="0"/>
              <a:t>C – </a:t>
            </a:r>
            <a:r>
              <a:rPr lang="en-US" dirty="0" err="1"/>
              <a:t>libfuse</a:t>
            </a:r>
            <a:endParaRPr lang="en-US" dirty="0"/>
          </a:p>
          <a:p>
            <a:pPr marL="6858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FUSE Library in Python - </a:t>
            </a:r>
            <a:r>
              <a:rPr 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python-fuse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8B9BB6-4792-D152-6A19-521F991A1C1E}"/>
              </a:ext>
            </a:extLst>
          </p:cNvPr>
          <p:cNvSpPr txBox="1">
            <a:spLocks/>
          </p:cNvSpPr>
          <p:nvPr/>
        </p:nvSpPr>
        <p:spPr>
          <a:xfrm>
            <a:off x="265872" y="337930"/>
            <a:ext cx="8572500" cy="3877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/>
              <a:t>Outlines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52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C16E-AC71-0BEE-FA18-F9DEC1A2E154}"/>
              </a:ext>
            </a:extLst>
          </p:cNvPr>
          <p:cNvSpPr txBox="1">
            <a:spLocks/>
          </p:cNvSpPr>
          <p:nvPr/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FUSE 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BDE89-83A8-AA64-9684-0AA36CB3D3F4}"/>
              </a:ext>
            </a:extLst>
          </p:cNvPr>
          <p:cNvSpPr txBox="1">
            <a:spLocks/>
          </p:cNvSpPr>
          <p:nvPr/>
        </p:nvSpPr>
        <p:spPr>
          <a:xfrm>
            <a:off x="285750" y="1768499"/>
            <a:ext cx="6661701" cy="41452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The FUSE project consists of two components: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the </a:t>
            </a:r>
            <a:r>
              <a:rPr lang="en-US" i="1" dirty="0">
                <a:solidFill>
                  <a:srgbClr val="24292F"/>
                </a:solidFill>
                <a:latin typeface="-apple-system"/>
              </a:rPr>
              <a:t>fuse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 kernel module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and the </a:t>
            </a:r>
            <a:r>
              <a:rPr lang="en-US" i="1" dirty="0" err="1">
                <a:solidFill>
                  <a:srgbClr val="24292F"/>
                </a:solidFill>
                <a:latin typeface="-apple-system"/>
              </a:rPr>
              <a:t>libfuse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 </a:t>
            </a:r>
            <a:r>
              <a:rPr lang="en-US" dirty="0" err="1">
                <a:solidFill>
                  <a:srgbClr val="24292F"/>
                </a:solidFill>
                <a:latin typeface="-apple-system"/>
              </a:rPr>
              <a:t>userspace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 library provides the reference implementation for communicating with the FUSE kernel module.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32D5363-E690-A88D-4D32-8931D393B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493" y="2197016"/>
            <a:ext cx="4341707" cy="328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769EF0-07B7-571F-7475-DCBBFD9E7A06}"/>
              </a:ext>
            </a:extLst>
          </p:cNvPr>
          <p:cNvSpPr txBox="1"/>
          <p:nvPr/>
        </p:nvSpPr>
        <p:spPr>
          <a:xfrm>
            <a:off x="285750" y="1209330"/>
            <a:ext cx="10860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FUSE (Filesystem in </a:t>
            </a:r>
            <a:r>
              <a:rPr lang="en-US" sz="1800" b="0" i="0" dirty="0" err="1">
                <a:solidFill>
                  <a:srgbClr val="24292F"/>
                </a:solidFill>
                <a:effectLst/>
                <a:latin typeface="-apple-system"/>
              </a:rPr>
              <a:t>Userspace</a:t>
            </a:r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) is an interface for </a:t>
            </a:r>
            <a:r>
              <a:rPr lang="en-US" sz="1800" b="0" i="0" dirty="0" err="1">
                <a:solidFill>
                  <a:srgbClr val="24292F"/>
                </a:solidFill>
                <a:effectLst/>
                <a:latin typeface="-apple-system"/>
              </a:rPr>
              <a:t>userspace</a:t>
            </a:r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 programs to export a filesystem to the Linux kernel. </a:t>
            </a:r>
          </a:p>
        </p:txBody>
      </p:sp>
    </p:spTree>
    <p:extLst>
      <p:ext uri="{BB962C8B-B14F-4D97-AF65-F5344CB8AC3E}">
        <p14:creationId xmlns:p14="http://schemas.microsoft.com/office/powerpoint/2010/main" val="239351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81086-88BF-FFF6-1CD7-DB01F88C4488}"/>
              </a:ext>
            </a:extLst>
          </p:cNvPr>
          <p:cNvSpPr txBox="1">
            <a:spLocks/>
          </p:cNvSpPr>
          <p:nvPr/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FUSE 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368F1-F23B-B25E-ADBC-DC19006D57CD}"/>
              </a:ext>
            </a:extLst>
          </p:cNvPr>
          <p:cNvSpPr txBox="1">
            <a:spLocks/>
          </p:cNvSpPr>
          <p:nvPr/>
        </p:nvSpPr>
        <p:spPr>
          <a:xfrm>
            <a:off x="245600" y="1108332"/>
            <a:ext cx="6508149" cy="47336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A FUSE file system is typically implemented as a standalone application that links with </a:t>
            </a:r>
            <a:r>
              <a:rPr lang="en-US" dirty="0" err="1">
                <a:solidFill>
                  <a:srgbClr val="24292F"/>
                </a:solidFill>
                <a:latin typeface="-apple-system"/>
              </a:rPr>
              <a:t>libfuse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i="1" dirty="0" err="1">
                <a:solidFill>
                  <a:srgbClr val="24292F"/>
                </a:solidFill>
                <a:latin typeface="-apple-system"/>
              </a:rPr>
              <a:t>libfuse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 provides functions to mount the file system, unmount it, read requests from the kernel, and send responses back.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16CF7ED-B66A-550D-7BC2-D135D7972D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86"/>
          <a:stretch/>
        </p:blipFill>
        <p:spPr>
          <a:xfrm>
            <a:off x="6495331" y="1367308"/>
            <a:ext cx="5302417" cy="4208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5D873E-53EB-AFB1-02CD-C8C1A21A7544}"/>
              </a:ext>
            </a:extLst>
          </p:cNvPr>
          <p:cNvSpPr txBox="1"/>
          <p:nvPr/>
        </p:nvSpPr>
        <p:spPr>
          <a:xfrm>
            <a:off x="5947348" y="5576133"/>
            <a:ext cx="585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https://juser.fz-juelich.de/record/892137/files/CHEOPS___IME___SIONlib-ACM_format.pdf</a:t>
            </a:r>
          </a:p>
        </p:txBody>
      </p:sp>
    </p:spTree>
    <p:extLst>
      <p:ext uri="{BB962C8B-B14F-4D97-AF65-F5344CB8AC3E}">
        <p14:creationId xmlns:p14="http://schemas.microsoft.com/office/powerpoint/2010/main" val="11599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5E1E-C089-DF13-ACF1-150D4697390B}"/>
              </a:ext>
            </a:extLst>
          </p:cNvPr>
          <p:cNvSpPr txBox="1">
            <a:spLocks/>
          </p:cNvSpPr>
          <p:nvPr/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FUSE Kernel Module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B6983-E825-2DF8-8AD2-F9B815E020AD}"/>
              </a:ext>
            </a:extLst>
          </p:cNvPr>
          <p:cNvSpPr txBox="1">
            <a:spLocks/>
          </p:cNvSpPr>
          <p:nvPr/>
        </p:nvSpPr>
        <p:spPr>
          <a:xfrm>
            <a:off x="4682525" y="1114348"/>
            <a:ext cx="6369787" cy="3877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FS Definition  &amp; Register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BD516F3-8012-29D1-0632-A33E32A18D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408"/>
          <a:stretch/>
        </p:blipFill>
        <p:spPr>
          <a:xfrm>
            <a:off x="390663" y="850178"/>
            <a:ext cx="3724137" cy="55951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96A523-2DE7-26A7-7AD3-00DBD231DBDB}"/>
              </a:ext>
            </a:extLst>
          </p:cNvPr>
          <p:cNvSpPr txBox="1"/>
          <p:nvPr/>
        </p:nvSpPr>
        <p:spPr>
          <a:xfrm>
            <a:off x="4682524" y="1832950"/>
            <a:ext cx="7025771" cy="378565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static struct </a:t>
            </a:r>
            <a:r>
              <a:rPr lang="en-US" sz="1600" dirty="0" err="1"/>
              <a:t>file_system_type</a:t>
            </a:r>
            <a:r>
              <a:rPr lang="en-US" sz="1600" dirty="0"/>
              <a:t> </a:t>
            </a:r>
            <a:r>
              <a:rPr lang="en-US" sz="1600" dirty="0" err="1"/>
              <a:t>fuse_fs_type</a:t>
            </a:r>
            <a:r>
              <a:rPr lang="en-US" sz="1600" dirty="0"/>
              <a:t> = {</a:t>
            </a:r>
          </a:p>
          <a:p>
            <a:r>
              <a:rPr lang="en-US" sz="1600" dirty="0"/>
              <a:t>	.owner		= THIS_MODULE,</a:t>
            </a:r>
          </a:p>
          <a:p>
            <a:r>
              <a:rPr lang="en-US" sz="1600" dirty="0"/>
              <a:t>	.name		= "fuse",</a:t>
            </a:r>
          </a:p>
          <a:p>
            <a:r>
              <a:rPr lang="en-US" sz="1600" dirty="0"/>
              <a:t>	.</a:t>
            </a:r>
            <a:r>
              <a:rPr lang="en-US" sz="1600" dirty="0" err="1"/>
              <a:t>fs_flags</a:t>
            </a:r>
            <a:r>
              <a:rPr lang="en-US" sz="1600" dirty="0"/>
              <a:t>		= FS_HAS_SUBTYPE | FS_USERNS_MOUNT,</a:t>
            </a:r>
          </a:p>
          <a:p>
            <a:r>
              <a:rPr lang="en-US" sz="1600" dirty="0"/>
              <a:t>	.</a:t>
            </a:r>
            <a:r>
              <a:rPr lang="en-US" sz="1600" dirty="0" err="1"/>
              <a:t>init_fs_context</a:t>
            </a:r>
            <a:r>
              <a:rPr lang="en-US" sz="1600" dirty="0"/>
              <a:t> = </a:t>
            </a:r>
            <a:r>
              <a:rPr lang="en-US" sz="1600" dirty="0" err="1"/>
              <a:t>fuse_init_fs_context</a:t>
            </a:r>
            <a:r>
              <a:rPr lang="en-US" sz="1600" dirty="0"/>
              <a:t>,</a:t>
            </a:r>
          </a:p>
          <a:p>
            <a:r>
              <a:rPr lang="en-US" sz="1600" dirty="0"/>
              <a:t>	.parameters	= </a:t>
            </a:r>
            <a:r>
              <a:rPr lang="en-US" sz="1600" dirty="0" err="1"/>
              <a:t>fuse_fs_parameters</a:t>
            </a:r>
            <a:r>
              <a:rPr lang="en-US" sz="1600" dirty="0"/>
              <a:t>,</a:t>
            </a:r>
          </a:p>
          <a:p>
            <a:r>
              <a:rPr lang="en-US" sz="1600" dirty="0"/>
              <a:t>	.</a:t>
            </a:r>
            <a:r>
              <a:rPr lang="en-US" sz="1600" dirty="0" err="1"/>
              <a:t>kill_sb</a:t>
            </a:r>
            <a:r>
              <a:rPr lang="en-US" sz="1600" dirty="0"/>
              <a:t>	= </a:t>
            </a:r>
            <a:r>
              <a:rPr lang="en-US" sz="1600" dirty="0" err="1"/>
              <a:t>fuse_kill_sb_anon</a:t>
            </a:r>
            <a:r>
              <a:rPr lang="en-US" sz="1600" dirty="0"/>
              <a:t>,</a:t>
            </a:r>
          </a:p>
          <a:p>
            <a:r>
              <a:rPr lang="en-US" sz="1600" dirty="0"/>
              <a:t>};</a:t>
            </a:r>
          </a:p>
          <a:p>
            <a:endParaRPr lang="en-US" sz="1600" dirty="0"/>
          </a:p>
          <a:p>
            <a:r>
              <a:rPr lang="en-US" sz="1600" dirty="0"/>
              <a:t>static int __</a:t>
            </a:r>
            <a:r>
              <a:rPr lang="en-US" sz="1600" dirty="0" err="1"/>
              <a:t>init</a:t>
            </a:r>
            <a:r>
              <a:rPr lang="en-US" sz="1600" dirty="0"/>
              <a:t> </a:t>
            </a:r>
            <a:r>
              <a:rPr lang="en-US" sz="1600" dirty="0" err="1"/>
              <a:t>fuse_fs_init</a:t>
            </a:r>
            <a:r>
              <a:rPr lang="en-US" sz="1600" dirty="0"/>
              <a:t>(void)</a:t>
            </a:r>
          </a:p>
          <a:p>
            <a:r>
              <a:rPr lang="en-US" sz="1600" dirty="0"/>
              <a:t>{</a:t>
            </a:r>
          </a:p>
          <a:p>
            <a:pPr lvl="1"/>
            <a:r>
              <a:rPr lang="en-US" sz="1600" dirty="0"/>
              <a:t>…</a:t>
            </a:r>
          </a:p>
          <a:p>
            <a:pPr lvl="1"/>
            <a:r>
              <a:rPr lang="en-US" sz="1600" b="0" i="0" dirty="0">
                <a:solidFill>
                  <a:srgbClr val="24292F"/>
                </a:solidFill>
                <a:effectLst/>
                <a:latin typeface="ui-monospace"/>
              </a:rPr>
              <a:t>err = </a:t>
            </a:r>
            <a:r>
              <a:rPr lang="en-US" sz="1600" b="0" i="0" dirty="0" err="1">
                <a:effectLst/>
                <a:latin typeface="ui-monospace"/>
              </a:rPr>
              <a:t>register_filesystem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ui-monospace"/>
              </a:rPr>
              <a:t>(&amp;</a:t>
            </a:r>
            <a:r>
              <a:rPr lang="en-US" sz="1600" b="0" i="0" dirty="0" err="1">
                <a:solidFill>
                  <a:srgbClr val="24292F"/>
                </a:solidFill>
                <a:effectLst/>
                <a:latin typeface="ui-monospace"/>
              </a:rPr>
              <a:t>fuse_fs_type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ui-monospace"/>
              </a:rPr>
              <a:t>);</a:t>
            </a:r>
          </a:p>
          <a:p>
            <a:pPr lvl="1"/>
            <a:r>
              <a:rPr lang="en-US" sz="1600" dirty="0">
                <a:solidFill>
                  <a:srgbClr val="24292F"/>
                </a:solidFill>
                <a:latin typeface="ui-monospace"/>
              </a:rPr>
              <a:t>…</a:t>
            </a:r>
          </a:p>
          <a:p>
            <a:r>
              <a:rPr lang="en-US" sz="1600" dirty="0">
                <a:solidFill>
                  <a:srgbClr val="24292F"/>
                </a:solidFill>
                <a:latin typeface="ui-monospace"/>
              </a:rPr>
              <a:t>}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0E308B-9209-786B-E208-BAC8BDF6BDDF}"/>
              </a:ext>
            </a:extLst>
          </p:cNvPr>
          <p:cNvSpPr txBox="1"/>
          <p:nvPr/>
        </p:nvSpPr>
        <p:spPr>
          <a:xfrm>
            <a:off x="4682524" y="5857073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https://github.com/torvalds/linux/blob/master/fs/fuse/inode.c</a:t>
            </a:r>
          </a:p>
        </p:txBody>
      </p:sp>
    </p:spTree>
    <p:extLst>
      <p:ext uri="{BB962C8B-B14F-4D97-AF65-F5344CB8AC3E}">
        <p14:creationId xmlns:p14="http://schemas.microsoft.com/office/powerpoint/2010/main" val="300216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4CD1B-79C3-4CD6-FB32-CFE1150B9255}"/>
              </a:ext>
            </a:extLst>
          </p:cNvPr>
          <p:cNvSpPr txBox="1">
            <a:spLocks/>
          </p:cNvSpPr>
          <p:nvPr/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FUSE Userspace Library</a:t>
            </a:r>
            <a:endParaRPr lang="en-US" dirty="0"/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03BF7D62-B54E-9909-C2B6-FC9862222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849848"/>
              </p:ext>
            </p:extLst>
          </p:nvPr>
        </p:nvGraphicFramePr>
        <p:xfrm>
          <a:off x="565149" y="1532556"/>
          <a:ext cx="10954303" cy="406317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764617">
                  <a:extLst>
                    <a:ext uri="{9D8B030D-6E8A-4147-A177-3AD203B41FA5}">
                      <a16:colId xmlns:a16="http://schemas.microsoft.com/office/drawing/2014/main" val="2186378594"/>
                    </a:ext>
                  </a:extLst>
                </a:gridCol>
                <a:gridCol w="3172581">
                  <a:extLst>
                    <a:ext uri="{9D8B030D-6E8A-4147-A177-3AD203B41FA5}">
                      <a16:colId xmlns:a16="http://schemas.microsoft.com/office/drawing/2014/main" val="758650834"/>
                    </a:ext>
                  </a:extLst>
                </a:gridCol>
                <a:gridCol w="5017105">
                  <a:extLst>
                    <a:ext uri="{9D8B030D-6E8A-4147-A177-3AD203B41FA5}">
                      <a16:colId xmlns:a16="http://schemas.microsoft.com/office/drawing/2014/main" val="3664572944"/>
                    </a:ext>
                  </a:extLst>
                </a:gridCol>
              </a:tblGrid>
              <a:tr h="545242">
                <a:tc>
                  <a:txBody>
                    <a:bodyPr/>
                    <a:lstStyle/>
                    <a:p>
                      <a:r>
                        <a:rPr lang="en-US" dirty="0"/>
                        <a:t>Library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Programing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Github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262291"/>
                  </a:ext>
                </a:extLst>
              </a:tr>
              <a:tr h="545242">
                <a:tc>
                  <a:txBody>
                    <a:bodyPr/>
                    <a:lstStyle/>
                    <a:p>
                      <a:r>
                        <a:rPr lang="en-US" dirty="0" err="1"/>
                        <a:t>libfuse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https://github.com/libfuse/libfuse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356388"/>
                  </a:ext>
                </a:extLst>
              </a:tr>
              <a:tr h="94110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python-fuse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https://github.com/libfuse/python-fuse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347419"/>
                  </a:ext>
                </a:extLst>
              </a:tr>
              <a:tr h="545242">
                <a:tc>
                  <a:txBody>
                    <a:bodyPr/>
                    <a:lstStyle/>
                    <a:p>
                      <a:r>
                        <a:rPr lang="en-US" dirty="0"/>
                        <a:t>go-fuse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https://github.com/hanwen/go-fuse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104731"/>
                  </a:ext>
                </a:extLst>
              </a:tr>
              <a:tr h="545242">
                <a:tc>
                  <a:txBody>
                    <a:bodyPr/>
                    <a:lstStyle/>
                    <a:p>
                      <a:r>
                        <a:rPr lang="en-US" dirty="0" err="1"/>
                        <a:t>fuserl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Erlang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https://github.com/tonyrog/fuserl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650539"/>
                  </a:ext>
                </a:extLst>
              </a:tr>
              <a:tr h="941103">
                <a:tc>
                  <a:txBody>
                    <a:bodyPr/>
                    <a:lstStyle/>
                    <a:p>
                      <a:r>
                        <a:rPr lang="en-US" dirty="0" err="1"/>
                        <a:t>jnr</a:t>
                      </a:r>
                      <a:r>
                        <a:rPr lang="en-US" dirty="0"/>
                        <a:t>-fuse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https://github.com/SerCeMan/jnr-fuse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654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253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3F55F-B11F-F044-325C-5A23DD5E3557}"/>
              </a:ext>
            </a:extLst>
          </p:cNvPr>
          <p:cNvSpPr txBox="1">
            <a:spLocks/>
          </p:cNvSpPr>
          <p:nvPr/>
        </p:nvSpPr>
        <p:spPr>
          <a:xfrm>
            <a:off x="1055618" y="1664391"/>
            <a:ext cx="10304808" cy="31186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7200" dirty="0">
                <a:solidFill>
                  <a:schemeClr val="tx1"/>
                </a:solidFill>
              </a:rPr>
              <a:t>FUSE Library in </a:t>
            </a:r>
            <a:r>
              <a:rPr lang="en-US" altLang="zh-CN" sz="7200" dirty="0">
                <a:solidFill>
                  <a:schemeClr val="tx1"/>
                </a:solidFill>
              </a:rPr>
              <a:t>C</a:t>
            </a:r>
          </a:p>
          <a:p>
            <a:pPr>
              <a:lnSpc>
                <a:spcPct val="150000"/>
              </a:lnSpc>
            </a:pPr>
            <a:r>
              <a:rPr lang="en-US" altLang="zh-CN" sz="7200" dirty="0">
                <a:solidFill>
                  <a:schemeClr val="tx1"/>
                </a:solidFill>
              </a:rPr>
              <a:t>- </a:t>
            </a:r>
            <a:r>
              <a:rPr lang="en-US" sz="7200" dirty="0" err="1">
                <a:solidFill>
                  <a:schemeClr val="tx1"/>
                </a:solidFill>
              </a:rPr>
              <a:t>libfuse</a:t>
            </a:r>
            <a:endParaRPr 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420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3F98-6B36-A380-0813-3DA1A8E522E4}"/>
              </a:ext>
            </a:extLst>
          </p:cNvPr>
          <p:cNvSpPr txBox="1">
            <a:spLocks/>
          </p:cNvSpPr>
          <p:nvPr/>
        </p:nvSpPr>
        <p:spPr>
          <a:xfrm>
            <a:off x="285749" y="228599"/>
            <a:ext cx="9345267" cy="9044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FUSE Library in </a:t>
            </a:r>
            <a:r>
              <a:rPr lang="en-US" altLang="zh-CN" dirty="0"/>
              <a:t>C - </a:t>
            </a:r>
            <a:r>
              <a:rPr lang="en-US" dirty="0" err="1"/>
              <a:t>libfuse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98EAA-87F1-BAA9-24E6-641A1188A933}"/>
              </a:ext>
            </a:extLst>
          </p:cNvPr>
          <p:cNvSpPr txBox="1">
            <a:spLocks/>
          </p:cNvSpPr>
          <p:nvPr/>
        </p:nvSpPr>
        <p:spPr>
          <a:xfrm>
            <a:off x="382717" y="1248920"/>
            <a:ext cx="10937953" cy="43666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>
                <a:solidFill>
                  <a:srgbClr val="24292F"/>
                </a:solidFill>
                <a:latin typeface="-apple-system"/>
              </a:rPr>
              <a:t>libfuse</a:t>
            </a:r>
            <a:r>
              <a:rPr lang="en-US" sz="3600" dirty="0">
                <a:solidFill>
                  <a:srgbClr val="24292F"/>
                </a:solidFill>
                <a:latin typeface="-apple-system"/>
              </a:rPr>
              <a:t> offers two APIs:</a:t>
            </a: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a "high-level“:</a:t>
            </a:r>
          </a:p>
          <a:p>
            <a:pPr lvl="2"/>
            <a:r>
              <a:rPr lang="en-US" sz="2400" dirty="0">
                <a:solidFill>
                  <a:srgbClr val="24292F"/>
                </a:solidFill>
                <a:latin typeface="-apple-system"/>
              </a:rPr>
              <a:t>synchronous API</a:t>
            </a:r>
          </a:p>
          <a:p>
            <a:pPr lvl="2"/>
            <a:r>
              <a:rPr lang="en-US" sz="2400" dirty="0">
                <a:solidFill>
                  <a:srgbClr val="24292F"/>
                </a:solidFill>
                <a:latin typeface="-apple-system"/>
              </a:rPr>
              <a:t>the callbacks may work with file names and paths instead of </a:t>
            </a:r>
            <a:r>
              <a:rPr lang="en-US" sz="2400" dirty="0" err="1">
                <a:solidFill>
                  <a:srgbClr val="24292F"/>
                </a:solidFill>
                <a:latin typeface="-apple-system"/>
              </a:rPr>
              <a:t>inodes</a:t>
            </a:r>
            <a:endParaRPr lang="en-US" sz="2400" dirty="0">
              <a:solidFill>
                <a:srgbClr val="24292F"/>
              </a:solidFill>
              <a:latin typeface="-apple-system"/>
            </a:endParaRPr>
          </a:p>
          <a:p>
            <a:pPr lvl="2"/>
            <a:r>
              <a:rPr lang="en-US" sz="2400" dirty="0">
                <a:solidFill>
                  <a:srgbClr val="24292F"/>
                </a:solidFill>
                <a:latin typeface="-apple-system"/>
              </a:rPr>
              <a:t>and processing of a request finishes when the callback function returns</a:t>
            </a:r>
          </a:p>
          <a:p>
            <a:pPr marL="685800" lvl="2" indent="0">
              <a:buFont typeface="Arial" panose="020B0604020202020204" pitchFamily="34" charset="0"/>
              <a:buNone/>
            </a:pPr>
            <a:endParaRPr lang="en-US" sz="2400" dirty="0">
              <a:solidFill>
                <a:srgbClr val="24292F"/>
              </a:solidFill>
              <a:latin typeface="-apple-system"/>
            </a:endParaRP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a "low-level“:</a:t>
            </a:r>
          </a:p>
          <a:p>
            <a:pPr lvl="2"/>
            <a:r>
              <a:rPr lang="en-US" sz="2400" dirty="0">
                <a:solidFill>
                  <a:srgbClr val="24292F"/>
                </a:solidFill>
                <a:latin typeface="-apple-system"/>
              </a:rPr>
              <a:t>asynchronous API</a:t>
            </a:r>
          </a:p>
          <a:p>
            <a:pPr lvl="2"/>
            <a:r>
              <a:rPr lang="en-US" sz="2400" dirty="0">
                <a:solidFill>
                  <a:srgbClr val="24292F"/>
                </a:solidFill>
                <a:latin typeface="-apple-system"/>
              </a:rPr>
              <a:t>the callbacks must work with </a:t>
            </a:r>
            <a:r>
              <a:rPr lang="en-US" sz="2400" dirty="0" err="1">
                <a:solidFill>
                  <a:srgbClr val="24292F"/>
                </a:solidFill>
                <a:latin typeface="-apple-system"/>
              </a:rPr>
              <a:t>inodes</a:t>
            </a:r>
            <a:endParaRPr lang="en-US" sz="2400" dirty="0">
              <a:solidFill>
                <a:srgbClr val="24292F"/>
              </a:solidFill>
              <a:latin typeface="-apple-system"/>
            </a:endParaRPr>
          </a:p>
          <a:p>
            <a:pPr lvl="2"/>
            <a:r>
              <a:rPr lang="en-US" sz="2400" dirty="0">
                <a:solidFill>
                  <a:srgbClr val="24292F"/>
                </a:solidFill>
                <a:latin typeface="-apple-system"/>
              </a:rPr>
              <a:t>and responses must be sent explicitly using a separate set of API functions</a:t>
            </a:r>
          </a:p>
        </p:txBody>
      </p:sp>
    </p:spTree>
    <p:extLst>
      <p:ext uri="{BB962C8B-B14F-4D97-AF65-F5344CB8AC3E}">
        <p14:creationId xmlns:p14="http://schemas.microsoft.com/office/powerpoint/2010/main" val="1555874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D512-0501-C7FB-7FB4-76FF62CA7B45}"/>
              </a:ext>
            </a:extLst>
          </p:cNvPr>
          <p:cNvSpPr txBox="1">
            <a:spLocks/>
          </p:cNvSpPr>
          <p:nvPr/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libfuse: High-level &amp; Low-level APIs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430F3-FEF9-47F4-9603-EE40D578EC0D}"/>
              </a:ext>
            </a:extLst>
          </p:cNvPr>
          <p:cNvSpPr txBox="1"/>
          <p:nvPr/>
        </p:nvSpPr>
        <p:spPr>
          <a:xfrm>
            <a:off x="351156" y="1635153"/>
            <a:ext cx="5403601" cy="39703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/**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The file system operations: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fuse_operations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getattr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fuse_file_info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(*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fuse_file_info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(*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off_t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fuse_file_info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…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F64A26-F653-0206-BF81-127F0A14D0DE}"/>
              </a:ext>
            </a:extLst>
          </p:cNvPr>
          <p:cNvSpPr/>
          <p:nvPr/>
        </p:nvSpPr>
        <p:spPr>
          <a:xfrm>
            <a:off x="351157" y="1201635"/>
            <a:ext cx="3654313" cy="384849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0" dirty="0">
                <a:solidFill>
                  <a:srgbClr val="24292F"/>
                </a:solidFill>
                <a:effectLst/>
                <a:latin typeface="-apple-system"/>
              </a:rPr>
              <a:t>"high-level“ Operations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14BB5-DD82-FE80-AF91-42E643F5ABDD}"/>
              </a:ext>
            </a:extLst>
          </p:cNvPr>
          <p:cNvSpPr txBox="1"/>
          <p:nvPr/>
        </p:nvSpPr>
        <p:spPr>
          <a:xfrm>
            <a:off x="5917923" y="1647440"/>
            <a:ext cx="5880653" cy="39703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/**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Low level filesystem operations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fuse_lowlevel_ops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(*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getattr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fuse_req_t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fuse_ino_t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ino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fuse_file_info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(*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fuse_req_t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fuse_ino_t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fuse_file_info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(*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fuse_req_t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fuse_ino_t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off_t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fuse_file_info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E23DA4-1AB8-EBE8-D0AC-689B863BED36}"/>
              </a:ext>
            </a:extLst>
          </p:cNvPr>
          <p:cNvSpPr/>
          <p:nvPr/>
        </p:nvSpPr>
        <p:spPr>
          <a:xfrm>
            <a:off x="5924401" y="1203718"/>
            <a:ext cx="4524262" cy="384849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0" dirty="0">
                <a:solidFill>
                  <a:srgbClr val="24292F"/>
                </a:solidFill>
                <a:effectLst/>
                <a:latin typeface="-apple-system"/>
              </a:rPr>
              <a:t>“low-level“ Operations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4B45D9-85F4-52D3-C11F-23AAB43B5427}"/>
              </a:ext>
            </a:extLst>
          </p:cNvPr>
          <p:cNvSpPr txBox="1"/>
          <p:nvPr/>
        </p:nvSpPr>
        <p:spPr>
          <a:xfrm>
            <a:off x="351156" y="5694770"/>
            <a:ext cx="455460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https://github.com/libfuse/libfuse/blob/master/include/fuse.h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0FFDE-495E-EF81-A8EC-0BAD958C4E72}"/>
              </a:ext>
            </a:extLst>
          </p:cNvPr>
          <p:cNvSpPr txBox="1"/>
          <p:nvPr/>
        </p:nvSpPr>
        <p:spPr>
          <a:xfrm>
            <a:off x="5924401" y="5817881"/>
            <a:ext cx="455460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https://github.com/libfuse/libfuse/blob/master/include/fuse_lowlevel.h</a:t>
            </a:r>
          </a:p>
        </p:txBody>
      </p:sp>
    </p:spTree>
    <p:extLst>
      <p:ext uri="{BB962C8B-B14F-4D97-AF65-F5344CB8AC3E}">
        <p14:creationId xmlns:p14="http://schemas.microsoft.com/office/powerpoint/2010/main" val="958480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</TotalTime>
  <Words>1568</Words>
  <Application>Microsoft Office PowerPoint</Application>
  <PresentationFormat>Widescreen</PresentationFormat>
  <Paragraphs>209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-apple-system</vt:lpstr>
      <vt:lpstr>ui-monospace</vt:lpstr>
      <vt:lpstr>Arial</vt:lpstr>
      <vt:lpstr>Calibri</vt:lpstr>
      <vt:lpstr>Calibri Light</vt:lpstr>
      <vt:lpstr>Consolas</vt:lpstr>
      <vt:lpstr>Office Theme</vt:lpstr>
      <vt:lpstr>Fuse &amp; Lab Preparation 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Fuse &amp; Lab Preparation  </dc:title>
  <dc:creator>Luo, Zegang</dc:creator>
  <cp:lastModifiedBy>Luo, Zegang</cp:lastModifiedBy>
  <cp:revision>1</cp:revision>
  <dcterms:created xsi:type="dcterms:W3CDTF">2023-03-17T09:22:03Z</dcterms:created>
  <dcterms:modified xsi:type="dcterms:W3CDTF">2023-03-17T09:44:47Z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ad3be33-4108-4738-9e07-d8656a181486_Enabled">
    <vt:lpwstr>true</vt:lpwstr>
  </property>
  <property fmtid="{D5CDD505-2E9C-101B-9397-08002B2CF9AE}" pid="3" name="MSIP_Label_dad3be33-4108-4738-9e07-d8656a181486_SetDate">
    <vt:lpwstr>2023-03-17T09:22:21Z</vt:lpwstr>
  </property>
  <property fmtid="{D5CDD505-2E9C-101B-9397-08002B2CF9AE}" pid="4" name="MSIP_Label_dad3be33-4108-4738-9e07-d8656a181486_Method">
    <vt:lpwstr>Privileged</vt:lpwstr>
  </property>
  <property fmtid="{D5CDD505-2E9C-101B-9397-08002B2CF9AE}" pid="5" name="MSIP_Label_dad3be33-4108-4738-9e07-d8656a181486_Name">
    <vt:lpwstr>Public No Visual Label</vt:lpwstr>
  </property>
  <property fmtid="{D5CDD505-2E9C-101B-9397-08002B2CF9AE}" pid="6" name="MSIP_Label_dad3be33-4108-4738-9e07-d8656a181486_SiteId">
    <vt:lpwstr>945c199a-83a2-4e80-9f8c-5a91be5752dd</vt:lpwstr>
  </property>
  <property fmtid="{D5CDD505-2E9C-101B-9397-08002B2CF9AE}" pid="7" name="MSIP_Label_dad3be33-4108-4738-9e07-d8656a181486_ActionId">
    <vt:lpwstr>f2ba1f0a-0688-4c17-bc4d-2e26ca3ddd7a</vt:lpwstr>
  </property>
  <property fmtid="{D5CDD505-2E9C-101B-9397-08002B2CF9AE}" pid="8" name="MSIP_Label_dad3be33-4108-4738-9e07-d8656a181486_ContentBits">
    <vt:lpwstr>0</vt:lpwstr>
  </property>
</Properties>
</file>