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B1190-3162-4A6C-9728-4EACD177B058}" v="3" dt="2023-03-17T09:49:16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, Zegang" userId="0f81ee76-b43d-4606-b255-c72773d132e0" providerId="ADAL" clId="{F3FB1190-3162-4A6C-9728-4EACD177B058}"/>
    <pc:docChg chg="custSel addSld modSld">
      <pc:chgData name="Luo, Zegang" userId="0f81ee76-b43d-4606-b255-c72773d132e0" providerId="ADAL" clId="{F3FB1190-3162-4A6C-9728-4EACD177B058}" dt="2023-03-17T09:49:29.274" v="32" actId="1076"/>
      <pc:docMkLst>
        <pc:docMk/>
      </pc:docMkLst>
      <pc:sldChg chg="addSp delSp modSp new mod">
        <pc:chgData name="Luo, Zegang" userId="0f81ee76-b43d-4606-b255-c72773d132e0" providerId="ADAL" clId="{F3FB1190-3162-4A6C-9728-4EACD177B058}" dt="2023-03-17T09:47:59.593" v="4" actId="1076"/>
        <pc:sldMkLst>
          <pc:docMk/>
          <pc:sldMk cId="4204588808" sldId="256"/>
        </pc:sldMkLst>
        <pc:spChg chg="del">
          <ac:chgData name="Luo, Zegang" userId="0f81ee76-b43d-4606-b255-c72773d132e0" providerId="ADAL" clId="{F3FB1190-3162-4A6C-9728-4EACD177B058}" dt="2023-03-17T09:47:56.639" v="1" actId="478"/>
          <ac:spMkLst>
            <pc:docMk/>
            <pc:sldMk cId="4204588808" sldId="256"/>
            <ac:spMk id="2" creationId="{860E5EFE-FDCE-D70D-DCBB-D2E66F1D0966}"/>
          </ac:spMkLst>
        </pc:spChg>
        <pc:spChg chg="del">
          <ac:chgData name="Luo, Zegang" userId="0f81ee76-b43d-4606-b255-c72773d132e0" providerId="ADAL" clId="{F3FB1190-3162-4A6C-9728-4EACD177B058}" dt="2023-03-17T09:47:56.639" v="1" actId="478"/>
          <ac:spMkLst>
            <pc:docMk/>
            <pc:sldMk cId="4204588808" sldId="256"/>
            <ac:spMk id="3" creationId="{73B60E94-FEA9-6872-4A92-EE6D7D30D10D}"/>
          </ac:spMkLst>
        </pc:spChg>
        <pc:spChg chg="add mod">
          <ac:chgData name="Luo, Zegang" userId="0f81ee76-b43d-4606-b255-c72773d132e0" providerId="ADAL" clId="{F3FB1190-3162-4A6C-9728-4EACD177B058}" dt="2023-03-17T09:47:59.593" v="4" actId="1076"/>
          <ac:spMkLst>
            <pc:docMk/>
            <pc:sldMk cId="4204588808" sldId="256"/>
            <ac:spMk id="4" creationId="{875E8E6F-F88F-A814-7DA9-D299B1726952}"/>
          </ac:spMkLst>
        </pc:spChg>
      </pc:sldChg>
      <pc:sldChg chg="addSp modSp new mod">
        <pc:chgData name="Luo, Zegang" userId="0f81ee76-b43d-4606-b255-c72773d132e0" providerId="ADAL" clId="{F3FB1190-3162-4A6C-9728-4EACD177B058}" dt="2023-03-17T09:48:53.545" v="22" actId="14100"/>
        <pc:sldMkLst>
          <pc:docMk/>
          <pc:sldMk cId="2923570705" sldId="257"/>
        </pc:sldMkLst>
        <pc:spChg chg="add mod">
          <ac:chgData name="Luo, Zegang" userId="0f81ee76-b43d-4606-b255-c72773d132e0" providerId="ADAL" clId="{F3FB1190-3162-4A6C-9728-4EACD177B058}" dt="2023-03-17T09:48:17.792" v="7" actId="1076"/>
          <ac:spMkLst>
            <pc:docMk/>
            <pc:sldMk cId="2923570705" sldId="257"/>
            <ac:spMk id="2" creationId="{17DACFEF-0A9D-D94F-7BF8-F0B8992E9F78}"/>
          </ac:spMkLst>
        </pc:spChg>
        <pc:spChg chg="add mod">
          <ac:chgData name="Luo, Zegang" userId="0f81ee76-b43d-4606-b255-c72773d132e0" providerId="ADAL" clId="{F3FB1190-3162-4A6C-9728-4EACD177B058}" dt="2023-03-17T09:48:27.816" v="12" actId="1076"/>
          <ac:spMkLst>
            <pc:docMk/>
            <pc:sldMk cId="2923570705" sldId="257"/>
            <ac:spMk id="4" creationId="{017494B3-C5CD-33CD-40E8-FAD6AFDA8DF5}"/>
          </ac:spMkLst>
        </pc:spChg>
        <pc:graphicFrameChg chg="add mod modGraphic">
          <ac:chgData name="Luo, Zegang" userId="0f81ee76-b43d-4606-b255-c72773d132e0" providerId="ADAL" clId="{F3FB1190-3162-4A6C-9728-4EACD177B058}" dt="2023-03-17T09:48:53.545" v="22" actId="14100"/>
          <ac:graphicFrameMkLst>
            <pc:docMk/>
            <pc:sldMk cId="2923570705" sldId="257"/>
            <ac:graphicFrameMk id="3" creationId="{4EE34A9A-9952-C3E9-FC46-CAEF294B70FF}"/>
          </ac:graphicFrameMkLst>
        </pc:graphicFrameChg>
      </pc:sldChg>
      <pc:sldChg chg="addSp modSp new mod">
        <pc:chgData name="Luo, Zegang" userId="0f81ee76-b43d-4606-b255-c72773d132e0" providerId="ADAL" clId="{F3FB1190-3162-4A6C-9728-4EACD177B058}" dt="2023-03-17T09:49:29.274" v="32" actId="1076"/>
        <pc:sldMkLst>
          <pc:docMk/>
          <pc:sldMk cId="1236419655" sldId="258"/>
        </pc:sldMkLst>
        <pc:spChg chg="add mod">
          <ac:chgData name="Luo, Zegang" userId="0f81ee76-b43d-4606-b255-c72773d132e0" providerId="ADAL" clId="{F3FB1190-3162-4A6C-9728-4EACD177B058}" dt="2023-03-17T09:49:16.930" v="24"/>
          <ac:spMkLst>
            <pc:docMk/>
            <pc:sldMk cId="1236419655" sldId="258"/>
            <ac:spMk id="2" creationId="{DAB0FE82-6FC6-915A-E860-CAC18EA380AE}"/>
          </ac:spMkLst>
        </pc:spChg>
        <pc:spChg chg="add mod">
          <ac:chgData name="Luo, Zegang" userId="0f81ee76-b43d-4606-b255-c72773d132e0" providerId="ADAL" clId="{F3FB1190-3162-4A6C-9728-4EACD177B058}" dt="2023-03-17T09:49:29.274" v="32" actId="1076"/>
          <ac:spMkLst>
            <pc:docMk/>
            <pc:sldMk cId="1236419655" sldId="258"/>
            <ac:spMk id="3" creationId="{32537008-4EB0-23A1-9E71-1C5F8A3C1C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49F2-F6E2-ECF0-B56E-E4A7A2D75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E7922-37A9-60B6-5FC3-247EBF259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046F-67B4-5C20-6C7A-BF3C8886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4ECD-598F-D22E-DBBE-723CA001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55A7-1F89-2FDA-18FB-06754B7A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2B0-B521-4E92-6B12-9FBA2D75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84897-A769-6407-E01B-5D75572D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AD209-E156-7014-0E70-C9BDC9BA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D507-77AC-1EA7-F213-D4799E3A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A6E7-A3F0-054B-E81E-05D71A4F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3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25A38-63AD-2E6A-20DF-992475E2A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646C7-6916-CF03-823E-489531BBA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21B6-5D86-CD19-9CCB-D2AECD52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60252-46FF-035C-417D-DD6967D6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E547C-70AD-A3E2-172A-59F8EEB6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4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8BF1-4236-1E50-8AB5-A804059B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6DA5-AAB4-171B-E259-FB0B1ABF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BD32-978E-DF2C-7778-FDA3E2E9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6CD4-3811-AAE0-9906-020C5AAA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7792E-A30B-38A2-3A38-6FEE4024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6E75-D705-067F-3E4F-ABA7618E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1269-938D-627A-CB8C-CCB4E94E8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4EB4D-41DC-B327-3C47-A9BEBAAC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C2DC-5A8A-E1BB-35F4-2ED830A8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B9FED-63BC-BEEC-5E3C-14902A99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3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6ED-3CE2-B38F-4E34-85BE7EC5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568A-BE35-AED1-D551-384B14D71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EDBC6-6C73-1344-33A5-2B87DDCCB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38FA-F411-F5F2-5412-F820DF18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DFA3F-17D8-F9F9-46CD-0EB75634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044B-00EE-634E-D07E-C77FB4D3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3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89B1-F790-E893-73B0-771EF05B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EF6CF-BB4A-7764-B65F-F6ADE801C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8D08C-BCA7-0306-E63A-80DCC3F9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F7C5D-A393-FF80-EA95-F33F204ED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AE122-9D04-B4B0-FA4A-F8F8C3DA4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DC51E-3A58-223C-2D9B-79C605CB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2B23C-76C7-C5E3-D882-598FE04E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C00E-E01A-7777-D9DB-15FC2A2D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1F5A-E1D0-2053-5E68-AB7E91E9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E2F72-03A1-3B2D-A8AF-9A0C93CA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15B4C-625C-0FF4-01DC-5CFEC04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9051D-10C8-FEBF-EB69-DDDE6C4E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3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EADBB-AB3F-24A8-6C9F-1EA6462D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35F75-C512-812E-3BF5-334B4452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7C015-8246-9A82-F6F4-1D4E73E2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7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6495-0E6C-3481-1F2D-DB9DBA3B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A3392-961E-4809-FE1B-ECEF10986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3C99B-B90E-49D1-FD74-8E801F059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C1A1E-CF60-0DFE-ADC0-5FA27DAB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554E0-DCA3-7FA3-8C49-3A16E512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EC463-506B-C8F9-60D4-479346DB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C157-3026-CA80-93B5-2AB71B20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ACF25-A46C-1542-2200-E7C01F551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689DD-A26E-8F18-F292-DE5B50DA0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EEE2D-E73D-BD59-E7F1-6F7ACD70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7C5B7-1A19-EEF3-47D7-1405F211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032D-465F-06DF-9A11-F6011B31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F7771-44CF-5F70-9C7A-3B606571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C273-CEE8-867A-ACFE-6EBBBFEE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206D1-C96F-2AEC-8539-8878342CC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E293D-B30B-48F3-B366-81EDFA1571D7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F03E-A298-4850-A66F-880F787C2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78EC-0DA4-721F-C79C-4A27215C6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B3616-7E15-41B3-8526-E4E92FBA5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9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5E8E6F-F88F-A814-7DA9-D299B172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122" y="2211479"/>
            <a:ext cx="8305800" cy="74789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8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7DACFEF-0A9D-D94F-7BF8-F0B8992E9F78}"/>
              </a:ext>
            </a:extLst>
          </p:cNvPr>
          <p:cNvSpPr txBox="1">
            <a:spLocks/>
          </p:cNvSpPr>
          <p:nvPr/>
        </p:nvSpPr>
        <p:spPr>
          <a:xfrm>
            <a:off x="355324" y="37498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FS</a:t>
            </a:r>
            <a:endParaRPr 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4EE34A9A-9952-C3E9-FC46-CAEF294B7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12865"/>
              </p:ext>
            </p:extLst>
          </p:nvPr>
        </p:nvGraphicFramePr>
        <p:xfrm>
          <a:off x="974034" y="4792095"/>
          <a:ext cx="8676864" cy="674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52">
                  <a:extLst>
                    <a:ext uri="{9D8B030D-6E8A-4147-A177-3AD203B41FA5}">
                      <a16:colId xmlns:a16="http://schemas.microsoft.com/office/drawing/2014/main" val="1070735899"/>
                    </a:ext>
                  </a:extLst>
                </a:gridCol>
                <a:gridCol w="1239552">
                  <a:extLst>
                    <a:ext uri="{9D8B030D-6E8A-4147-A177-3AD203B41FA5}">
                      <a16:colId xmlns:a16="http://schemas.microsoft.com/office/drawing/2014/main" val="3735016400"/>
                    </a:ext>
                  </a:extLst>
                </a:gridCol>
                <a:gridCol w="1239552">
                  <a:extLst>
                    <a:ext uri="{9D8B030D-6E8A-4147-A177-3AD203B41FA5}">
                      <a16:colId xmlns:a16="http://schemas.microsoft.com/office/drawing/2014/main" val="2572487992"/>
                    </a:ext>
                  </a:extLst>
                </a:gridCol>
                <a:gridCol w="1239552">
                  <a:extLst>
                    <a:ext uri="{9D8B030D-6E8A-4147-A177-3AD203B41FA5}">
                      <a16:colId xmlns:a16="http://schemas.microsoft.com/office/drawing/2014/main" val="820071477"/>
                    </a:ext>
                  </a:extLst>
                </a:gridCol>
                <a:gridCol w="1239552">
                  <a:extLst>
                    <a:ext uri="{9D8B030D-6E8A-4147-A177-3AD203B41FA5}">
                      <a16:colId xmlns:a16="http://schemas.microsoft.com/office/drawing/2014/main" val="3776123785"/>
                    </a:ext>
                  </a:extLst>
                </a:gridCol>
                <a:gridCol w="1239552">
                  <a:extLst>
                    <a:ext uri="{9D8B030D-6E8A-4147-A177-3AD203B41FA5}">
                      <a16:colId xmlns:a16="http://schemas.microsoft.com/office/drawing/2014/main" val="1569400151"/>
                    </a:ext>
                  </a:extLst>
                </a:gridCol>
                <a:gridCol w="1239552">
                  <a:extLst>
                    <a:ext uri="{9D8B030D-6E8A-4147-A177-3AD203B41FA5}">
                      <a16:colId xmlns:a16="http://schemas.microsoft.com/office/drawing/2014/main" val="1520149165"/>
                    </a:ext>
                  </a:extLst>
                </a:gridCol>
              </a:tblGrid>
              <a:tr h="674427">
                <a:tc>
                  <a:txBody>
                    <a:bodyPr/>
                    <a:lstStyle/>
                    <a:p>
                      <a:r>
                        <a:rPr lang="en-US" sz="1800" dirty="0"/>
                        <a:t>Super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 Block 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Inode</a:t>
                      </a:r>
                      <a:r>
                        <a:rPr lang="en-US" sz="1800" dirty="0"/>
                        <a:t> 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Inode</a:t>
                      </a:r>
                      <a:r>
                        <a:rPr lang="en-US" sz="1800" dirty="0"/>
                        <a:t>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Data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306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17494B3-C5CD-33CD-40E8-FAD6AFDA8DF5}"/>
              </a:ext>
            </a:extLst>
          </p:cNvPr>
          <p:cNvSpPr txBox="1"/>
          <p:nvPr/>
        </p:nvSpPr>
        <p:spPr>
          <a:xfrm>
            <a:off x="627821" y="1250896"/>
            <a:ext cx="9808266" cy="31839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Your home-made file system obeys following disk layout: 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Super Block: fixed size in 1KiB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Block Bitmap: size as 1 FS block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Inode</a:t>
            </a:r>
            <a:r>
              <a:rPr lang="en-US" sz="2000" dirty="0"/>
              <a:t> Bitmap: size as 1 FS block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Inode</a:t>
            </a:r>
            <a:r>
              <a:rPr lang="en-US" sz="2000" dirty="0"/>
              <a:t> Tables: array of </a:t>
            </a:r>
            <a:r>
              <a:rPr lang="en-US" sz="2000" dirty="0" err="1"/>
              <a:t>Inodes</a:t>
            </a:r>
            <a:r>
              <a:rPr lang="en-US" sz="2000" dirty="0"/>
              <a:t>. Each </a:t>
            </a:r>
            <a:r>
              <a:rPr lang="en-US" sz="2000" dirty="0" err="1"/>
              <a:t>Inode</a:t>
            </a:r>
            <a:r>
              <a:rPr lang="en-US" sz="2000" dirty="0"/>
              <a:t> is in size 128B.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 Block: size as 1 FS block</a:t>
            </a:r>
          </a:p>
          <a:p>
            <a: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Default Block Size: 4KiB</a:t>
            </a:r>
          </a:p>
        </p:txBody>
      </p:sp>
    </p:spTree>
    <p:extLst>
      <p:ext uri="{BB962C8B-B14F-4D97-AF65-F5344CB8AC3E}">
        <p14:creationId xmlns:p14="http://schemas.microsoft.com/office/powerpoint/2010/main" val="292357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AB0FE82-6FC6-915A-E860-CAC18EA380AE}"/>
              </a:ext>
            </a:extLst>
          </p:cNvPr>
          <p:cNvSpPr txBox="1">
            <a:spLocks/>
          </p:cNvSpPr>
          <p:nvPr/>
        </p:nvSpPr>
        <p:spPr>
          <a:xfrm>
            <a:off x="285750" y="228600"/>
            <a:ext cx="8572500" cy="387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37008-4EB0-23A1-9E71-1C5F8A3C1CDD}"/>
              </a:ext>
            </a:extLst>
          </p:cNvPr>
          <p:cNvSpPr txBox="1"/>
          <p:nvPr/>
        </p:nvSpPr>
        <p:spPr>
          <a:xfrm>
            <a:off x="726384" y="971549"/>
            <a:ext cx="10739231" cy="54827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800"/>
            </a:lvl1pPr>
            <a:lvl2pPr marL="62865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2pPr>
          </a:lstStyle>
          <a:p>
            <a:r>
              <a:rPr lang="en-US" sz="2400" dirty="0"/>
              <a:t>You can just use normal file to simulate a disk.</a:t>
            </a:r>
            <a:endParaRPr lang="en-US" altLang="zh-CN" sz="2400" dirty="0"/>
          </a:p>
          <a:p>
            <a:r>
              <a:rPr lang="en-US" altLang="zh-CN" sz="2400" dirty="0"/>
              <a:t>Design and implement a tool to do filesystem format on the disk:</a:t>
            </a:r>
          </a:p>
          <a:p>
            <a:pPr lvl="1"/>
            <a:r>
              <a:rPr lang="en-US" altLang="zh-CN" sz="2400" dirty="0"/>
              <a:t>	name like: </a:t>
            </a:r>
            <a:r>
              <a:rPr lang="en-US" altLang="zh-CN" sz="2400" i="1" dirty="0" err="1"/>
              <a:t>mkfs</a:t>
            </a:r>
            <a:r>
              <a:rPr lang="en-US" altLang="zh-CN" sz="2400" i="1" dirty="0"/>
              <a:t>.&lt;your fs name&gt;</a:t>
            </a:r>
          </a:p>
          <a:p>
            <a:r>
              <a:rPr lang="en-US" altLang="zh-CN" sz="2400" dirty="0"/>
              <a:t>Design and implement VFS object structs and APIs by FUSE.</a:t>
            </a:r>
          </a:p>
          <a:p>
            <a:pPr lvl="1"/>
            <a:r>
              <a:rPr lang="en-US" altLang="zh-CN" sz="2400" dirty="0" err="1"/>
              <a:t>super_block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inode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inode_bitmap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datablock_bitmap</a:t>
            </a:r>
            <a:endParaRPr lang="en-US" altLang="zh-CN" sz="2400" dirty="0"/>
          </a:p>
          <a:p>
            <a:pPr lvl="1"/>
            <a:r>
              <a:rPr lang="en-US" altLang="zh-CN" sz="2400" dirty="0" err="1"/>
              <a:t>Inode_tables</a:t>
            </a:r>
            <a:endParaRPr lang="en-US" altLang="zh-CN" sz="2400" dirty="0"/>
          </a:p>
          <a:p>
            <a:pPr lvl="1"/>
            <a:r>
              <a:rPr lang="en-US" altLang="zh-CN" sz="2400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641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Assignments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Assignments</dc:title>
  <dc:creator>Luo, Zegang</dc:creator>
  <cp:lastModifiedBy>Luo, Zegang</cp:lastModifiedBy>
  <cp:revision>1</cp:revision>
  <dcterms:created xsi:type="dcterms:W3CDTF">2023-03-17T09:47:30Z</dcterms:created>
  <dcterms:modified xsi:type="dcterms:W3CDTF">2023-03-17T09:49:41Z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ad3be33-4108-4738-9e07-d8656a181486_Enabled">
    <vt:lpwstr>true</vt:lpwstr>
  </property>
  <property fmtid="{D5CDD505-2E9C-101B-9397-08002B2CF9AE}" pid="3" name="MSIP_Label_dad3be33-4108-4738-9e07-d8656a181486_SetDate">
    <vt:lpwstr>2023-03-17T09:47:34Z</vt:lpwstr>
  </property>
  <property fmtid="{D5CDD505-2E9C-101B-9397-08002B2CF9AE}" pid="4" name="MSIP_Label_dad3be33-4108-4738-9e07-d8656a181486_Method">
    <vt:lpwstr>Privileged</vt:lpwstr>
  </property>
  <property fmtid="{D5CDD505-2E9C-101B-9397-08002B2CF9AE}" pid="5" name="MSIP_Label_dad3be33-4108-4738-9e07-d8656a181486_Name">
    <vt:lpwstr>Public No Visual Label</vt:lpwstr>
  </property>
  <property fmtid="{D5CDD505-2E9C-101B-9397-08002B2CF9AE}" pid="6" name="MSIP_Label_dad3be33-4108-4738-9e07-d8656a181486_SiteId">
    <vt:lpwstr>945c199a-83a2-4e80-9f8c-5a91be5752dd</vt:lpwstr>
  </property>
  <property fmtid="{D5CDD505-2E9C-101B-9397-08002B2CF9AE}" pid="7" name="MSIP_Label_dad3be33-4108-4738-9e07-d8656a181486_ActionId">
    <vt:lpwstr>e34a514e-9b43-4fea-a786-6de40262bd10</vt:lpwstr>
  </property>
  <property fmtid="{D5CDD505-2E9C-101B-9397-08002B2CF9AE}" pid="8" name="MSIP_Label_dad3be33-4108-4738-9e07-d8656a181486_ContentBits">
    <vt:lpwstr>0</vt:lpwstr>
  </property>
</Properties>
</file>