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9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6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1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6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8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red and grey lines on a white background&#10;&#10;Description automatically generated">
            <a:extLst>
              <a:ext uri="{FF2B5EF4-FFF2-40B4-BE49-F238E27FC236}">
                <a16:creationId xmlns:a16="http://schemas.microsoft.com/office/drawing/2014/main" id="{BD1EDB31-B92E-B842-F604-C7A48772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4" b="154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B93E7-4FB8-8E44-96E3-BEBE0B47D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127674" cy="3893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Newsroom vector classification supporting RAG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3489-2D7A-9744-BB1C-F545763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924B-5222-3C4F-BC5E-C72F9FBA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Large corporations are trying to leverage semantic search and LLMs to explore their newsroom data with retrieval augmented generation enabled Q&amp;A. However, newsrooms are quite large (have a lot of text).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cosine similarity with BERT embeddings is a popular method to select relevant text chunks to append to a prompt, but it's computationally expensive and wait time can deter users. The search can be sped up if only half of the embeddings need comparison, so binary classification is a fair approach for sorting newsroom data queries and is only feasible using a neural network model.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User questions about the Texas Instruments newsroom (where I work) fall into two categories, 'corporate' and 'product/manufacturing.' Identifying the user question categories allow for faster response times in a larger RAG context.</a:t>
            </a:r>
          </a:p>
        </p:txBody>
      </p:sp>
    </p:spTree>
    <p:extLst>
      <p:ext uri="{BB962C8B-B14F-4D97-AF65-F5344CB8AC3E}">
        <p14:creationId xmlns:p14="http://schemas.microsoft.com/office/powerpoint/2010/main" val="309430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5ADC-964C-0C44-B0BF-CDE9FDED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 descr="A bar graph with blue rectangles&#10;&#10;Description automatically generated">
            <a:extLst>
              <a:ext uri="{FF2B5EF4-FFF2-40B4-BE49-F238E27FC236}">
                <a16:creationId xmlns:a16="http://schemas.microsoft.com/office/drawing/2014/main" id="{FED2F205-8670-DB4F-87E1-10718B598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77949"/>
            <a:ext cx="5254618" cy="4029075"/>
          </a:xfrm>
        </p:spPr>
      </p:pic>
      <p:pic>
        <p:nvPicPr>
          <p:cNvPr id="7" name="Picture 6" descr="A bar graph with blue squares&#10;&#10;Description automatically generated">
            <a:extLst>
              <a:ext uri="{FF2B5EF4-FFF2-40B4-BE49-F238E27FC236}">
                <a16:creationId xmlns:a16="http://schemas.microsoft.com/office/drawing/2014/main" id="{EAEB6EDF-A4B3-7C46-93C6-D6574CB2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8" y="1877949"/>
            <a:ext cx="5023591" cy="40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9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BFFC-F452-DC4B-9434-97C613A0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Smaller dataset model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BCB96DC2-7952-6146-9390-BEAE0E46F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39" y="2028825"/>
            <a:ext cx="3860800" cy="1485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1E0DF-CC74-CD42-871C-97650A99CEF4}"/>
              </a:ext>
            </a:extLst>
          </p:cNvPr>
          <p:cNvSpPr txBox="1"/>
          <p:nvPr/>
        </p:nvSpPr>
        <p:spPr>
          <a:xfrm>
            <a:off x="6046468" y="2587109"/>
            <a:ext cx="464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0.693</a:t>
            </a:r>
            <a:r>
              <a:rPr lang="en-US" dirty="0"/>
              <a:t> is approximate to random guessing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D8A21-15EA-0E41-A28A-6BA8D5A878B3}"/>
              </a:ext>
            </a:extLst>
          </p:cNvPr>
          <p:cNvSpPr txBox="1"/>
          <p:nvPr/>
        </p:nvSpPr>
        <p:spPr>
          <a:xfrm>
            <a:off x="6646985" y="3053862"/>
            <a:ext cx="31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Worst-case loss = -log(0.5)</a:t>
            </a:r>
          </a:p>
        </p:txBody>
      </p:sp>
    </p:spTree>
    <p:extLst>
      <p:ext uri="{BB962C8B-B14F-4D97-AF65-F5344CB8AC3E}">
        <p14:creationId xmlns:p14="http://schemas.microsoft.com/office/powerpoint/2010/main" val="172178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DA00-7561-904D-821E-54233015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dataset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BC72B72A-D432-D245-B4D7-507ECF5A6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39" y="1943099"/>
            <a:ext cx="5184982" cy="18551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D8994-C133-5248-B9A4-86C994BC1229}"/>
              </a:ext>
            </a:extLst>
          </p:cNvPr>
          <p:cNvSpPr txBox="1"/>
          <p:nvPr/>
        </p:nvSpPr>
        <p:spPr>
          <a:xfrm>
            <a:off x="6574007" y="2697773"/>
            <a:ext cx="464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overly confident but optimized</a:t>
            </a:r>
          </a:p>
        </p:txBody>
      </p:sp>
    </p:spTree>
    <p:extLst>
      <p:ext uri="{BB962C8B-B14F-4D97-AF65-F5344CB8AC3E}">
        <p14:creationId xmlns:p14="http://schemas.microsoft.com/office/powerpoint/2010/main" val="265000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A5D16-2616-9C49-A130-A19AE1D0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240D-D550-2E45-82F2-B047D18B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3" y="2024062"/>
            <a:ext cx="5547360" cy="3175088"/>
          </a:xfrm>
        </p:spPr>
        <p:txBody>
          <a:bodyPr>
            <a:normAutofit/>
          </a:bodyPr>
          <a:lstStyle/>
          <a:p>
            <a:r>
              <a:rPr lang="en-US" dirty="0"/>
              <a:t>Validation accuracy: 100%</a:t>
            </a:r>
          </a:p>
          <a:p>
            <a:r>
              <a:rPr lang="en-US" dirty="0"/>
              <a:t>Precision: 1.00</a:t>
            </a:r>
          </a:p>
          <a:p>
            <a:r>
              <a:rPr lang="en-US" dirty="0"/>
              <a:t>Recall: 1.00</a:t>
            </a:r>
          </a:p>
          <a:p>
            <a:r>
              <a:rPr lang="en-US" dirty="0"/>
              <a:t>F1-score: 1.00</a:t>
            </a:r>
          </a:p>
          <a:p>
            <a:r>
              <a:rPr lang="en-US" dirty="0"/>
              <a:t>AUC-ROC: 1.00</a:t>
            </a:r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EC6F7B99-C54A-D562-6761-23577FBB8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7404" y="1109541"/>
            <a:ext cx="4804105" cy="4804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2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78F5-6CB2-794F-92EB-1B64D232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406D0-10F7-DE44-A973-2CF44A9F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and the validation loss, this model proved to be suitable for navigating a split vector database. The reason for the split database that leverages a classifier rather than running in parallel is that newsroom data is usually one aspect of a corporate RAG system and multiple cosine similarity searches already run in parallel with it.</a:t>
            </a:r>
          </a:p>
        </p:txBody>
      </p:sp>
    </p:spTree>
    <p:extLst>
      <p:ext uri="{BB962C8B-B14F-4D97-AF65-F5344CB8AC3E}">
        <p14:creationId xmlns:p14="http://schemas.microsoft.com/office/powerpoint/2010/main" val="3142679944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2F0F3"/>
      </a:lt2>
      <a:accent1>
        <a:srgbClr val="52B620"/>
      </a:accent1>
      <a:accent2>
        <a:srgbClr val="88AF13"/>
      </a:accent2>
      <a:accent3>
        <a:srgbClr val="B89F21"/>
      </a:accent3>
      <a:accent4>
        <a:srgbClr val="D56617"/>
      </a:accent4>
      <a:accent5>
        <a:srgbClr val="E72929"/>
      </a:accent5>
      <a:accent6>
        <a:srgbClr val="D51766"/>
      </a:accent6>
      <a:hlink>
        <a:srgbClr val="9846C1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262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Amasis MT Pro Medium</vt:lpstr>
      <vt:lpstr>Arial</vt:lpstr>
      <vt:lpstr>Univers Light</vt:lpstr>
      <vt:lpstr>TribuneVTI</vt:lpstr>
      <vt:lpstr>Newsroom vector classification supporting RAG</vt:lpstr>
      <vt:lpstr>Problem</vt:lpstr>
      <vt:lpstr>EDA</vt:lpstr>
      <vt:lpstr>Smaller dataset model</vt:lpstr>
      <vt:lpstr>Larger dataset</vt:lpstr>
      <vt:lpstr>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Newsroom vector classification supporting RAG</dc:title>
  <dc:creator>Garcia, Zach</dc:creator>
  <cp:lastModifiedBy>Garcia, Zach</cp:lastModifiedBy>
  <cp:revision>3</cp:revision>
  <dcterms:created xsi:type="dcterms:W3CDTF">2024-12-13T18:12:29Z</dcterms:created>
  <dcterms:modified xsi:type="dcterms:W3CDTF">2024-12-13T18:47:51Z</dcterms:modified>
</cp:coreProperties>
</file>