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FD5-4A48-AF1C-2BEC368A9263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FD5-4A48-AF1C-2BEC368A92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D5-4A48-AF1C-2BEC368A9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DBD-4E6E-8271-40B3694D5C07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DBD-4E6E-8271-40B3694D5C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BD-4E6E-8271-40B3694D5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131-4ABD-9926-71182DAE40BF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131-4ABD-9926-71182DAE40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31-4ABD-9926-71182DAE4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FB42-4E2E-AE63-12E5BC843FB9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B42-4E2E-AE63-12E5BC843F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42-4E2E-AE63-12E5BC843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809701318388654E-2"/>
          <c:y val="8.0416950448561324E-3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125-46EB-B5CA-38B0041B83C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8125-46EB-B5CA-38B0041B83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8125-46EB-B5CA-38B0041B83C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8125-46EB-B5CA-38B0041B83C5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125-46EB-B5CA-38B0041B8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737344"/>
        <c:axId val="375776000"/>
      </c:barChart>
      <c:catAx>
        <c:axId val="3757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776000"/>
        <c:crosses val="autoZero"/>
        <c:auto val="1"/>
        <c:lblAlgn val="ctr"/>
        <c:lblOffset val="100"/>
        <c:noMultiLvlLbl val="0"/>
      </c:catAx>
      <c:valAx>
        <c:axId val="37577600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75737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66B4F4F-2469-454B-B69B-9C523F9F1118}"/>
              </a:ext>
            </a:extLst>
          </p:cNvPr>
          <p:cNvGrpSpPr/>
          <p:nvPr/>
        </p:nvGrpSpPr>
        <p:grpSpPr>
          <a:xfrm>
            <a:off x="4933400" y="4533665"/>
            <a:ext cx="6544225" cy="1577821"/>
            <a:chOff x="1018625" y="1501926"/>
            <a:chExt cx="8136044" cy="1961610"/>
          </a:xfrm>
        </p:grpSpPr>
        <p:graphicFrame>
          <p:nvGraphicFramePr>
            <p:cNvPr id="1007" name="Chart 1006">
              <a:extLst>
                <a:ext uri="{FF2B5EF4-FFF2-40B4-BE49-F238E27FC236}">
                  <a16:creationId xmlns:a16="http://schemas.microsoft.com/office/drawing/2014/main" id="{6146D0A3-138B-4700-9AA0-6567B94D2B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9343363"/>
                </p:ext>
              </p:extLst>
            </p:nvPr>
          </p:nvGraphicFramePr>
          <p:xfrm>
            <a:off x="3134305" y="1501926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08" name="Chart 1007">
              <a:extLst>
                <a:ext uri="{FF2B5EF4-FFF2-40B4-BE49-F238E27FC236}">
                  <a16:creationId xmlns:a16="http://schemas.microsoft.com/office/drawing/2014/main" id="{1AC95620-B408-47B1-B93E-A1DA514109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31038816"/>
                </p:ext>
              </p:extLst>
            </p:nvPr>
          </p:nvGraphicFramePr>
          <p:xfrm>
            <a:off x="5249985" y="1501926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09" name="Chart 1008">
              <a:extLst>
                <a:ext uri="{FF2B5EF4-FFF2-40B4-BE49-F238E27FC236}">
                  <a16:creationId xmlns:a16="http://schemas.microsoft.com/office/drawing/2014/main" id="{9105AF64-F184-475D-A7FA-D118B4ADBD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7857930"/>
                </p:ext>
              </p:extLst>
            </p:nvPr>
          </p:nvGraphicFramePr>
          <p:xfrm>
            <a:off x="7365666" y="1501926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10" name="Chart 1009">
              <a:extLst>
                <a:ext uri="{FF2B5EF4-FFF2-40B4-BE49-F238E27FC236}">
                  <a16:creationId xmlns:a16="http://schemas.microsoft.com/office/drawing/2014/main" id="{40647B37-893C-4F5D-8A6E-9999DEA4E9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3447620"/>
                </p:ext>
              </p:extLst>
            </p:nvPr>
          </p:nvGraphicFramePr>
          <p:xfrm>
            <a:off x="1018625" y="1501926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E35A49A3-A48E-45D8-801B-9921693B7EE1}"/>
                </a:ext>
              </a:extLst>
            </p:cNvPr>
            <p:cNvSpPr txBox="1"/>
            <p:nvPr/>
          </p:nvSpPr>
          <p:spPr>
            <a:xfrm>
              <a:off x="1397890" y="2261611"/>
              <a:ext cx="1054155" cy="45916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67%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9A9956DC-C419-4100-B76E-855AA1CCAADE}"/>
                </a:ext>
              </a:extLst>
            </p:cNvPr>
            <p:cNvSpPr txBox="1"/>
            <p:nvPr/>
          </p:nvSpPr>
          <p:spPr>
            <a:xfrm>
              <a:off x="3513570" y="2261611"/>
              <a:ext cx="1054155" cy="45916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43%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3F2FE972-32A8-4566-A7A4-E3E5FC433E6F}"/>
                </a:ext>
              </a:extLst>
            </p:cNvPr>
            <p:cNvSpPr txBox="1"/>
            <p:nvPr/>
          </p:nvSpPr>
          <p:spPr>
            <a:xfrm>
              <a:off x="5629250" y="2261611"/>
              <a:ext cx="1054155" cy="45916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78%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14" name="TextBox 1013">
              <a:extLst>
                <a:ext uri="{FF2B5EF4-FFF2-40B4-BE49-F238E27FC236}">
                  <a16:creationId xmlns:a16="http://schemas.microsoft.com/office/drawing/2014/main" id="{A86EF5D1-EF5D-43B0-9AB5-6A79C56F436F}"/>
                </a:ext>
              </a:extLst>
            </p:cNvPr>
            <p:cNvSpPr txBox="1"/>
            <p:nvPr/>
          </p:nvSpPr>
          <p:spPr>
            <a:xfrm>
              <a:off x="7744932" y="2261611"/>
              <a:ext cx="1054155" cy="45916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55%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B1615C1F-640F-4506-8F8C-C6D8AEADCC10}"/>
              </a:ext>
            </a:extLst>
          </p:cNvPr>
          <p:cNvGrpSpPr/>
          <p:nvPr/>
        </p:nvGrpSpPr>
        <p:grpSpPr>
          <a:xfrm>
            <a:off x="700797" y="4689110"/>
            <a:ext cx="3969839" cy="1266930"/>
            <a:chOff x="539552" y="2697298"/>
            <a:chExt cx="1872208" cy="1266930"/>
          </a:xfrm>
          <a:noFill/>
        </p:grpSpPr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C1F7F53F-AA43-4CA3-A22A-4554986011EC}"/>
                </a:ext>
              </a:extLst>
            </p:cNvPr>
            <p:cNvSpPr txBox="1"/>
            <p:nvPr/>
          </p:nvSpPr>
          <p:spPr>
            <a:xfrm>
              <a:off x="539552" y="3133231"/>
              <a:ext cx="187220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4CF34EDE-929F-4793-AA36-AC44111865DE}"/>
                </a:ext>
              </a:extLst>
            </p:cNvPr>
            <p:cNvSpPr txBox="1"/>
            <p:nvPr/>
          </p:nvSpPr>
          <p:spPr>
            <a:xfrm>
              <a:off x="539552" y="2697298"/>
              <a:ext cx="187220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Contents Title Here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18" name="Rectangle: Rounded Corners 1017">
            <a:extLst>
              <a:ext uri="{FF2B5EF4-FFF2-40B4-BE49-F238E27FC236}">
                <a16:creationId xmlns:a16="http://schemas.microsoft.com/office/drawing/2014/main" id="{EF87E1C8-42CA-406C-BCD9-8492A24129C7}"/>
              </a:ext>
            </a:extLst>
          </p:cNvPr>
          <p:cNvSpPr/>
          <p:nvPr/>
        </p:nvSpPr>
        <p:spPr>
          <a:xfrm>
            <a:off x="800100" y="1947459"/>
            <a:ext cx="1524000" cy="23301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Rectangle: Rounded Corners 1018">
            <a:extLst>
              <a:ext uri="{FF2B5EF4-FFF2-40B4-BE49-F238E27FC236}">
                <a16:creationId xmlns:a16="http://schemas.microsoft.com/office/drawing/2014/main" id="{DF7E91B5-9176-43F4-9A0D-87D2F8B55EF6}"/>
              </a:ext>
            </a:extLst>
          </p:cNvPr>
          <p:cNvSpPr/>
          <p:nvPr/>
        </p:nvSpPr>
        <p:spPr>
          <a:xfrm>
            <a:off x="2476500" y="1947459"/>
            <a:ext cx="1524000" cy="23301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Rectangle: Rounded Corners 1019">
            <a:extLst>
              <a:ext uri="{FF2B5EF4-FFF2-40B4-BE49-F238E27FC236}">
                <a16:creationId xmlns:a16="http://schemas.microsoft.com/office/drawing/2014/main" id="{AC43FFFC-D89F-480C-8A91-F3E63D946DC2}"/>
              </a:ext>
            </a:extLst>
          </p:cNvPr>
          <p:cNvSpPr/>
          <p:nvPr/>
        </p:nvSpPr>
        <p:spPr>
          <a:xfrm>
            <a:off x="4152900" y="1947459"/>
            <a:ext cx="1524000" cy="23301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Rectangle: Rounded Corners 1020">
            <a:extLst>
              <a:ext uri="{FF2B5EF4-FFF2-40B4-BE49-F238E27FC236}">
                <a16:creationId xmlns:a16="http://schemas.microsoft.com/office/drawing/2014/main" id="{7160C24A-9C38-4B86-8220-1A86685D401D}"/>
              </a:ext>
            </a:extLst>
          </p:cNvPr>
          <p:cNvSpPr/>
          <p:nvPr/>
        </p:nvSpPr>
        <p:spPr>
          <a:xfrm>
            <a:off x="5829300" y="1947459"/>
            <a:ext cx="1524000" cy="23301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BF113253-815B-4F57-8247-25F855F13B23}"/>
              </a:ext>
            </a:extLst>
          </p:cNvPr>
          <p:cNvGrpSpPr/>
          <p:nvPr/>
        </p:nvGrpSpPr>
        <p:grpSpPr>
          <a:xfrm>
            <a:off x="935913" y="2087625"/>
            <a:ext cx="1252374" cy="2049851"/>
            <a:chOff x="1085326" y="1958450"/>
            <a:chExt cx="2219161" cy="2049851"/>
          </a:xfrm>
        </p:grpSpPr>
        <p:sp>
          <p:nvSpPr>
            <p:cNvPr id="1023" name="TextBox 1022">
              <a:extLst>
                <a:ext uri="{FF2B5EF4-FFF2-40B4-BE49-F238E27FC236}">
                  <a16:creationId xmlns:a16="http://schemas.microsoft.com/office/drawing/2014/main" id="{A05086E0-974A-4D06-8366-D24AF47EB492}"/>
                </a:ext>
              </a:extLst>
            </p:cNvPr>
            <p:cNvSpPr txBox="1"/>
            <p:nvPr/>
          </p:nvSpPr>
          <p:spPr>
            <a:xfrm>
              <a:off x="1085326" y="1958450"/>
              <a:ext cx="2219161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E0A6B22D-BD45-4065-A0A2-20C2F7773F6F}"/>
                </a:ext>
              </a:extLst>
            </p:cNvPr>
            <p:cNvSpPr txBox="1"/>
            <p:nvPr/>
          </p:nvSpPr>
          <p:spPr>
            <a:xfrm>
              <a:off x="1085326" y="2253975"/>
              <a:ext cx="221916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7F6528E-70CE-4B96-9DA2-54B9386F912A}"/>
              </a:ext>
            </a:extLst>
          </p:cNvPr>
          <p:cNvGrpSpPr/>
          <p:nvPr/>
        </p:nvGrpSpPr>
        <p:grpSpPr>
          <a:xfrm>
            <a:off x="2612313" y="2087625"/>
            <a:ext cx="1252374" cy="2049851"/>
            <a:chOff x="1085326" y="1958450"/>
            <a:chExt cx="2219161" cy="2049851"/>
          </a:xfrm>
        </p:grpSpPr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3AAF6BDF-7864-430E-94EC-B717F447E335}"/>
                </a:ext>
              </a:extLst>
            </p:cNvPr>
            <p:cNvSpPr txBox="1"/>
            <p:nvPr/>
          </p:nvSpPr>
          <p:spPr>
            <a:xfrm>
              <a:off x="1085326" y="1958450"/>
              <a:ext cx="2219161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55F7976-C349-4C1C-B9F5-B1B2521571E8}"/>
                </a:ext>
              </a:extLst>
            </p:cNvPr>
            <p:cNvSpPr txBox="1"/>
            <p:nvPr/>
          </p:nvSpPr>
          <p:spPr>
            <a:xfrm>
              <a:off x="1085326" y="2253975"/>
              <a:ext cx="221916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A792F86C-B4D4-46D8-8A0D-93DEC2D21F7B}"/>
              </a:ext>
            </a:extLst>
          </p:cNvPr>
          <p:cNvGrpSpPr/>
          <p:nvPr/>
        </p:nvGrpSpPr>
        <p:grpSpPr>
          <a:xfrm>
            <a:off x="4288713" y="2087625"/>
            <a:ext cx="1252374" cy="2049851"/>
            <a:chOff x="1085326" y="1958450"/>
            <a:chExt cx="2219161" cy="2049851"/>
          </a:xfrm>
        </p:grpSpPr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D4A3DD36-9F19-4F8F-9C6A-550794034AE6}"/>
                </a:ext>
              </a:extLst>
            </p:cNvPr>
            <p:cNvSpPr txBox="1"/>
            <p:nvPr/>
          </p:nvSpPr>
          <p:spPr>
            <a:xfrm>
              <a:off x="1085326" y="1958450"/>
              <a:ext cx="2219161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EFFDFEF1-CA93-435B-B5FC-19C60ABF6CA9}"/>
                </a:ext>
              </a:extLst>
            </p:cNvPr>
            <p:cNvSpPr txBox="1"/>
            <p:nvPr/>
          </p:nvSpPr>
          <p:spPr>
            <a:xfrm>
              <a:off x="1085326" y="2253975"/>
              <a:ext cx="221916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DFF93DE-2E4A-4D0C-B383-08BE229B52BE}"/>
              </a:ext>
            </a:extLst>
          </p:cNvPr>
          <p:cNvGrpSpPr/>
          <p:nvPr/>
        </p:nvGrpSpPr>
        <p:grpSpPr>
          <a:xfrm>
            <a:off x="5965113" y="2087625"/>
            <a:ext cx="1252374" cy="2049851"/>
            <a:chOff x="1085326" y="1958450"/>
            <a:chExt cx="2219161" cy="2049851"/>
          </a:xfrm>
        </p:grpSpPr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9E24A99-22D3-492A-858C-C9601D78DF13}"/>
                </a:ext>
              </a:extLst>
            </p:cNvPr>
            <p:cNvSpPr txBox="1"/>
            <p:nvPr/>
          </p:nvSpPr>
          <p:spPr>
            <a:xfrm>
              <a:off x="1085326" y="1958450"/>
              <a:ext cx="2219161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FB35C033-6E02-476E-93A9-282EBAEAD1ED}"/>
                </a:ext>
              </a:extLst>
            </p:cNvPr>
            <p:cNvSpPr txBox="1"/>
            <p:nvPr/>
          </p:nvSpPr>
          <p:spPr>
            <a:xfrm>
              <a:off x="1085326" y="2253975"/>
              <a:ext cx="221916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aphicFrame>
        <p:nvGraphicFramePr>
          <p:cNvPr id="1034" name="Chart 1033">
            <a:extLst>
              <a:ext uri="{FF2B5EF4-FFF2-40B4-BE49-F238E27FC236}">
                <a16:creationId xmlns:a16="http://schemas.microsoft.com/office/drawing/2014/main" id="{03004D5E-9FF3-4DC1-B80F-A82897959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246231"/>
              </p:ext>
            </p:extLst>
          </p:nvPr>
        </p:nvGraphicFramePr>
        <p:xfrm>
          <a:off x="7610474" y="1633298"/>
          <a:ext cx="3781425" cy="264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11226</TotalTime>
  <Words>151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 </cp:lastModifiedBy>
  <cp:revision>36</cp:revision>
  <dcterms:created xsi:type="dcterms:W3CDTF">2018-02-18T19:39:47Z</dcterms:created>
  <dcterms:modified xsi:type="dcterms:W3CDTF">2021-04-16T06:15:14Z</dcterms:modified>
</cp:coreProperties>
</file>