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0E5321-F6B9-428A-A33A-D5FE85CDBD50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7B2E-3EDF-4401-8CBA-B2DB6DD225C7}" type="datetime1">
              <a:rPr lang="es-ES" smtClean="0"/>
              <a:t>03/05/2025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Haz clic para modificar los estilos de texto del patrón</a:t>
            </a:r>
            <a:endParaRPr lang="en-US"/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dirty="0"/>
              <a:t>Haz clic para modificar el estilo de subtítulo del 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D4F9F-58BB-4FAC-96EB-E95ACB2A15BC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E9C2-0AFB-417A-9CF6-1A7323ED038F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ADA78-3F8A-4899-9613-5152FA6453AA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33913-F697-4FC7-B6F9-38295C833667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8E539-5D0E-4F97-BD8A-E72B1124993A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B2C08-FF56-4350-BE88-13D8B57B007C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B9FCB-134A-4286-B79C-96EAC797B985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8645-DF82-4502-96BD-DF2B17A1B611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218AAA6-F164-4965-9EFD-67676659A971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A543E91-6B54-4AB0-BE29-22D8C693E143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/>
              <a:t>Haz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34542DC-8585-49E4-B0B4-A2EC7ACBA72E}" type="datetime1">
              <a:rPr lang="es-ES" smtClean="0"/>
              <a:t>03/05/2025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6172" y="246744"/>
            <a:ext cx="6796900" cy="2358570"/>
          </a:xfrm>
        </p:spPr>
        <p:txBody>
          <a:bodyPr rtlCol="0">
            <a:normAutofit/>
          </a:bodyPr>
          <a:lstStyle/>
          <a:p>
            <a:pPr rtl="0"/>
            <a:r>
              <a:rPr lang="es-mx" sz="5400" dirty="0"/>
              <a:t>Proyecto Integrador</a:t>
            </a:r>
            <a:br>
              <a:rPr lang="es-mx" sz="8000" dirty="0"/>
            </a:br>
            <a:r>
              <a:rPr lang="es-mx" sz="5400" dirty="0"/>
              <a:t>Economía</a:t>
            </a:r>
            <a:endParaRPr lang="es-mx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Matricula: BNL09837</a:t>
            </a:r>
          </a:p>
          <a:p>
            <a:pPr rtl="0"/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Alumno: José Ramón Ibáñez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posadas</a:t>
            </a:r>
          </a:p>
          <a:p>
            <a:pPr rtl="0"/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Tutor: Hugo Monteverde</a:t>
            </a:r>
          </a:p>
          <a:p>
            <a:pPr rtl="0"/>
            <a:endParaRPr lang="es-mx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522A-FE67-5EED-6175-45EA042E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8. ¿Cuál es tu opinión general de la materia?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9538A-EBD7-81EE-C6B4-398643D9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Mi opinión general de la materia de Economía es muy positiva. Me ayudó a comprender cómo funcionan los mercados, la importancia de las políticas económicas y cómo los fenómenos como la inflación o el PIB afectan nuestra vida diaria. Me parece una materia muy útil para entender mejor el mundo que nos rodea.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5C23A-9CAA-D082-008C-C976A05F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8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F5F84-931A-E03E-0665-9F982BD6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2E805761-989B-3A23-4E3C-752A3984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77B9A-F4E3-4FA4-FEF6-D0AB6FB8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MX" sz="4800" i="1" dirty="0">
                <a:solidFill>
                  <a:srgbClr val="FFFFFF"/>
                </a:solidFill>
              </a:rPr>
              <a:t>Gracias!</a:t>
            </a:r>
            <a:endParaRPr lang="es-mx" sz="4800" i="1" dirty="0">
              <a:solidFill>
                <a:srgbClr val="FFFFFF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AC327E9-582A-4A01-E09E-0AED17D20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F7DB0E-F702-0E13-2F45-DCAD4DC9D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MX" sz="4800" i="1" dirty="0">
                <a:solidFill>
                  <a:srgbClr val="FFFFFF"/>
                </a:solidFill>
              </a:rPr>
              <a:t>La economía no es solo números, es sobre personas, sobre cómo vivimos y cómo podemos vivir mejor.</a:t>
            </a:r>
            <a:endParaRPr lang="es-mx" sz="4800" i="1" dirty="0">
              <a:solidFill>
                <a:srgbClr val="FFFFFF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FFF"/>
                </a:solidFill>
              </a:rPr>
              <a:t>- Ha-</a:t>
            </a:r>
            <a:r>
              <a:rPr lang="es-MX" dirty="0" err="1">
                <a:solidFill>
                  <a:srgbClr val="FFFFFF"/>
                </a:solidFill>
              </a:rPr>
              <a:t>Joon</a:t>
            </a:r>
            <a:r>
              <a:rPr lang="es-MX" dirty="0">
                <a:solidFill>
                  <a:srgbClr val="FFFFFF"/>
                </a:solidFill>
              </a:rPr>
              <a:t> Chang</a:t>
            </a:r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2CA1-38E3-B093-5124-6B47CA57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1. ¿Cómo describes a la competencia perfecta?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6D8CB-4DBD-377B-4EB8-17EB339F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competencia perfecta es un tipo de mercado en el que existen muchos vendedores y compradores, y ningún participante tiene poder para influir en el precio del producto. Todos los productos ofrecidos son idénticos, y hay total libertad para entrar o salir del mercado. Un ejemplo puede ser el mercado de productos agrícolas como el maíz.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7E345-DB74-4323-855C-22B0985D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FC88-E46F-DC60-229C-06A45AF4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2. ¿Cómo describes a la competencia imperfecta?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553F4-5D07-66AA-A577-F2E2C851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competencia imperfecta ocurre cuando una o pocas empresas tienen poder para influir en el precio o las condiciones del mercado. Esto sucede en casos como los monopolios, oligopolios o competencia monopolística. Por ejemplo, si solo una empresa vende electricidad en una ciudad, puede fijar precios sin competencia directa.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26709-45C0-506E-9D6B-A191FCE2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1F4A-B7DF-4EEB-F30A-57BCDB3B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¿Cuál es la Teoría monetaria?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4BAA3-870D-436A-1A68-FA2B66E0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teoría monetaria estudia la relación entre la cantidad de dinero que circula en la economía y el nivel de precios. Básicamente dice que cuando hay más dinero en circulación, los precios tienden a subir (inflación), y cuando hay menos dinero, los precios pueden bajar o crecer más lentamente.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DCD79-6FE0-A66A-810E-78F72C41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5185B-163E-D2A0-6B8D-8F269D1F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¿Qué es la inflación?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E81F9-9F26-FF09-40E6-082BC9ED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inflación es el aumento generalizado y sostenido de los precios de los bienes y servicios en un país durante un periodo de tiempo. Cuando hay inflación, el poder adquisitivo del dinero disminuye, es decir, con la misma cantidad de dinero puedes comprar menos cosas.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C476C-166F-7D8D-FA7B-B97EA65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2D869-90C6-9226-AE6C-445D010B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¿Cuáles son las Teorías del Capital?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F27E4-17B4-6BDD-17BA-263D92A9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teorías del capital explican cómo se acumula y se utiliza el capital (dinero, herramientas, infraestructura) para producir bienes y servicios. Algunas teorías ven el capital como un factor fundamental para generar riqueza, y otras lo relacionan con las relaciones sociales en la producción (como la teoría marxista).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67FBA-076B-1794-9A96-562E2118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6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97211-40EE-352B-81ED-23E3646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6. ¿Qué es el Producto Interno Bruto (PIB) y por qué es importante su estudio?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6232D-1479-A3B0-3B78-162346AF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PIB es el valor total de todos los bienes y servicios producidos en un país durante un año. Es importante porque mide el crecimiento económico de un país. Un PIB en aumento generalmente significa más empleos, más inversiones y mayor bienestar económico.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3AA75-F0A6-C9F3-EABD-8C97FBF0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31B6-C1DB-16FD-497B-35491AEC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7. ¿Qué hace que un país sea más rico que otros?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9D325-46AA-4BEB-7E40-FB6346C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país puede ser más rico que otros por varias razones: mejor educación, estabilidad política, acceso a recursos naturales, innovación tecnológica, instituciones eficientes y buenas políticas económicas. Todos estos factores permiten un crecimiento más sostenible y justo.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1C88E-9BCF-413C-58EE-74CA6F94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407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75_TF56160789" id="{3299B3D0-4D0E-4961-930C-5C74500371D1}" vid="{570AEFCB-0853-4AA1-A89C-B5ABB6DE3B7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{AB4C1D82-33EF-4B82-AB74-CDBAF85E698C}tf56160789_win32</Template>
  <TotalTime>17</TotalTime>
  <Words>568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Proyecto Integrador Economía</vt:lpstr>
      <vt:lpstr>La economía no es solo números, es sobre personas, sobre cómo vivimos y cómo podemos vivir mejor.</vt:lpstr>
      <vt:lpstr>1. ¿Cómo describes a la competencia perfecta?</vt:lpstr>
      <vt:lpstr>2. ¿Cómo describes a la competencia imperfecta?</vt:lpstr>
      <vt:lpstr>3. ¿Cuál es la Teoría monetaria?</vt:lpstr>
      <vt:lpstr>4. ¿Qué es la inflación?</vt:lpstr>
      <vt:lpstr>5. ¿Cuáles son las Teorías del Capital?</vt:lpstr>
      <vt:lpstr>6. ¿Qué es el Producto Interno Bruto (PIB) y por qué es importante su estudio?</vt:lpstr>
      <vt:lpstr>7. ¿Qué hace que un país sea más rico que otros?</vt:lpstr>
      <vt:lpstr>8. ¿Cuál es tu opinión general de la materia?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BNL098377 JOSE IBANEZ</dc:creator>
  <cp:lastModifiedBy>BNL098377 JOSE IBANEZ</cp:lastModifiedBy>
  <cp:revision>3</cp:revision>
  <dcterms:created xsi:type="dcterms:W3CDTF">2025-05-03T06:19:21Z</dcterms:created>
  <dcterms:modified xsi:type="dcterms:W3CDTF">2025-05-03T06:37:14Z</dcterms:modified>
</cp:coreProperties>
</file>