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.jpeg" ContentType="image/jpeg"/>
  <Override PartName="/ppt/media/image2.jpeg" ContentType="image/jpeg"/>
  <Override PartName="/ppt/media/image4.png" ContentType="image/png"/>
  <Override PartName="/ppt/media/image3.png" ContentType="image/png"/>
  <Override PartName="/ppt/media/image5.jpeg" ContentType="image/jpeg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3" r:id="rId4"/>
    <p:sldMasterId id="2147483655" r:id="rId5"/>
    <p:sldMasterId id="2147483657" r:id="rId6"/>
    <p:sldMasterId id="2147483659" r:id="rId7"/>
    <p:sldMasterId id="2147483661" r:id="rId8"/>
    <p:sldMasterId id="2147483663" r:id="rId9"/>
    <p:sldMasterId id="2147483665" r:id="rId10"/>
  </p:sldMasterIdLst>
  <p:notesMasterIdLst>
    <p:notesMasterId r:id="rId11"/>
  </p:notes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notesMaster" Target="notesMasters/notesMaster1.xml"/><Relationship Id="rId12" Type="http://schemas.openxmlformats.org/officeDocument/2006/relationships/slide" Target="slides/slide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Relationship Id="rId1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0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s-MX" sz="4400" spc="-1" strike="noStrike">
                <a:solidFill>
                  <a:srgbClr val="000000"/>
                </a:solidFill>
                <a:latin typeface="Arial"/>
              </a:rPr>
              <a:t>Pulse para desplazar la diapositiva</a:t>
            </a: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s-MX" sz="2000" spc="-1" strike="noStrike">
                <a:solidFill>
                  <a:srgbClr val="000000"/>
                </a:solidFill>
                <a:latin typeface="Arial"/>
              </a:rPr>
              <a:t>Pulse para editar el formato de las notas</a:t>
            </a:r>
            <a:endParaRPr b="0" lang="es-MX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s-MX" sz="1400" spc="-1" strike="noStrike">
                <a:solidFill>
                  <a:srgbClr val="000000"/>
                </a:solidFill>
                <a:latin typeface="Times New Roman"/>
              </a:rPr>
              <a:t>&lt;cabecera&gt;</a:t>
            </a:r>
            <a:endParaRPr b="0" lang="es-MX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dt" idx="28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s-MX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s-MX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MX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ftr" idx="29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s-MX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MX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MX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sldNum" idx="30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s-MX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349BA527-156E-4C8E-B18B-54291B4C5F73}" type="slidenum">
              <a:rPr b="0" lang="es-MX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MX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MX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D2D49E8-1F0A-4714-95E9-D2B9526E050E}" type="slidenum">
              <a:rPr b="0" lang="es-MX" sz="1200" spc="-1" strike="noStrike">
                <a:solidFill>
                  <a:schemeClr val="dk1"/>
                </a:solidFill>
                <a:latin typeface="+mn-lt"/>
                <a:ea typeface="+mn-ea"/>
              </a:rPr>
              <a:t>&lt;número&gt;</a:t>
            </a:fld>
            <a:endParaRPr b="0" lang="es-MX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s-MX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s-MX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s-MX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s-MX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s-MX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s-MX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51F2A30-278E-4454-A30C-CA101CE137F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C1ADDE61-CAE0-4FBD-8189-55F40CE6C81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71D37BE-B365-4344-BFFE-A09BC151B92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859D00A-769D-4EDB-8A74-019FE80E32B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57F795D-1DD9-4C8A-BC80-0E209D7580B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D388D3B-F8F1-4E56-9734-86929062667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75EDE408-23A3-4610-9626-FE83A394E3A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7796CD1E-EE01-48B4-829D-8F86E5FE368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4D01B447-CA71-4866-B39A-BD889D93F36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F43E67B1-8805-4C58-96FA-FDB67A3EBA0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4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5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6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7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8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9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1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ángulo 6" hidden="1"/>
          <p:cNvSpPr/>
          <p:nvPr/>
        </p:nvSpPr>
        <p:spPr>
          <a:xfrm>
            <a:off x="3240" y="6400800"/>
            <a:ext cx="12188160" cy="45648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MX" sz="1800" spc="-1" strike="noStrike">
              <a:solidFill>
                <a:srgbClr val="ffffff"/>
              </a:solidFill>
              <a:latin typeface="Arial"/>
              <a:ea typeface="Arial"/>
            </a:endParaRPr>
          </a:p>
        </p:txBody>
      </p:sp>
      <p:cxnSp>
        <p:nvCxnSpPr>
          <p:cNvPr id="1" name="Conector recto 9"/>
          <p:cNvCxnSpPr/>
          <p:nvPr/>
        </p:nvCxnSpPr>
        <p:spPr>
          <a:xfrm>
            <a:off x="1193400" y="1897200"/>
            <a:ext cx="9967680" cy="720"/>
          </a:xfrm>
          <a:prstGeom prst="straightConnector1">
            <a:avLst/>
          </a:prstGeom>
          <a:ln w="0">
            <a:solidFill>
              <a:srgbClr val="404040"/>
            </a:solidFill>
          </a:ln>
        </p:spPr>
      </p:cxnSp>
      <p:sp>
        <p:nvSpPr>
          <p:cNvPr id="2" name="Rectángulo 9"/>
          <p:cNvSpPr/>
          <p:nvPr/>
        </p:nvSpPr>
        <p:spPr>
          <a:xfrm>
            <a:off x="3240" y="6400800"/>
            <a:ext cx="12188160" cy="45648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MX" sz="1800" spc="-1" strike="noStrike">
              <a:solidFill>
                <a:srgbClr val="ffffff"/>
              </a:solidFill>
              <a:latin typeface="Arial"/>
              <a:ea typeface="Arial"/>
            </a:endParaRPr>
          </a:p>
        </p:txBody>
      </p:sp>
      <p:cxnSp>
        <p:nvCxnSpPr>
          <p:cNvPr id="3" name="Conector recto 8"/>
          <p:cNvCxnSpPr/>
          <p:nvPr/>
        </p:nvCxnSpPr>
        <p:spPr>
          <a:xfrm>
            <a:off x="1207440" y="4474440"/>
            <a:ext cx="9876240" cy="720"/>
          </a:xfrm>
          <a:prstGeom prst="straightConnector1">
            <a:avLst/>
          </a:prstGeom>
          <a:ln w="0">
            <a:solidFill>
              <a:srgbClr val="404040"/>
            </a:solidFill>
          </a:ln>
        </p:spPr>
      </p:cxn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ftr" idx="1"/>
          </p:nvPr>
        </p:nvSpPr>
        <p:spPr>
          <a:xfrm>
            <a:off x="1097280" y="6446880"/>
            <a:ext cx="68176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MX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MX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s-MX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sldNum" idx="2"/>
          </p:nvPr>
        </p:nvSpPr>
        <p:spPr>
          <a:xfrm>
            <a:off x="10993680" y="6446880"/>
            <a:ext cx="7794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s-MX" sz="900" spc="-1" strike="noStrike">
                <a:solidFill>
                  <a:srgbClr val="ffffff"/>
                </a:solidFill>
                <a:latin typeface="Speak Pro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B31FA93F-9FCC-4DFC-B377-04FD587C9CD9}" type="slidenum">
              <a:rPr b="0" lang="es-MX" sz="900" spc="-1" strike="noStrike">
                <a:solidFill>
                  <a:srgbClr val="ffffff"/>
                </a:solidFill>
                <a:latin typeface="Speak Pro"/>
                <a:ea typeface="Arial"/>
              </a:rPr>
              <a:t>1</a:t>
            </a:fld>
            <a:endParaRPr b="0" lang="es-MX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dt" idx="3"/>
          </p:nvPr>
        </p:nvSpPr>
        <p:spPr>
          <a:xfrm>
            <a:off x="8218440" y="6446880"/>
            <a:ext cx="258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MX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MX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s-MX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MX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MX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MX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MX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MX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6"/>
          <p:cNvSpPr/>
          <p:nvPr/>
        </p:nvSpPr>
        <p:spPr>
          <a:xfrm>
            <a:off x="3240" y="6400800"/>
            <a:ext cx="12188160" cy="45648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MX" sz="1800" spc="-1" strike="noStrike">
              <a:solidFill>
                <a:srgbClr val="ffffff"/>
              </a:solidFill>
              <a:latin typeface="Arial"/>
              <a:ea typeface="Arial"/>
            </a:endParaRPr>
          </a:p>
        </p:txBody>
      </p:sp>
      <p:cxnSp>
        <p:nvCxnSpPr>
          <p:cNvPr id="12" name="Conector recto 9"/>
          <p:cNvCxnSpPr/>
          <p:nvPr/>
        </p:nvCxnSpPr>
        <p:spPr>
          <a:xfrm>
            <a:off x="1193400" y="1897200"/>
            <a:ext cx="9967680" cy="720"/>
          </a:xfrm>
          <a:prstGeom prst="straightConnector1">
            <a:avLst/>
          </a:prstGeom>
          <a:ln w="0">
            <a:solidFill>
              <a:srgbClr val="404040"/>
            </a:solidFill>
          </a:ln>
        </p:spPr>
      </p:cxnSp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ftr" idx="4"/>
          </p:nvPr>
        </p:nvSpPr>
        <p:spPr>
          <a:xfrm>
            <a:off x="1097280" y="6446880"/>
            <a:ext cx="68176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MX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MX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MX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sldNum" idx="5"/>
          </p:nvPr>
        </p:nvSpPr>
        <p:spPr>
          <a:xfrm>
            <a:off x="10993680" y="6446880"/>
            <a:ext cx="7794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s-MX" sz="900" spc="-1" strike="noStrike">
                <a:solidFill>
                  <a:srgbClr val="ffffff"/>
                </a:solidFill>
                <a:latin typeface="Speak Pro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C7DDF2A0-5DFF-43F7-8834-BFD61FC1DB42}" type="slidenum">
              <a:rPr b="0" lang="es-MX" sz="900" spc="-1" strike="noStrike">
                <a:solidFill>
                  <a:srgbClr val="ffffff"/>
                </a:solidFill>
                <a:latin typeface="Speak Pro"/>
                <a:ea typeface="Arial"/>
              </a:rPr>
              <a:t>&lt;número&gt;</a:t>
            </a:fld>
            <a:endParaRPr b="0" lang="es-MX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 type="dt" idx="6"/>
          </p:nvPr>
        </p:nvSpPr>
        <p:spPr>
          <a:xfrm>
            <a:off x="8218440" y="6446880"/>
            <a:ext cx="258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MX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MX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MX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  <p:sldLayoutId id="2147483652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 6" hidden="1"/>
          <p:cNvSpPr/>
          <p:nvPr/>
        </p:nvSpPr>
        <p:spPr>
          <a:xfrm>
            <a:off x="3240" y="6400800"/>
            <a:ext cx="12188160" cy="45648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MX" sz="1800" spc="-1" strike="noStrike">
              <a:solidFill>
                <a:srgbClr val="ffffff"/>
              </a:solidFill>
              <a:latin typeface="Arial"/>
              <a:ea typeface="Arial"/>
            </a:endParaRPr>
          </a:p>
        </p:txBody>
      </p:sp>
      <p:cxnSp>
        <p:nvCxnSpPr>
          <p:cNvPr id="24" name="Conector recto 9"/>
          <p:cNvCxnSpPr/>
          <p:nvPr/>
        </p:nvCxnSpPr>
        <p:spPr>
          <a:xfrm>
            <a:off x="1193400" y="1897200"/>
            <a:ext cx="9967680" cy="720"/>
          </a:xfrm>
          <a:prstGeom prst="straightConnector1">
            <a:avLst/>
          </a:prstGeom>
          <a:ln w="0">
            <a:solidFill>
              <a:srgbClr val="404040"/>
            </a:solidFill>
          </a:ln>
        </p:spPr>
      </p:cxnSp>
      <p:sp>
        <p:nvSpPr>
          <p:cNvPr id="25" name="Rectángulo 9"/>
          <p:cNvSpPr/>
          <p:nvPr/>
        </p:nvSpPr>
        <p:spPr>
          <a:xfrm>
            <a:off x="3240" y="6400800"/>
            <a:ext cx="12188160" cy="45648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MX" sz="1800" spc="-1" strike="noStrike">
              <a:solidFill>
                <a:srgbClr val="ffffff"/>
              </a:solidFill>
              <a:latin typeface="Arial"/>
              <a:ea typeface="Arial"/>
            </a:endParaRPr>
          </a:p>
        </p:txBody>
      </p:sp>
      <p:cxnSp>
        <p:nvCxnSpPr>
          <p:cNvPr id="26" name="Conector recto 8"/>
          <p:cNvCxnSpPr/>
          <p:nvPr/>
        </p:nvCxnSpPr>
        <p:spPr>
          <a:xfrm>
            <a:off x="1207440" y="4484880"/>
            <a:ext cx="9876240" cy="720"/>
          </a:xfrm>
          <a:prstGeom prst="straightConnector1">
            <a:avLst/>
          </a:prstGeom>
          <a:ln w="0">
            <a:solidFill>
              <a:srgbClr val="404040"/>
            </a:solidFill>
          </a:ln>
        </p:spPr>
      </p:cxnSp>
      <p:sp>
        <p:nvSpPr>
          <p:cNvPr id="27" name="PlaceHolder 1"/>
          <p:cNvSpPr>
            <a:spLocks noGrp="1"/>
          </p:cNvSpPr>
          <p:nvPr>
            <p:ph type="ftr" idx="7"/>
          </p:nvPr>
        </p:nvSpPr>
        <p:spPr>
          <a:xfrm>
            <a:off x="1097280" y="6446880"/>
            <a:ext cx="68176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MX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MX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MX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ldNum" idx="8"/>
          </p:nvPr>
        </p:nvSpPr>
        <p:spPr>
          <a:xfrm>
            <a:off x="10993680" y="6446880"/>
            <a:ext cx="7794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s-MX" sz="900" spc="-1" strike="noStrike">
                <a:solidFill>
                  <a:srgbClr val="ffffff"/>
                </a:solidFill>
                <a:latin typeface="Speak Pro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22BB2B46-000B-4869-A070-78C983D34647}" type="slidenum">
              <a:rPr b="0" lang="es-MX" sz="900" spc="-1" strike="noStrike">
                <a:solidFill>
                  <a:srgbClr val="ffffff"/>
                </a:solidFill>
                <a:latin typeface="Speak Pro"/>
                <a:ea typeface="Arial"/>
              </a:rPr>
              <a:t>&lt;número&gt;</a:t>
            </a:fld>
            <a:endParaRPr b="0" lang="es-MX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dt" idx="9"/>
          </p:nvPr>
        </p:nvSpPr>
        <p:spPr>
          <a:xfrm>
            <a:off x="8218440" y="6446880"/>
            <a:ext cx="258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MX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MX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MX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4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ángulo 6"/>
          <p:cNvSpPr/>
          <p:nvPr/>
        </p:nvSpPr>
        <p:spPr>
          <a:xfrm>
            <a:off x="3240" y="6400800"/>
            <a:ext cx="12188160" cy="45648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MX" sz="1800" spc="-1" strike="noStrike">
              <a:solidFill>
                <a:srgbClr val="ffffff"/>
              </a:solidFill>
              <a:latin typeface="Arial"/>
              <a:ea typeface="Arial"/>
            </a:endParaRPr>
          </a:p>
        </p:txBody>
      </p:sp>
      <p:cxnSp>
        <p:nvCxnSpPr>
          <p:cNvPr id="31" name="Conector recto 9"/>
          <p:cNvCxnSpPr/>
          <p:nvPr/>
        </p:nvCxnSpPr>
        <p:spPr>
          <a:xfrm>
            <a:off x="1193400" y="1897200"/>
            <a:ext cx="9967680" cy="720"/>
          </a:xfrm>
          <a:prstGeom prst="straightConnector1">
            <a:avLst/>
          </a:prstGeom>
          <a:ln w="0">
            <a:solidFill>
              <a:srgbClr val="404040"/>
            </a:solidFill>
          </a:ln>
        </p:spPr>
      </p:cxnSp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ftr" idx="10"/>
          </p:nvPr>
        </p:nvSpPr>
        <p:spPr>
          <a:xfrm>
            <a:off x="1097280" y="6446880"/>
            <a:ext cx="68176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MX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MX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MX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sldNum" idx="11"/>
          </p:nvPr>
        </p:nvSpPr>
        <p:spPr>
          <a:xfrm>
            <a:off x="10993680" y="6446880"/>
            <a:ext cx="7794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s-MX" sz="900" spc="-1" strike="noStrike">
                <a:solidFill>
                  <a:srgbClr val="ffffff"/>
                </a:solidFill>
                <a:latin typeface="Speak Pro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CFC869D2-865F-4EF5-8491-6F636CC3586A}" type="slidenum">
              <a:rPr b="0" lang="es-MX" sz="900" spc="-1" strike="noStrike">
                <a:solidFill>
                  <a:srgbClr val="ffffff"/>
                </a:solidFill>
                <a:latin typeface="Speak Pro"/>
                <a:ea typeface="Arial"/>
              </a:rPr>
              <a:t>&lt;número&gt;</a:t>
            </a:fld>
            <a:endParaRPr b="0" lang="es-MX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dt" idx="12"/>
          </p:nvPr>
        </p:nvSpPr>
        <p:spPr>
          <a:xfrm>
            <a:off x="8218440" y="6446880"/>
            <a:ext cx="258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MX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MX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MX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6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ángulo 6"/>
          <p:cNvSpPr/>
          <p:nvPr/>
        </p:nvSpPr>
        <p:spPr>
          <a:xfrm>
            <a:off x="3240" y="6400800"/>
            <a:ext cx="12188160" cy="45648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MX" sz="1800" spc="-1" strike="noStrike">
              <a:solidFill>
                <a:srgbClr val="ffffff"/>
              </a:solidFill>
              <a:latin typeface="Arial"/>
              <a:ea typeface="Arial"/>
            </a:endParaRPr>
          </a:p>
        </p:txBody>
      </p:sp>
      <p:cxnSp>
        <p:nvCxnSpPr>
          <p:cNvPr id="42" name="Conector recto 9"/>
          <p:cNvCxnSpPr/>
          <p:nvPr/>
        </p:nvCxnSpPr>
        <p:spPr>
          <a:xfrm>
            <a:off x="1193400" y="1897200"/>
            <a:ext cx="9967680" cy="720"/>
          </a:xfrm>
          <a:prstGeom prst="straightConnector1">
            <a:avLst/>
          </a:prstGeom>
          <a:ln w="0">
            <a:solidFill>
              <a:srgbClr val="404040"/>
            </a:solidFill>
          </a:ln>
        </p:spPr>
      </p:cxnSp>
      <p:sp>
        <p:nvSpPr>
          <p:cNvPr id="43" name="PlaceHolder 1"/>
          <p:cNvSpPr>
            <a:spLocks noGrp="1"/>
          </p:cNvSpPr>
          <p:nvPr>
            <p:ph type="ftr" idx="13"/>
          </p:nvPr>
        </p:nvSpPr>
        <p:spPr>
          <a:xfrm>
            <a:off x="1097280" y="6446880"/>
            <a:ext cx="68176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MX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MX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MX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ldNum" idx="14"/>
          </p:nvPr>
        </p:nvSpPr>
        <p:spPr>
          <a:xfrm>
            <a:off x="10993680" y="6446880"/>
            <a:ext cx="7794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s-MX" sz="900" spc="-1" strike="noStrike">
                <a:solidFill>
                  <a:srgbClr val="ffffff"/>
                </a:solidFill>
                <a:latin typeface="Speak Pro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CA24CADA-36E9-4003-8A44-938E7BF09E1F}" type="slidenum">
              <a:rPr b="0" lang="es-MX" sz="900" spc="-1" strike="noStrike">
                <a:solidFill>
                  <a:srgbClr val="ffffff"/>
                </a:solidFill>
                <a:latin typeface="Speak Pro"/>
                <a:ea typeface="Arial"/>
              </a:rPr>
              <a:t>&lt;número&gt;</a:t>
            </a:fld>
            <a:endParaRPr b="0" lang="es-MX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15"/>
          </p:nvPr>
        </p:nvSpPr>
        <p:spPr>
          <a:xfrm>
            <a:off x="8218440" y="6446880"/>
            <a:ext cx="258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MX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MX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MX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8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6"/>
          <p:cNvSpPr/>
          <p:nvPr/>
        </p:nvSpPr>
        <p:spPr>
          <a:xfrm>
            <a:off x="3240" y="6400800"/>
            <a:ext cx="12188160" cy="45648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MX" sz="1800" spc="-1" strike="noStrike">
              <a:solidFill>
                <a:srgbClr val="ffffff"/>
              </a:solidFill>
              <a:latin typeface="Arial"/>
              <a:ea typeface="Arial"/>
            </a:endParaRPr>
          </a:p>
        </p:txBody>
      </p:sp>
      <p:cxnSp>
        <p:nvCxnSpPr>
          <p:cNvPr id="47" name="Conector recto 9"/>
          <p:cNvCxnSpPr/>
          <p:nvPr/>
        </p:nvCxnSpPr>
        <p:spPr>
          <a:xfrm>
            <a:off x="1193400" y="1897200"/>
            <a:ext cx="9967680" cy="720"/>
          </a:xfrm>
          <a:prstGeom prst="straightConnector1">
            <a:avLst/>
          </a:prstGeom>
          <a:ln w="0">
            <a:solidFill>
              <a:srgbClr val="404040"/>
            </a:solidFill>
          </a:ln>
        </p:spPr>
      </p:cxn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ftr" idx="16"/>
          </p:nvPr>
        </p:nvSpPr>
        <p:spPr>
          <a:xfrm>
            <a:off x="1097280" y="6446880"/>
            <a:ext cx="68176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MX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MX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MX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sldNum" idx="17"/>
          </p:nvPr>
        </p:nvSpPr>
        <p:spPr>
          <a:xfrm>
            <a:off x="10993680" y="6446880"/>
            <a:ext cx="7794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s-MX" sz="900" spc="-1" strike="noStrike">
                <a:solidFill>
                  <a:srgbClr val="ffffff"/>
                </a:solidFill>
                <a:latin typeface="Speak Pro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5C7C4F54-6E78-4C73-BD21-3246CB0AECF7}" type="slidenum">
              <a:rPr b="0" lang="es-MX" sz="900" spc="-1" strike="noStrike">
                <a:solidFill>
                  <a:srgbClr val="ffffff"/>
                </a:solidFill>
                <a:latin typeface="Speak Pro"/>
                <a:ea typeface="Arial"/>
              </a:rPr>
              <a:t>&lt;número&gt;</a:t>
            </a:fld>
            <a:endParaRPr b="0" lang="es-MX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dt" idx="18"/>
          </p:nvPr>
        </p:nvSpPr>
        <p:spPr>
          <a:xfrm>
            <a:off x="8218440" y="6446880"/>
            <a:ext cx="258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MX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MX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MX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MX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MX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MX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MX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MX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0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ángulo 6" hidden="1"/>
          <p:cNvSpPr/>
          <p:nvPr/>
        </p:nvSpPr>
        <p:spPr>
          <a:xfrm>
            <a:off x="3240" y="6400800"/>
            <a:ext cx="12188160" cy="45648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MX" sz="1800" spc="-1" strike="noStrike">
              <a:solidFill>
                <a:srgbClr val="ffffff"/>
              </a:solidFill>
              <a:latin typeface="Arial"/>
              <a:ea typeface="Arial"/>
            </a:endParaRPr>
          </a:p>
        </p:txBody>
      </p:sp>
      <p:cxnSp>
        <p:nvCxnSpPr>
          <p:cNvPr id="55" name="Conector recto 9"/>
          <p:cNvCxnSpPr/>
          <p:nvPr/>
        </p:nvCxnSpPr>
        <p:spPr>
          <a:xfrm>
            <a:off x="1193400" y="1897200"/>
            <a:ext cx="9967680" cy="720"/>
          </a:xfrm>
          <a:prstGeom prst="straightConnector1">
            <a:avLst/>
          </a:prstGeom>
          <a:ln w="0">
            <a:solidFill>
              <a:srgbClr val="404040"/>
            </a:solidFill>
          </a:ln>
        </p:spPr>
      </p:cxnSp>
      <p:sp>
        <p:nvSpPr>
          <p:cNvPr id="56" name="Rectángulo 9"/>
          <p:cNvSpPr/>
          <p:nvPr/>
        </p:nvSpPr>
        <p:spPr>
          <a:xfrm>
            <a:off x="3240" y="6400800"/>
            <a:ext cx="12188160" cy="45648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MX" sz="1800" spc="-1" strike="noStrike">
              <a:solidFill>
                <a:srgbClr val="ffffff"/>
              </a:solidFill>
              <a:latin typeface="Arial"/>
              <a:ea typeface="Arial"/>
            </a:endParaRPr>
          </a:p>
        </p:txBody>
      </p:sp>
      <p:sp>
        <p:nvSpPr>
          <p:cNvPr id="57" name="PlaceHolder 1"/>
          <p:cNvSpPr>
            <a:spLocks noGrp="1"/>
          </p:cNvSpPr>
          <p:nvPr>
            <p:ph type="ftr" idx="19"/>
          </p:nvPr>
        </p:nvSpPr>
        <p:spPr>
          <a:xfrm>
            <a:off x="1097280" y="6446880"/>
            <a:ext cx="68176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MX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MX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MX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ldNum" idx="20"/>
          </p:nvPr>
        </p:nvSpPr>
        <p:spPr>
          <a:xfrm>
            <a:off x="10993680" y="6446880"/>
            <a:ext cx="7794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s-MX" sz="900" spc="-1" strike="noStrike">
                <a:solidFill>
                  <a:srgbClr val="ffffff"/>
                </a:solidFill>
                <a:latin typeface="Speak Pro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8B8A1133-D8DA-4B5D-A8DE-2ED6AB6BCC87}" type="slidenum">
              <a:rPr b="0" lang="es-MX" sz="900" spc="-1" strike="noStrike">
                <a:solidFill>
                  <a:srgbClr val="ffffff"/>
                </a:solidFill>
                <a:latin typeface="Speak Pro"/>
                <a:ea typeface="Arial"/>
              </a:rPr>
              <a:t>&lt;número&gt;</a:t>
            </a:fld>
            <a:endParaRPr b="0" lang="es-MX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dt" idx="21"/>
          </p:nvPr>
        </p:nvSpPr>
        <p:spPr>
          <a:xfrm>
            <a:off x="8218440" y="6446880"/>
            <a:ext cx="258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MX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MX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MX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ángulo 6" hidden="1"/>
          <p:cNvSpPr/>
          <p:nvPr/>
        </p:nvSpPr>
        <p:spPr>
          <a:xfrm>
            <a:off x="3240" y="6400800"/>
            <a:ext cx="12188160" cy="45648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MX" sz="1800" spc="-1" strike="noStrike">
              <a:solidFill>
                <a:srgbClr val="ffffff"/>
              </a:solidFill>
              <a:latin typeface="Arial"/>
              <a:ea typeface="Arial"/>
            </a:endParaRPr>
          </a:p>
        </p:txBody>
      </p:sp>
      <p:cxnSp>
        <p:nvCxnSpPr>
          <p:cNvPr id="61" name="Conector recto 9"/>
          <p:cNvCxnSpPr/>
          <p:nvPr/>
        </p:nvCxnSpPr>
        <p:spPr>
          <a:xfrm>
            <a:off x="1193400" y="1897200"/>
            <a:ext cx="9967680" cy="720"/>
          </a:xfrm>
          <a:prstGeom prst="straightConnector1">
            <a:avLst/>
          </a:prstGeom>
          <a:ln w="0">
            <a:solidFill>
              <a:srgbClr val="404040"/>
            </a:solidFill>
          </a:ln>
        </p:spPr>
      </p:cxnSp>
      <p:sp>
        <p:nvSpPr>
          <p:cNvPr id="62" name="Rectángulo 7"/>
          <p:cNvSpPr/>
          <p:nvPr/>
        </p:nvSpPr>
        <p:spPr>
          <a:xfrm>
            <a:off x="0" y="0"/>
            <a:ext cx="4653720" cy="685728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MX" sz="1800" spc="-1" strike="noStrike">
              <a:solidFill>
                <a:srgbClr val="ffffff"/>
              </a:solidFill>
              <a:latin typeface="Arial"/>
              <a:ea typeface="Arial"/>
            </a:endParaRPr>
          </a:p>
        </p:txBody>
      </p:sp>
      <p:sp>
        <p:nvSpPr>
          <p:cNvPr id="63" name="PlaceHolder 1"/>
          <p:cNvSpPr>
            <a:spLocks noGrp="1"/>
          </p:cNvSpPr>
          <p:nvPr>
            <p:ph type="ftr" idx="22"/>
          </p:nvPr>
        </p:nvSpPr>
        <p:spPr>
          <a:xfrm>
            <a:off x="5459040" y="6446520"/>
            <a:ext cx="53334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MX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MX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MX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sldNum" idx="23"/>
          </p:nvPr>
        </p:nvSpPr>
        <p:spPr>
          <a:xfrm>
            <a:off x="10993680" y="6446880"/>
            <a:ext cx="7794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s-MX" sz="900" spc="-1" strike="noStrike">
                <a:solidFill>
                  <a:schemeClr val="dk2"/>
                </a:solidFill>
                <a:latin typeface="Speak Pro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3B1F03E7-E1F6-432F-B479-7505FC84034C}" type="slidenum">
              <a:rPr b="0" lang="es-MX" sz="900" spc="-1" strike="noStrike">
                <a:solidFill>
                  <a:schemeClr val="dk2"/>
                </a:solidFill>
                <a:latin typeface="Speak Pro"/>
                <a:ea typeface="Arial"/>
              </a:rPr>
              <a:t>&lt;número&gt;</a:t>
            </a:fld>
            <a:endParaRPr b="0" lang="es-MX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dt" idx="24"/>
          </p:nvPr>
        </p:nvSpPr>
        <p:spPr>
          <a:xfrm>
            <a:off x="643320" y="6446520"/>
            <a:ext cx="351684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MX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MX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MX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4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ángulo 6" hidden="1"/>
          <p:cNvSpPr/>
          <p:nvPr/>
        </p:nvSpPr>
        <p:spPr>
          <a:xfrm>
            <a:off x="3240" y="6400800"/>
            <a:ext cx="12188160" cy="45648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MX" sz="1800" spc="-1" strike="noStrike">
              <a:solidFill>
                <a:srgbClr val="ffffff"/>
              </a:solidFill>
              <a:latin typeface="Arial"/>
              <a:ea typeface="Arial"/>
            </a:endParaRPr>
          </a:p>
        </p:txBody>
      </p:sp>
      <p:cxnSp>
        <p:nvCxnSpPr>
          <p:cNvPr id="67" name="Conector recto 9"/>
          <p:cNvCxnSpPr/>
          <p:nvPr/>
        </p:nvCxnSpPr>
        <p:spPr>
          <a:xfrm>
            <a:off x="1193400" y="1897200"/>
            <a:ext cx="9967680" cy="720"/>
          </a:xfrm>
          <a:prstGeom prst="straightConnector1">
            <a:avLst/>
          </a:prstGeom>
          <a:ln w="0">
            <a:solidFill>
              <a:srgbClr val="404040"/>
            </a:solidFill>
          </a:ln>
        </p:spPr>
      </p:cxnSp>
      <p:sp>
        <p:nvSpPr>
          <p:cNvPr id="68" name="Rectángulo 7"/>
          <p:cNvSpPr/>
          <p:nvPr/>
        </p:nvSpPr>
        <p:spPr>
          <a:xfrm>
            <a:off x="0" y="4578480"/>
            <a:ext cx="12188160" cy="22788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MX" sz="1800" spc="-1" strike="noStrike">
              <a:solidFill>
                <a:srgbClr val="ffffff"/>
              </a:solidFill>
              <a:latin typeface="Arial"/>
              <a:ea typeface="Arial"/>
            </a:endParaRPr>
          </a:p>
        </p:txBody>
      </p:sp>
      <p:sp>
        <p:nvSpPr>
          <p:cNvPr id="69" name="PlaceHolder 1"/>
          <p:cNvSpPr>
            <a:spLocks noGrp="1"/>
          </p:cNvSpPr>
          <p:nvPr>
            <p:ph type="ftr" idx="25"/>
          </p:nvPr>
        </p:nvSpPr>
        <p:spPr>
          <a:xfrm>
            <a:off x="1097280" y="6446880"/>
            <a:ext cx="68176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MX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MX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MX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sldNum" idx="26"/>
          </p:nvPr>
        </p:nvSpPr>
        <p:spPr>
          <a:xfrm>
            <a:off x="10993680" y="6446880"/>
            <a:ext cx="7794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s-MX" sz="900" spc="-1" strike="noStrike">
                <a:solidFill>
                  <a:srgbClr val="ffffff"/>
                </a:solidFill>
                <a:latin typeface="Speak Pro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D1233EFA-7749-45C7-B367-F905446C866D}" type="slidenum">
              <a:rPr b="0" lang="es-MX" sz="900" spc="-1" strike="noStrike">
                <a:solidFill>
                  <a:srgbClr val="ffffff"/>
                </a:solidFill>
                <a:latin typeface="Speak Pro"/>
                <a:ea typeface="Arial"/>
              </a:rPr>
              <a:t>&lt;número&gt;</a:t>
            </a:fld>
            <a:endParaRPr b="0" lang="es-MX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dt" idx="27"/>
          </p:nvPr>
        </p:nvSpPr>
        <p:spPr>
          <a:xfrm>
            <a:off x="8218440" y="6446880"/>
            <a:ext cx="258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MX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MX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MX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6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ángulo 23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s-MX" sz="1800" spc="-1" strike="noStrike">
              <a:solidFill>
                <a:srgbClr val="ffffff"/>
              </a:solidFill>
              <a:latin typeface="Speak Pro"/>
              <a:ea typeface="Arial"/>
            </a:endParaRPr>
          </a:p>
        </p:txBody>
      </p:sp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168600" y="195840"/>
            <a:ext cx="5906520" cy="3937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MX" sz="4600" spc="-52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Verdana"/>
                <a:ea typeface="Verdana"/>
              </a:rPr>
              <a:t>M6 Calidad de los servicios informáticos LFIN A</a:t>
            </a:r>
            <a:br>
              <a:rPr sz="5400"/>
            </a:br>
            <a:br>
              <a:rPr sz="5400"/>
            </a:br>
            <a:r>
              <a:rPr b="0" lang="es-MX" sz="4400" spc="-52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Verdana"/>
                <a:ea typeface="Verdana"/>
              </a:rPr>
              <a:t>Proyecto modular integrador</a:t>
            </a: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0" name="Imagen 5" descr=""/>
          <p:cNvPicPr/>
          <p:nvPr/>
        </p:nvPicPr>
        <p:blipFill>
          <a:blip r:embed="rId1"/>
          <a:stretch/>
        </p:blipFill>
        <p:spPr>
          <a:xfrm>
            <a:off x="0" y="0"/>
            <a:ext cx="6095160" cy="6857280"/>
          </a:xfrm>
          <a:prstGeom prst="rect">
            <a:avLst/>
          </a:prstGeom>
          <a:ln w="0">
            <a:noFill/>
          </a:ln>
        </p:spPr>
      </p:pic>
      <p:cxnSp>
        <p:nvCxnSpPr>
          <p:cNvPr id="81" name="Conector recto 25"/>
          <p:cNvCxnSpPr/>
          <p:nvPr/>
        </p:nvCxnSpPr>
        <p:spPr>
          <a:xfrm>
            <a:off x="6804720" y="4294440"/>
            <a:ext cx="4389840" cy="720"/>
          </a:xfrm>
          <a:prstGeom prst="straightConnector1">
            <a:avLst/>
          </a:prstGeom>
          <a:ln w="0">
            <a:solidFill>
              <a:srgbClr val="404040"/>
            </a:solidFill>
          </a:ln>
        </p:spPr>
      </p:cxnSp>
      <p:graphicFrame>
        <p:nvGraphicFramePr>
          <p:cNvPr id="82" name="Tabla 10"/>
          <p:cNvGraphicFramePr/>
          <p:nvPr/>
        </p:nvGraphicFramePr>
        <p:xfrm>
          <a:off x="4493880" y="4610880"/>
          <a:ext cx="7581240" cy="2107800"/>
        </p:xfrm>
        <a:graphic>
          <a:graphicData uri="http://schemas.openxmlformats.org/drawingml/2006/table">
            <a:tbl>
              <a:tblPr/>
              <a:tblGrid>
                <a:gridCol w="1966680"/>
                <a:gridCol w="5614920"/>
              </a:tblGrid>
              <a:tr h="418320">
                <a:tc>
                  <a:txBody>
                    <a:bodyPr lIns="68400" rIns="68400" anchor="t">
                      <a:noAutofit/>
                    </a:bodyPr>
                    <a:p>
                      <a:pPr algn="just" defTabSz="914400">
                        <a:lnSpc>
                          <a:spcPct val="100000"/>
                        </a:lnSpc>
                      </a:pPr>
                      <a:r>
                        <a:rPr b="1" lang="es-MX" sz="180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Tutor: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68400" marR="684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68400" rIns="68400" anchor="t">
                      <a:noAutofit/>
                    </a:bodyPr>
                    <a:p>
                      <a:pPr algn="just" defTabSz="914400">
                        <a:lnSpc>
                          <a:spcPct val="100000"/>
                        </a:lnSpc>
                      </a:pPr>
                      <a:r>
                        <a:rPr b="1" lang="es-MX" sz="180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Virgina Araguz Lara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68400" marR="684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418320">
                <a:tc>
                  <a:txBody>
                    <a:bodyPr lIns="68400" rIns="68400" anchor="t">
                      <a:noAutofit/>
                    </a:bodyPr>
                    <a:p>
                      <a:pPr algn="just" defTabSz="914400">
                        <a:lnSpc>
                          <a:spcPct val="100000"/>
                        </a:lnSpc>
                      </a:pPr>
                      <a:r>
                        <a:rPr b="1" lang="es-MX" sz="180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Estudiante: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68400" marR="684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68400" rIns="68400" anchor="t">
                      <a:noAutofit/>
                    </a:bodyPr>
                    <a:p>
                      <a:pPr algn="just" defTabSz="914400">
                        <a:lnSpc>
                          <a:spcPct val="100000"/>
                        </a:lnSpc>
                      </a:pPr>
                      <a:r>
                        <a:rPr b="1" lang="es-MX" sz="180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José Ramón Ibáñez Posadas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68400" marR="684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418320">
                <a:tc>
                  <a:txBody>
                    <a:bodyPr lIns="68400" rIns="68400" anchor="t">
                      <a:noAutofit/>
                    </a:bodyPr>
                    <a:p>
                      <a:pPr algn="just" defTabSz="914400">
                        <a:lnSpc>
                          <a:spcPct val="100000"/>
                        </a:lnSpc>
                      </a:pPr>
                      <a:r>
                        <a:rPr b="1" lang="es-MX" sz="180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Matricula: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68400" marR="684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68400" rIns="68400" anchor="t">
                      <a:noAutofit/>
                    </a:bodyPr>
                    <a:p>
                      <a:pPr algn="just" defTabSz="914400">
                        <a:lnSpc>
                          <a:spcPct val="100000"/>
                        </a:lnSpc>
                      </a:pPr>
                      <a:r>
                        <a:rPr b="1" lang="es-MX" sz="180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BNL098377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just" defTabSz="914400">
                        <a:lnSpc>
                          <a:spcPct val="100000"/>
                        </a:lnSpc>
                      </a:pPr>
                      <a:endParaRPr b="0" lang="es-MX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68400" marR="684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418320">
                <a:tc>
                  <a:txBody>
                    <a:bodyPr lIns="68400" rIns="68400" anchor="t">
                      <a:noAutofit/>
                    </a:bodyPr>
                    <a:p>
                      <a:pPr algn="just" defTabSz="914400">
                        <a:lnSpc>
                          <a:spcPct val="100000"/>
                        </a:lnSpc>
                      </a:pPr>
                      <a:r>
                        <a:rPr b="1" lang="es-MX" sz="180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Lugar y Fecha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68400" marR="684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68400" rIns="68400" anchor="t">
                      <a:noAutofit/>
                    </a:bodyPr>
                    <a:p>
                      <a:pPr algn="just" defTabSz="914400">
                        <a:lnSpc>
                          <a:spcPct val="100000"/>
                        </a:lnSpc>
                      </a:pPr>
                      <a:r>
                        <a:rPr b="0" lang="es-MX" sz="180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San Nicolás de los Garza, Nuevo León a 4 de Julio de 2025.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68400" marR="684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3" name="Rectangle 2"/>
          <p:cNvSpPr/>
          <p:nvPr/>
        </p:nvSpPr>
        <p:spPr>
          <a:xfrm>
            <a:off x="6735600" y="4341960"/>
            <a:ext cx="995940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spAutoFit/>
          </a:bodyPr>
          <a:p>
            <a:pPr defTabSz="914400">
              <a:lnSpc>
                <a:spcPct val="100000"/>
              </a:lnSpc>
            </a:pPr>
            <a:endParaRPr b="0" lang="es-MX" sz="1800" spc="-1" strike="noStrike">
              <a:solidFill>
                <a:schemeClr val="dk1"/>
              </a:solidFill>
              <a:latin typeface="Speak Pro"/>
              <a:ea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MX" sz="4600" spc="-52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Verdana"/>
                <a:ea typeface="Verdana"/>
              </a:rPr>
              <a:t>Introducción</a:t>
            </a:r>
            <a:endParaRPr b="0" lang="es-MX" sz="4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10057680" cy="3760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45720" bIns="45720" anchor="t">
            <a:normAutofit/>
          </a:bodyPr>
          <a:p>
            <a:pPr marL="91440" indent="-91440" algn="just" defTabSz="914400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  <a:buClr>
                <a:srgbClr val="e88b33"/>
              </a:buClr>
              <a:buFont typeface="Calibri"/>
              <a:buChar char=" "/>
            </a:pPr>
            <a:r>
              <a:rPr b="0" i="1" lang="en-US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Verdana"/>
                <a:ea typeface="Verdana"/>
              </a:rPr>
              <a:t>"La calidad del software no es un lujo, sino una necesidad; no se mide solo en código, sino en la experiencia segura, eficiente y satisfactoria que ofrece a cada usuario."</a:t>
            </a:r>
            <a:endParaRPr b="0" lang="es-MX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4600" spc="-49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Verdana"/>
                <a:ea typeface="Verdana"/>
              </a:rPr>
              <a:t>ISO/IEC 29110:</a:t>
            </a:r>
            <a:endParaRPr b="0" lang="es-MX" sz="4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609480" y="196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45720" bIns="45720" anchor="t">
            <a:normAutofit/>
          </a:bodyPr>
          <a:p>
            <a:pPr indent="0" defTabSz="914400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s-MX" sz="2600" spc="-1" strike="noStrike">
                <a:solidFill>
                  <a:schemeClr val="dk1"/>
                </a:solidFill>
                <a:latin typeface="Verdana"/>
                <a:ea typeface="Verdana"/>
              </a:rPr>
              <a:t>Ayuda a pequeñas empresas a implementar procesos básicos de calidad (WordPress podría usarlo para estandarizar desarrollo de plugins).</a:t>
            </a:r>
            <a:endParaRPr b="0" lang="es-MX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6231600" y="2192040"/>
            <a:ext cx="5354280" cy="2801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s-MX" sz="4600" spc="-52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Georgia Pro Cond Light"/>
                <a:ea typeface="Arial"/>
              </a:rPr>
              <a:t>IDEAL vs CMMI:</a:t>
            </a:r>
            <a:endParaRPr b="0" lang="es-MX" sz="4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609480" y="196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45720" bIns="45720" anchor="t">
            <a:normAutofit/>
          </a:bodyPr>
          <a:p>
            <a:pPr marL="217800" indent="-217800" defTabSz="914400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  <a:buClr>
                <a:srgbClr val="e88b33"/>
              </a:buClr>
              <a:buFont typeface="Calibri"/>
              <a:buAutoNum type="arabicPeriod"/>
            </a:pPr>
            <a:r>
              <a:rPr b="0" lang="es-MX" sz="2600" spc="-1" strike="noStrike">
                <a:solidFill>
                  <a:schemeClr val="dk1"/>
                </a:solidFill>
                <a:latin typeface="Verdana"/>
                <a:ea typeface="Verdana"/>
              </a:rPr>
              <a:t>IDEAL es más flexible (fases como Diagnóstico y Aprendizaje).</a:t>
            </a:r>
            <a:endParaRPr b="0" lang="es-MX" sz="2600" spc="-1" strike="noStrike">
              <a:solidFill>
                <a:srgbClr val="000000"/>
              </a:solidFill>
              <a:latin typeface="Arial"/>
            </a:endParaRPr>
          </a:p>
          <a:p>
            <a:pPr marL="217800" indent="-217800" defTabSz="914400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  <a:buClr>
                <a:srgbClr val="e88b33"/>
              </a:buClr>
              <a:buFont typeface="Calibri"/>
              <a:buAutoNum type="arabicPeriod"/>
            </a:pPr>
            <a:r>
              <a:rPr b="0" lang="es-MX" sz="2600" spc="-1" strike="noStrike">
                <a:solidFill>
                  <a:schemeClr val="dk1"/>
                </a:solidFill>
                <a:latin typeface="Verdana"/>
                <a:ea typeface="Verdana"/>
              </a:rPr>
              <a:t>CMMI es más estructurado (niveles de madurez medibles).</a:t>
            </a:r>
            <a:endParaRPr b="0" lang="es-MX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6231600" y="1942920"/>
            <a:ext cx="5354280" cy="3299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s-MX" sz="4600" spc="-52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Verdana"/>
                <a:ea typeface="Verdana"/>
              </a:rPr>
              <a:t>Métricas de software:</a:t>
            </a:r>
            <a:endParaRPr b="0" lang="es-MX" sz="4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480" y="2000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45720" bIns="45720" anchor="t">
            <a:normAutofit/>
          </a:bodyPr>
          <a:p>
            <a:pPr marL="217800" indent="-217800" defTabSz="91440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88b33"/>
              </a:buClr>
              <a:buFont typeface="Calibri"/>
              <a:buAutoNum type="arabicPeriod"/>
            </a:pPr>
            <a:r>
              <a:rPr b="1" lang="es-MX" sz="2600" spc="-1" strike="noStrike">
                <a:solidFill>
                  <a:schemeClr val="dk1"/>
                </a:solidFill>
                <a:latin typeface="Verdana"/>
                <a:ea typeface="Verdana"/>
              </a:rPr>
              <a:t>Producto</a:t>
            </a:r>
            <a:r>
              <a:rPr b="0" lang="es-MX" sz="2600" spc="-1" strike="noStrike">
                <a:solidFill>
                  <a:schemeClr val="dk1"/>
                </a:solidFill>
                <a:latin typeface="Verdana"/>
                <a:ea typeface="Verdana"/>
              </a:rPr>
              <a:t>: Bugs por cada 1,000 líneas de código.</a:t>
            </a:r>
            <a:endParaRPr b="0" lang="es-MX" sz="2600" spc="-1" strike="noStrike">
              <a:solidFill>
                <a:srgbClr val="000000"/>
              </a:solidFill>
              <a:latin typeface="Arial"/>
            </a:endParaRPr>
          </a:p>
          <a:p>
            <a:pPr marL="217800" indent="-217800" defTabSz="91440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88b33"/>
              </a:buClr>
              <a:buFont typeface="Calibri"/>
              <a:buAutoNum type="arabicPeriod"/>
            </a:pPr>
            <a:r>
              <a:rPr b="1" lang="es-MX" sz="2600" spc="-1" strike="noStrike">
                <a:solidFill>
                  <a:schemeClr val="dk1"/>
                </a:solidFill>
                <a:latin typeface="Verdana"/>
                <a:ea typeface="Verdana"/>
              </a:rPr>
              <a:t>Proceso</a:t>
            </a:r>
            <a:r>
              <a:rPr b="0" lang="es-MX" sz="2600" spc="-1" strike="noStrike">
                <a:solidFill>
                  <a:schemeClr val="dk1"/>
                </a:solidFill>
                <a:latin typeface="Verdana"/>
                <a:ea typeface="Verdana"/>
              </a:rPr>
              <a:t>: Tiempo promedio para corregir errores.</a:t>
            </a:r>
            <a:endParaRPr b="0" lang="es-MX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6231600" y="2078640"/>
            <a:ext cx="5354280" cy="3892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4600" spc="-49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Verdana"/>
                <a:ea typeface="Verdana"/>
              </a:rPr>
              <a:t>Métrica clave antes del lanzamiento:</a:t>
            </a:r>
            <a:endParaRPr b="0" lang="es-MX" sz="4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09480" y="2000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45720" bIns="45720" anchor="t">
            <a:normAutofit/>
          </a:bodyPr>
          <a:p>
            <a:pPr marL="250920" indent="-250920" defTabSz="914400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  <a:buClr>
                <a:srgbClr val="e88b33"/>
              </a:buClr>
              <a:buFont typeface="Calibri"/>
              <a:buAutoNum type="arabicPeriod"/>
            </a:pPr>
            <a:r>
              <a:rPr b="0" lang="es-MX" sz="2600" spc="-1" strike="noStrike">
                <a:solidFill>
                  <a:schemeClr val="dk1"/>
                </a:solidFill>
                <a:latin typeface="Verdana"/>
                <a:ea typeface="Verdana"/>
              </a:rPr>
              <a:t>Tasa de errores críticos, porque afectan directamente al usuario final.</a:t>
            </a:r>
            <a:endParaRPr b="0" lang="es-MX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7472520" y="2072160"/>
            <a:ext cx="2872800" cy="3976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MX" sz="4600" spc="-52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Georgia Pro Cond Light"/>
                <a:ea typeface="Arial"/>
              </a:rPr>
              <a:t>¡Gracias!</a:t>
            </a:r>
            <a:endParaRPr b="0" lang="es-MX" sz="4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CuadroTexto 3"/>
          <p:cNvSpPr/>
          <p:nvPr/>
        </p:nvSpPr>
        <p:spPr>
          <a:xfrm>
            <a:off x="1097280" y="2061000"/>
            <a:ext cx="10298160" cy="182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914400">
              <a:lnSpc>
                <a:spcPct val="100000"/>
              </a:lnSpc>
            </a:pPr>
            <a:endParaRPr b="0" lang="es-MX" sz="18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itchFamily="0" charset="1"/>
        <a:ea typeface="Arial" pitchFamily="0" charset="1"/>
        <a:cs typeface="Arial" pitchFamily="0" charset="1"/>
      </a:majorFont>
      <a:minorFont>
        <a:latin typeface="Speak Pro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0" t="0" r="0" b="0"/>
          </a:path>
          <a:tileRect l="0" t="0" r="0" b="0"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0" t="0" r="0" b="0"/>
          </a:path>
          <a:tileRect l="0" t="0" r="0" b="0"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itchFamily="0" charset="1"/>
        <a:ea typeface="Arial" pitchFamily="0" charset="1"/>
        <a:cs typeface="Arial" pitchFamily="0" charset="1"/>
      </a:majorFont>
      <a:minorFont>
        <a:latin typeface="Speak Pro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0" t="0" r="0" b="0"/>
          </a:path>
          <a:tileRect l="0" t="0" r="0" b="0"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0" t="0" r="0" b="0"/>
          </a:path>
          <a:tileRect l="0" t="0" r="0" b="0"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itchFamily="0" charset="1"/>
        <a:ea typeface="Arial" pitchFamily="0" charset="1"/>
        <a:cs typeface="Arial" pitchFamily="0" charset="1"/>
      </a:majorFont>
      <a:minorFont>
        <a:latin typeface="Speak Pro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0" t="0" r="0" b="0"/>
          </a:path>
          <a:tileRect l="0" t="0" r="0" b="0"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0" t="0" r="0" b="0"/>
          </a:path>
          <a:tileRect l="0" t="0" r="0" b="0"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itchFamily="0" charset="1"/>
        <a:ea typeface="Arial" pitchFamily="0" charset="1"/>
        <a:cs typeface="Arial" pitchFamily="0" charset="1"/>
      </a:majorFont>
      <a:minorFont>
        <a:latin typeface="Speak Pro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0" t="0" r="0" b="0"/>
          </a:path>
          <a:tileRect l="0" t="0" r="0" b="0"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0" t="0" r="0" b="0"/>
          </a:path>
          <a:tileRect l="0" t="0" r="0" b="0"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itchFamily="0" charset="1"/>
        <a:ea typeface="Arial" pitchFamily="0" charset="1"/>
        <a:cs typeface="Arial" pitchFamily="0" charset="1"/>
      </a:majorFont>
      <a:minorFont>
        <a:latin typeface="Speak Pro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0" t="0" r="0" b="0"/>
          </a:path>
          <a:tileRect l="0" t="0" r="0" b="0"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0" t="0" r="0" b="0"/>
          </a:path>
          <a:tileRect l="0" t="0" r="0" b="0"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itchFamily="0" charset="1"/>
        <a:ea typeface="Arial" pitchFamily="0" charset="1"/>
        <a:cs typeface="Arial" pitchFamily="0" charset="1"/>
      </a:majorFont>
      <a:minorFont>
        <a:latin typeface="Speak Pro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0" t="0" r="0" b="0"/>
          </a:path>
          <a:tileRect l="0" t="0" r="0" b="0"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0" t="0" r="0" b="0"/>
          </a:path>
          <a:tileRect l="0" t="0" r="0" b="0"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itchFamily="0" charset="1"/>
        <a:ea typeface="Arial" pitchFamily="0" charset="1"/>
        <a:cs typeface="Arial" pitchFamily="0" charset="1"/>
      </a:majorFont>
      <a:minorFont>
        <a:latin typeface="Speak Pro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0" t="0" r="0" b="0"/>
          </a:path>
          <a:tileRect l="0" t="0" r="0" b="0"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0" t="0" r="0" b="0"/>
          </a:path>
          <a:tileRect l="0" t="0" r="0" b="0"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itchFamily="0" charset="1"/>
        <a:ea typeface="Arial" pitchFamily="0" charset="1"/>
        <a:cs typeface="Arial" pitchFamily="0" charset="1"/>
      </a:majorFont>
      <a:minorFont>
        <a:latin typeface="Speak Pro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0" t="0" r="0" b="0"/>
          </a:path>
          <a:tileRect l="0" t="0" r="0" b="0"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0" t="0" r="0" b="0"/>
          </a:path>
          <a:tileRect l="0" t="0" r="0" b="0"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itchFamily="0" charset="1"/>
        <a:ea typeface="Arial" pitchFamily="0" charset="1"/>
        <a:cs typeface="Arial" pitchFamily="0" charset="1"/>
      </a:majorFont>
      <a:minorFont>
        <a:latin typeface="Speak Pro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0" t="0" r="0" b="0"/>
          </a:path>
          <a:tileRect l="0" t="0" r="0" b="0"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0" t="0" r="0" b="0"/>
          </a:path>
          <a:tileRect l="0" t="0" r="0" b="0"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 l="0" t="0" r="0" b="0"/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{C33D1B3B-AB5C-45F9-8C4E-6ED73F4EFD11}tf11437505_win32</Template>
  <TotalTime>9</TotalTime>
  <Application>LibreOffice/24.2.7.2$Linux_X86_64 LibreOffice_project/420$Build-2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2025-05-17T05:00:05Z</dcterms:created>
  <dc:creator>BNL098377 JOSE IBANEZ</dc:creator>
  <dc:description/>
  <dc:language>es-MX</dc:language>
  <cp:lastModifiedBy/>
  <dcterms:modified xsi:type="dcterms:W3CDTF">2025-07-05T02:32:55Z</dcterms:modified>
  <cp:revision>9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MClips">
    <vt:i4>2</vt:i4>
  </property>
  <property fmtid="{D5CDD505-2E9C-101B-9397-08002B2CF9AE}" pid="4" name="Notes">
    <vt:i4>11</vt:i4>
  </property>
  <property fmtid="{D5CDD505-2E9C-101B-9397-08002B2CF9AE}" pid="5" name="PresentationFormat">
    <vt:lpwstr>On-screen Show (4:3)</vt:lpwstr>
  </property>
  <property fmtid="{D5CDD505-2E9C-101B-9397-08002B2CF9AE}" pid="6" name="Slides">
    <vt:i4>11</vt:i4>
  </property>
</Properties>
</file>