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0" d="100"/>
          <a:sy n="50" d="100"/>
        </p:scale>
        <p:origin x="1260" y="30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831637" y="3284983"/>
            <a:ext cx="6624735" cy="122413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 lang="en-US"/>
              <a:t> </a:t>
            </a: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239434" y="5373215"/>
            <a:ext cx="7615765" cy="9704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8" name="Straight Connector 9"/>
          <p:cNvCxnSpPr>
            <a:cxnSpLocks/>
          </p:cNvCxnSpPr>
          <p:nvPr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/>
          </p:cNvCxnSpPr>
          <p:nvPr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cxnSp>
        <p:nvCxnSpPr>
          <p:cNvPr id="4" name="Straight Connector 9"/>
          <p:cNvCxnSpPr>
            <a:cxnSpLocks/>
          </p:cNvCxnSpPr>
          <p:nvPr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Curso de Inducción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Proyecto Integrador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8320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¿Quién soy?</a:t>
            </a:r>
            <a:endParaRPr/>
          </a:p>
        </p:txBody>
      </p:sp>
      <p:sp>
        <p:nvSpPr>
          <p:cNvPr id="803775440" name="Content Placeholder 2"/>
          <p:cNvSpPr>
            <a:spLocks noGrp="1"/>
          </p:cNvSpPr>
          <p:nvPr>
            <p:ph idx="1"/>
          </p:nvPr>
        </p:nvSpPr>
        <p:spPr bwMode="auto">
          <a:xfrm>
            <a:off x="1079499" y="1600201"/>
            <a:ext cx="10045701" cy="452596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49965" indent="-349965">
              <a:buFont typeface="Arial"/>
              <a:buChar char="•"/>
              <a:defRPr/>
            </a:pPr>
            <a:r>
              <a:rPr sz="2200">
                <a:latin typeface="Arial (Títulos)"/>
              </a:rPr>
              <a:t>Mi </a:t>
            </a:r>
            <a:r>
              <a:rPr sz="2200">
                <a:latin typeface="Arial (Títulos)"/>
              </a:rPr>
              <a:t>nombre</a:t>
            </a:r>
            <a:r>
              <a:rPr sz="2200">
                <a:latin typeface="Arial (Títulos)"/>
              </a:rPr>
              <a:t> es: José Ramón Ibáñez Posadas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r>
              <a:rPr sz="2200">
                <a:latin typeface="Arial (Títulos)"/>
              </a:rPr>
              <a:t>Nací</a:t>
            </a:r>
            <a:r>
              <a:rPr sz="2200">
                <a:latin typeface="Arial (Títulos)"/>
              </a:rPr>
              <a:t> </a:t>
            </a:r>
            <a:r>
              <a:rPr sz="2200">
                <a:latin typeface="Arial (Títulos)"/>
              </a:rPr>
              <a:t>el</a:t>
            </a:r>
            <a:r>
              <a:rPr sz="2200">
                <a:latin typeface="Arial (Títulos)"/>
              </a:rPr>
              <a:t> 26 de </a:t>
            </a:r>
            <a:r>
              <a:rPr sz="2200">
                <a:latin typeface="Arial (Títulos)"/>
              </a:rPr>
              <a:t>diciembre</a:t>
            </a:r>
            <a:r>
              <a:rPr sz="2200">
                <a:latin typeface="Arial (Títulos)"/>
              </a:rPr>
              <a:t> de 1986</a:t>
            </a:r>
            <a:endParaRPr lang="es-MX" sz="2200">
              <a:latin typeface="Arial (Títulos)"/>
            </a:endParaRPr>
          </a:p>
          <a:p>
            <a:pPr>
              <a:defRPr/>
            </a:pPr>
            <a:endParaRPr sz="2200">
              <a:latin typeface="Arial (Títulos)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sz="2200">
                <a:latin typeface="Arial (Títulos)"/>
              </a:rPr>
              <a:t>Virtudes</a:t>
            </a:r>
            <a:endParaRPr sz="2200">
              <a:latin typeface="Arial (Títulos)"/>
            </a:endParaRP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s-MX" sz="2200">
                <a:solidFill>
                  <a:schemeClr val="tx1"/>
                </a:solidFill>
                <a:latin typeface="Arial (Títulos)"/>
              </a:rPr>
              <a:t>Gratitud </a:t>
            </a:r>
            <a:endParaRPr sz="2200">
              <a:solidFill>
                <a:schemeClr val="tx1"/>
              </a:solidFill>
              <a:latin typeface="Arial (Títulos)"/>
            </a:endParaRP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s-MX" sz="2200">
                <a:solidFill>
                  <a:schemeClr val="tx1"/>
                </a:solidFill>
                <a:latin typeface="Arial (Títulos)"/>
              </a:rPr>
              <a:t>Generosidad</a:t>
            </a:r>
            <a:endParaRPr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s-MX" sz="2200">
                <a:solidFill>
                  <a:schemeClr val="tx1"/>
                </a:solidFill>
                <a:latin typeface="Arial (Títulos)"/>
              </a:rPr>
              <a:t>Perseverancia</a:t>
            </a:r>
            <a:endParaRPr sz="2200">
              <a:solidFill>
                <a:schemeClr val="tx1"/>
              </a:solidFill>
              <a:latin typeface="Arial (Títulos)"/>
            </a:endParaRPr>
          </a:p>
          <a:p>
            <a:pPr marL="349965" lvl="0" indent="-349965">
              <a:buFont typeface="Arial"/>
              <a:buChar char="•"/>
              <a:defRPr/>
            </a:pPr>
            <a:endParaRPr lang="es-MX" sz="2200">
              <a:latin typeface="Arial (Títulos)"/>
            </a:endParaRPr>
          </a:p>
          <a:p>
            <a:pPr marL="349965" lvl="0" indent="-349965">
              <a:buFont typeface="Arial"/>
              <a:buChar char="•"/>
              <a:defRPr/>
            </a:pPr>
            <a:r>
              <a:rPr sz="2200">
                <a:latin typeface="Arial (Títulos)"/>
              </a:rPr>
              <a:t>Defectos</a:t>
            </a:r>
            <a:endParaRPr lang="es-MX" sz="2200">
              <a:latin typeface="Arial (Títulos)"/>
            </a:endParaRP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s-MX" sz="2200">
                <a:solidFill>
                  <a:schemeClr val="tx1"/>
                </a:solidFill>
                <a:latin typeface="Arial (Títulos)"/>
              </a:rPr>
              <a:t>Pereza</a:t>
            </a:r>
            <a:endParaRPr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s-MX" sz="2200">
                <a:solidFill>
                  <a:schemeClr val="tx1"/>
                </a:solidFill>
                <a:latin typeface="Arial (Títulos)"/>
              </a:rPr>
              <a:t>Necedad</a:t>
            </a:r>
            <a:endParaRPr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s-MX" sz="2200">
                <a:solidFill>
                  <a:schemeClr val="tx1"/>
                </a:solidFill>
                <a:latin typeface="Arial (Títulos)"/>
              </a:rPr>
              <a:t>Perfeccionismo</a:t>
            </a:r>
            <a:endParaRPr/>
          </a:p>
        </p:txBody>
      </p:sp>
      <p:pic>
        <p:nvPicPr>
          <p:cNvPr id="467434531" name=""/>
          <p:cNvPicPr>
            <a:picLocks noChangeAspect="1"/>
          </p:cNvPicPr>
          <p:nvPr/>
        </p:nvPicPr>
        <p:blipFill>
          <a:blip r:embed="rId2"/>
          <a:srcRect l="0" t="0" r="0" b="0"/>
          <a:stretch/>
        </p:blipFill>
        <p:spPr bwMode="auto">
          <a:xfrm rot="0" flipH="0" flipV="0">
            <a:off x="6983922" y="2066465"/>
            <a:ext cx="3688958" cy="3688958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679229" name="Title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/>
              <a:t>Momentos importantes que ha marcado mi vida</a:t>
            </a:r>
            <a:endParaRPr/>
          </a:p>
        </p:txBody>
      </p:sp>
      <p:sp>
        <p:nvSpPr>
          <p:cNvPr id="1638440559" name="Content Placeholder 2"/>
          <p:cNvSpPr>
            <a:spLocks noGrp="1"/>
          </p:cNvSpPr>
          <p:nvPr>
            <p:ph idx="1"/>
          </p:nvPr>
        </p:nvSpPr>
        <p:spPr bwMode="auto">
          <a:xfrm>
            <a:off x="1041399" y="1600201"/>
            <a:ext cx="10109201" cy="4525962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lang="es-MX" sz="2200"/>
              <a:t>El reconocimiento de mi conocimiento en lo que me gusta desarrollarme profesionalmente por el coordinador de la empresa en donde trabaje saliendo de la escuela.</a:t>
            </a:r>
            <a:endParaRPr lang="es-MX" sz="2200"/>
          </a:p>
          <a:p>
            <a:pPr>
              <a:defRPr/>
            </a:pPr>
            <a:endParaRPr sz="2200"/>
          </a:p>
          <a:p>
            <a:pPr>
              <a:defRPr/>
            </a:pPr>
            <a:r>
              <a:rPr lang="es-MX" sz="2200"/>
              <a:t>Viajar al extranjero por trabajo, conocer nuevas ciudades, personas y culturas.</a:t>
            </a:r>
            <a:endParaRPr sz="2200"/>
          </a:p>
        </p:txBody>
      </p:sp>
      <p:pic>
        <p:nvPicPr>
          <p:cNvPr id="20395551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184936" y="1390327"/>
            <a:ext cx="3229639" cy="1978722"/>
          </a:xfrm>
          <a:prstGeom prst="rect">
            <a:avLst/>
          </a:prstGeom>
        </p:spPr>
      </p:pic>
      <p:pic>
        <p:nvPicPr>
          <p:cNvPr id="15598650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21737" y="3809999"/>
            <a:ext cx="3280474" cy="2050296"/>
          </a:xfrm>
          <a:prstGeom prst="rect">
            <a:avLst/>
          </a:prstGeom>
        </p:spPr>
      </p:pic>
      <p:pic>
        <p:nvPicPr>
          <p:cNvPr id="27280625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40036" y="5478392"/>
            <a:ext cx="1176361" cy="785505"/>
          </a:xfrm>
          <a:prstGeom prst="rect">
            <a:avLst/>
          </a:prstGeom>
        </p:spPr>
      </p:pic>
      <p:pic>
        <p:nvPicPr>
          <p:cNvPr id="3328616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085381" y="5272167"/>
            <a:ext cx="1226141" cy="735684"/>
          </a:xfrm>
          <a:prstGeom prst="rect">
            <a:avLst/>
          </a:prstGeom>
        </p:spPr>
      </p:pic>
      <p:pic>
        <p:nvPicPr>
          <p:cNvPr id="178859541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974237" y="5885148"/>
            <a:ext cx="1152419" cy="766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373285" name="Title 1"/>
          <p:cNvSpPr>
            <a:spLocks noGrp="1"/>
          </p:cNvSpPr>
          <p:nvPr>
            <p:ph type="title"/>
          </p:nvPr>
        </p:nvSpPr>
        <p:spPr bwMode="auto">
          <a:xfrm>
            <a:off x="609599" y="430800"/>
            <a:ext cx="10972800" cy="864095"/>
          </a:xfrm>
        </p:spPr>
        <p:txBody>
          <a:bodyPr/>
          <a:lstStyle/>
          <a:p>
            <a:pPr>
              <a:defRPr/>
            </a:pPr>
            <a:r>
              <a:rPr sz="3600"/>
              <a:t>Factores determinantes que me hicieron tomar la decisión de estudiar una carrera profesional en linea</a:t>
            </a:r>
            <a:endParaRPr/>
          </a:p>
        </p:txBody>
      </p:sp>
      <p:sp>
        <p:nvSpPr>
          <p:cNvPr id="2130070568" name="Content Placeholder 2"/>
          <p:cNvSpPr>
            <a:spLocks noGrp="1"/>
          </p:cNvSpPr>
          <p:nvPr>
            <p:ph idx="1"/>
          </p:nvPr>
        </p:nvSpPr>
        <p:spPr bwMode="auto">
          <a:xfrm>
            <a:off x="1066799" y="1600201"/>
            <a:ext cx="10071101" cy="4525962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27936" indent="-327936">
              <a:buFont typeface="Arial"/>
              <a:buChar char="•"/>
              <a:defRPr/>
            </a:pPr>
            <a:r>
              <a:rPr lang="es-MX" sz="2200"/>
              <a:t>Flexibilidad en el horario para dedicarle el tiempo a mis estudios, llevando mi ritmo profesional y mi coordinando con mi vida personal.</a:t>
            </a:r>
            <a:endParaRPr sz="2200"/>
          </a:p>
          <a:p>
            <a:pPr marL="327936" indent="-327936">
              <a:buFont typeface="Arial"/>
              <a:buChar char="•"/>
              <a:defRPr/>
            </a:pPr>
            <a:endParaRPr lang="es-MX" sz="2200"/>
          </a:p>
          <a:p>
            <a:pPr marL="327936" indent="-327936">
              <a:buFont typeface="Arial"/>
              <a:buChar char="•"/>
              <a:defRPr/>
            </a:pPr>
            <a:endParaRPr lang="es-MX" sz="2200"/>
          </a:p>
          <a:p>
            <a:pPr marL="327936" indent="-327936">
              <a:buFont typeface="Arial"/>
              <a:buChar char="•"/>
              <a:defRPr/>
            </a:pPr>
            <a:r>
              <a:rPr lang="es-MX" sz="2200"/>
              <a:t>Terminar una carrera profesional para poder retribuir a mis padres por todo el sacrificio y apoyo que me han dado a lo largo de mi formación.</a:t>
            </a:r>
            <a:endParaRPr sz="2200"/>
          </a:p>
          <a:p>
            <a:pPr marL="327936" indent="-327936">
              <a:buFont typeface="Arial"/>
              <a:buChar char="•"/>
              <a:defRPr/>
            </a:pPr>
            <a:endParaRPr lang="es-MX" sz="2200"/>
          </a:p>
          <a:p>
            <a:pPr marL="327936" indent="-327936">
              <a:buFont typeface="Arial"/>
              <a:buChar char="•"/>
              <a:defRPr/>
            </a:pPr>
            <a:endParaRPr lang="es-MX" sz="2200"/>
          </a:p>
          <a:p>
            <a:pPr marL="327936" indent="-327936">
              <a:buFont typeface="Arial"/>
              <a:buChar char="•"/>
              <a:defRPr/>
            </a:pPr>
            <a:r>
              <a:rPr lang="es-MX" sz="2200"/>
              <a:t>Tener los documentos que avalen mis conocimientos para poder elevar mi currículo profesional.</a:t>
            </a:r>
            <a:endParaRPr sz="2200"/>
          </a:p>
        </p:txBody>
      </p:sp>
      <p:pic>
        <p:nvPicPr>
          <p:cNvPr id="22745316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326968" y="2663771"/>
            <a:ext cx="4970649" cy="2795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0569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¿Dónde me encuentro como persona?</a:t>
            </a:r>
            <a:endParaRPr/>
          </a:p>
        </p:txBody>
      </p:sp>
      <p:sp>
        <p:nvSpPr>
          <p:cNvPr id="1287499467" name="Content Placeholder 2"/>
          <p:cNvSpPr>
            <a:spLocks noGrp="1"/>
          </p:cNvSpPr>
          <p:nvPr>
            <p:ph idx="1"/>
          </p:nvPr>
        </p:nvSpPr>
        <p:spPr bwMode="auto">
          <a:xfrm>
            <a:off x="1054099" y="1600201"/>
            <a:ext cx="10083801" cy="4525962"/>
          </a:xfrm>
        </p:spPr>
        <p:txBody>
          <a:bodyPr vertOverflow="overflow" horzOverflow="overflow" vert="horz" wrap="square" lIns="91440" tIns="45720" rIns="91440" bIns="45720" numCol="3" spcCol="0" rtlCol="0" fromWordArt="0" anchor="t" anchorCtr="0" forceAA="0" upright="0" compatLnSpc="0">
            <a:normAutofit fontScale="60000" lnSpcReduction="8000"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27936" indent="-327936">
              <a:buFont typeface="Arial"/>
              <a:buChar char="•"/>
              <a:defRPr/>
            </a:pPr>
            <a:r>
              <a:rPr lang="es-MX" sz="3600"/>
              <a:t>Actualmente estoy laborando en una empresa de software de gran reconocimiento, desde el 2021.</a:t>
            </a:r>
            <a:endParaRPr lang="es-MX" sz="3600"/>
          </a:p>
          <a:p>
            <a:pPr marL="327936" indent="-327936">
              <a:buFont typeface="Arial"/>
              <a:buChar char="•"/>
              <a:defRPr/>
            </a:pPr>
            <a:endParaRPr sz="3600"/>
          </a:p>
          <a:p>
            <a:pPr marL="327936" indent="-327936">
              <a:buFont typeface="Arial"/>
              <a:buChar char="•"/>
              <a:defRPr/>
            </a:pPr>
            <a:r>
              <a:rPr lang="es-MX" sz="3600"/>
              <a:t>Me relaciono con personas en un ambiente multidisciplinario, generando vínculos productivos y eficientes.</a:t>
            </a:r>
            <a:endParaRPr lang="es-MX" sz="3600"/>
          </a:p>
          <a:p>
            <a:pPr marL="327936" indent="-327936">
              <a:buFont typeface="Arial"/>
              <a:buChar char="•"/>
              <a:defRPr/>
            </a:pPr>
            <a:endParaRPr sz="3600"/>
          </a:p>
          <a:p>
            <a:pPr marL="327936" indent="-327936">
              <a:buFont typeface="Arial"/>
              <a:buChar char="•"/>
              <a:defRPr/>
            </a:pPr>
            <a:r>
              <a:rPr lang="es-MX" sz="3600"/>
              <a:t>Estoy a cargo del equipo de desarrolladores, dando seguimiento y retroalimentación a las tareas asignadas, siendo esta actividad la que fortalece mis habilidades de mentor.</a:t>
            </a:r>
            <a:endParaRPr sz="3600"/>
          </a:p>
          <a:p>
            <a:pPr marL="327936" indent="-327936">
              <a:buFont typeface="Arial"/>
              <a:buChar char="•"/>
              <a:defRPr/>
            </a:pPr>
            <a:endParaRPr lang="es-MX" sz="3600"/>
          </a:p>
          <a:p>
            <a:pPr marL="327936" indent="-327936">
              <a:buFont typeface="Arial"/>
              <a:buChar char="•"/>
              <a:defRPr/>
            </a:pPr>
            <a:r>
              <a:rPr lang="es-MX" sz="3600"/>
              <a:t>Soy el soporte económico de mi familia, apoyando y viendo por su bienestar en los diferentes ámbitos que necesiten.</a:t>
            </a:r>
            <a:endParaRPr sz="3600"/>
          </a:p>
          <a:p>
            <a:pPr marL="327936" indent="-327936">
              <a:buFont typeface="Arial"/>
              <a:buChar char="•"/>
              <a:defRPr/>
            </a:pPr>
            <a:r>
              <a:rPr lang="es-MX" sz="3600"/>
              <a:t>Me gusta convivir con mis amigos disfrutando momentos jugando con ellos, yendo a comer, saliendo, viendo series, me gusta jugar billar.</a:t>
            </a:r>
            <a:endParaRPr sz="3600"/>
          </a:p>
        </p:txBody>
      </p:sp>
      <p:pic>
        <p:nvPicPr>
          <p:cNvPr id="1030089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770677" y="4568771"/>
            <a:ext cx="3578601" cy="2147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385805" name="Title 1"/>
          <p:cNvSpPr>
            <a:spLocks noGrp="1"/>
          </p:cNvSpPr>
          <p:nvPr>
            <p:ph type="title"/>
          </p:nvPr>
        </p:nvSpPr>
        <p:spPr bwMode="auto">
          <a:xfrm>
            <a:off x="609599" y="350080"/>
            <a:ext cx="10972800" cy="8640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Y ahora que conoces lo que te ofrece la Universidad Virtual CNCI, ¿cómo crees que concluirás con éxito tus estudios?</a:t>
            </a:r>
            <a:endParaRPr sz="2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41309231" name="Content Placeholder 2"/>
          <p:cNvSpPr>
            <a:spLocks noGrp="1"/>
          </p:cNvSpPr>
          <p:nvPr>
            <p:ph idx="1"/>
          </p:nvPr>
        </p:nvSpPr>
        <p:spPr bwMode="auto">
          <a:xfrm>
            <a:off x="1028699" y="1600201"/>
            <a:ext cx="10134601" cy="452596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lang="es-MX" sz="2200"/>
              <a:t>Es una opción muy buena para terminar los estudios profesionales para las personas que estamos dentro del mundo laboral, ya que ofrece un gran abanico de opciones que animan a la superación y motivan al conocimiento, entre las que destaco y me favorecen a mi ritmo de vida:</a:t>
            </a:r>
            <a:endParaRPr sz="2200"/>
          </a:p>
          <a:p>
            <a:pPr>
              <a:defRPr/>
            </a:pPr>
            <a:endParaRPr lang="es-MX" sz="2200"/>
          </a:p>
          <a:p>
            <a:pPr marL="342900" indent="-342900">
              <a:buFont typeface="Arial"/>
              <a:buChar char="•"/>
              <a:defRPr/>
            </a:pPr>
            <a:r>
              <a:rPr lang="es-MX" sz="2200"/>
              <a:t>Tiene horarios flexibles que me permiten estudiar en mi tiempo.</a:t>
            </a:r>
            <a:endParaRPr sz="2200"/>
          </a:p>
          <a:p>
            <a:pPr marL="342900" indent="-342900">
              <a:buFont typeface="Arial"/>
              <a:buChar char="•"/>
              <a:defRPr/>
            </a:pPr>
            <a:r>
              <a:rPr lang="es-MX" sz="2200"/>
              <a:t>Cuenta con diferentes medios para comunicarme a los centros de enlace para las dudas que tenga.</a:t>
            </a:r>
            <a:endParaRPr sz="2200"/>
          </a:p>
          <a:p>
            <a:pPr marL="342900" indent="-342900">
              <a:buFont typeface="Arial"/>
              <a:buChar char="•"/>
              <a:defRPr/>
            </a:pPr>
            <a:r>
              <a:rPr lang="es-MX" sz="2200"/>
              <a:t>Te proporcionan un mentor que resuelve tus dudas. </a:t>
            </a:r>
            <a:endParaRPr sz="2200"/>
          </a:p>
          <a:p>
            <a:pPr marL="342900" indent="-342900">
              <a:buFont typeface="Arial"/>
              <a:buChar char="•"/>
              <a:defRPr/>
            </a:pPr>
            <a:r>
              <a:rPr lang="es-MX" sz="2200"/>
              <a:t>Ofrece buenas herramientas como Office 365, un sito de cursos y acceso a la  biblioteca Pearson.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699636" name="Title 1"/>
          <p:cNvSpPr>
            <a:spLocks noGrp="1"/>
          </p:cNvSpPr>
          <p:nvPr>
            <p:ph type="title"/>
          </p:nvPr>
        </p:nvSpPr>
        <p:spPr bwMode="auto">
          <a:xfrm>
            <a:off x="609599" y="430800"/>
            <a:ext cx="10972800" cy="864095"/>
          </a:xfrm>
        </p:spPr>
        <p:txBody>
          <a:bodyPr/>
          <a:lstStyle/>
          <a:p>
            <a:pPr algn="just"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¿Dónde quiero llegar? ¿Cómo me visualizo dentro de 5 años?</a:t>
            </a:r>
            <a:endParaRPr sz="3600"/>
          </a:p>
        </p:txBody>
      </p:sp>
      <p:sp>
        <p:nvSpPr>
          <p:cNvPr id="1521172918" name="Content Placeholder 2"/>
          <p:cNvSpPr>
            <a:spLocks noGrp="1"/>
          </p:cNvSpPr>
          <p:nvPr>
            <p:ph idx="1"/>
          </p:nvPr>
        </p:nvSpPr>
        <p:spPr bwMode="auto">
          <a:xfrm>
            <a:off x="1054099" y="1600201"/>
            <a:ext cx="10083801" cy="4525962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lang="es-MX" sz="2200"/>
              <a:t>Dentro de 5 años espero tener en mano mi título profesional de Ingeniería en Sistemas Computacionales.</a:t>
            </a:r>
            <a:endParaRPr sz="2200"/>
          </a:p>
          <a:p>
            <a:pPr>
              <a:defRPr/>
            </a:pPr>
            <a:endParaRPr lang="es-MX" sz="2200"/>
          </a:p>
          <a:p>
            <a:pPr>
              <a:defRPr/>
            </a:pPr>
            <a:r>
              <a:rPr lang="es-MX" sz="2200"/>
              <a:t>Estar involucrado en una maestría donde pueda expandir mis conocimientos y desarrollar mis habilidades.</a:t>
            </a:r>
            <a:endParaRPr sz="2200"/>
          </a:p>
          <a:p>
            <a:pPr>
              <a:defRPr/>
            </a:pPr>
            <a:endParaRPr lang="es-MX" sz="2200"/>
          </a:p>
          <a:p>
            <a:pPr>
              <a:defRPr/>
            </a:pPr>
            <a:r>
              <a:rPr lang="es-MX" sz="2200"/>
              <a:t>Seguir ejerciendo mi profesión siendo líder y desarrollando el talento de mi equipo de trabajo.</a:t>
            </a:r>
            <a:endParaRPr sz="2200"/>
          </a:p>
          <a:p>
            <a:pPr>
              <a:defRPr/>
            </a:pPr>
            <a:endParaRPr lang="es-MX" sz="2200"/>
          </a:p>
          <a:p>
            <a:pPr>
              <a:defRPr/>
            </a:pPr>
            <a:r>
              <a:rPr lang="es-MX" sz="2200"/>
              <a:t>Poder formar un negocio donde pueda ejercer profesionalmente el dominio de mis </a:t>
            </a:r>
            <a:r>
              <a:rPr lang="es-MX" sz="2200"/>
              <a:t>habilidades adquiridas. </a:t>
            </a:r>
            <a:endParaRPr sz="2200"/>
          </a:p>
        </p:txBody>
      </p:sp>
      <p:pic>
        <p:nvPicPr>
          <p:cNvPr id="16684146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249406" y="2886526"/>
            <a:ext cx="4140915" cy="2762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96450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¡Gracias por su tiempo!</a:t>
            </a:r>
            <a:endParaRPr/>
          </a:p>
        </p:txBody>
      </p:sp>
      <p:sp>
        <p:nvSpPr>
          <p:cNvPr id="151508270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pic>
        <p:nvPicPr>
          <p:cNvPr id="33323068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67372" y="1937287"/>
            <a:ext cx="6000750" cy="428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  <a:extraClrSchemeLst>
    <a:extraClrScheme>
      <a:clrScheme name="Safari">
        <a:dk1>
          <a:sysClr val="windowText" lastClr="000000"/>
        </a:dk1>
        <a:lt1>
          <a:sysClr val="window" lastClr="FFFFFF"/>
        </a:lt1>
        <a:dk2>
          <a:srgbClr val="583109"/>
        </a:dk2>
        <a:lt2>
          <a:srgbClr val="76420D"/>
        </a:lt2>
        <a:accent1>
          <a:srgbClr val="76420D"/>
        </a:accent1>
        <a:accent2>
          <a:srgbClr val="9C5252"/>
        </a:accent2>
        <a:accent3>
          <a:srgbClr val="E68422"/>
        </a:accent3>
        <a:accent4>
          <a:srgbClr val="846648"/>
        </a:accent4>
        <a:accent5>
          <a:srgbClr val="63891F"/>
        </a:accent5>
        <a:accent6>
          <a:srgbClr val="758085"/>
        </a:accent6>
        <a:hlink>
          <a:srgbClr val="3399FF"/>
        </a:hlink>
        <a:folHlink>
          <a:srgbClr val="753D3D"/>
        </a:folHlink>
      </a:clrScheme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Panorámica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Inducción</dc:title>
  <dc:subject/>
  <dc:creator/>
  <cp:keywords/>
  <dc:description/>
  <dc:identifier/>
  <dc:language/>
  <cp:lastModifiedBy/>
  <cp:revision>24</cp:revision>
  <dcterms:created xsi:type="dcterms:W3CDTF">2012-12-03T06:56:55Z</dcterms:created>
  <dcterms:modified xsi:type="dcterms:W3CDTF">2023-07-20T19:48:38Z</dcterms:modified>
  <cp:category/>
  <cp:contentStatus/>
  <cp:version/>
</cp:coreProperties>
</file>