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a Hdz Rugerio" initials="DHR" lastIdx="1" clrIdx="0">
    <p:extLst>
      <p:ext uri="{19B8F6BF-5375-455C-9EA6-DF929625EA0E}">
        <p15:presenceInfo xmlns:p15="http://schemas.microsoft.com/office/powerpoint/2012/main" userId="Daniela Hdz Ruge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923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9892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03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615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475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13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4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2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8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8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0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787B7-F68C-347B-1FC0-E0D86A074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Política Económica</a:t>
            </a:r>
            <a:br>
              <a:rPr lang="es-MX" dirty="0"/>
            </a:br>
            <a:r>
              <a:rPr lang="es-MX" dirty="0"/>
              <a:t>El dinero y los Bancos.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C9555-8367-D835-C65F-1D5954816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4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22F19-E6F6-FA8F-3427-4A47F634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114" y="164526"/>
            <a:ext cx="9425807" cy="730209"/>
          </a:xfrm>
        </p:spPr>
        <p:txBody>
          <a:bodyPr>
            <a:normAutofit/>
          </a:bodyPr>
          <a:lstStyle/>
          <a:p>
            <a:pPr algn="ctr"/>
            <a:r>
              <a:rPr lang="es-MX" sz="3000" dirty="0">
                <a:latin typeface="Arial Narrow" panose="020B0606020202030204" pitchFamily="34" charset="0"/>
              </a:rPr>
              <a:t>¿Cómo definirías la función del dinero en el sistema político?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1A5BC-821A-C275-D8B7-4E956D03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903171"/>
            <a:ext cx="8839199" cy="5760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El dinero permite a los gobiernos realizar actividades políticas y económicas: 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Gestión de recursos.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Provisión de servicios públicos.</a:t>
            </a:r>
          </a:p>
          <a:p>
            <a:endParaRPr lang="es-MX" sz="2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El dinero como recurso sirve para obtener bienes y servicios al servicio de la sociedad.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Comunicación.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Programas de desarrollo.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Apoyos económicos.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Proyectos de mejora.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Inversiones.</a:t>
            </a:r>
          </a:p>
          <a:p>
            <a:pPr marL="0" indent="0">
              <a:buNone/>
            </a:pPr>
            <a:endParaRPr lang="es-MX" sz="2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Para esto importante tener instituciones autónomas que regulen, revisen y demuestren el manejo del recurso económico para prevenir el mal uso  o la desviación.</a:t>
            </a:r>
          </a:p>
        </p:txBody>
      </p:sp>
      <p:pic>
        <p:nvPicPr>
          <p:cNvPr id="1026" name="Picture 2" descr="Icono de concepto de gobierno. Ilustración: vector de stock (libre de  regalías) 1432735235 | Shutterstock">
            <a:extLst>
              <a:ext uri="{FF2B5EF4-FFF2-40B4-BE49-F238E27FC236}">
                <a16:creationId xmlns:a16="http://schemas.microsoft.com/office/drawing/2014/main" id="{A788DD60-315C-844C-3D88-A8176E8DE16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 t="23221" r="8280" b="40400"/>
          <a:stretch/>
        </p:blipFill>
        <p:spPr bwMode="auto">
          <a:xfrm>
            <a:off x="4277359" y="2923384"/>
            <a:ext cx="5808867" cy="252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807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21448-08D1-141C-7342-7444B656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64" y="182880"/>
            <a:ext cx="2873142" cy="20020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3000" dirty="0">
                <a:latin typeface="Arial Narrow" panose="020B0606020202030204" pitchFamily="34" charset="0"/>
              </a:rPr>
              <a:t>¿Qué consideras que pasaría si los bancos no existieran?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F15A69-7242-46D5-69FF-28B85A159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2227" y="1137587"/>
            <a:ext cx="4775435" cy="2658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Los bancos son instituciones que promueven: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La gestión del dinero.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La disponibilidad crediticia.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La intermediación financiera.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Los servicios financiero.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El sistema monetario.</a:t>
            </a:r>
          </a:p>
        </p:txBody>
      </p:sp>
      <p:pic>
        <p:nvPicPr>
          <p:cNvPr id="2050" name="Picture 2" descr="central bancos regular el suministro de dinero en un economía. 24359868  Vector en Vecteezy">
            <a:extLst>
              <a:ext uri="{FF2B5EF4-FFF2-40B4-BE49-F238E27FC236}">
                <a16:creationId xmlns:a16="http://schemas.microsoft.com/office/drawing/2014/main" id="{E1F1C7FE-B083-93CC-9075-C115A1AE073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" t="8349" r="5082" b="1493"/>
          <a:stretch/>
        </p:blipFill>
        <p:spPr bwMode="auto">
          <a:xfrm>
            <a:off x="6834182" y="970345"/>
            <a:ext cx="5088309" cy="34205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F8E4E15-3C57-B7CA-1039-6458E702F0F7}"/>
              </a:ext>
            </a:extLst>
          </p:cNvPr>
          <p:cNvSpPr txBox="1"/>
          <p:nvPr/>
        </p:nvSpPr>
        <p:spPr>
          <a:xfrm>
            <a:off x="1845279" y="4215867"/>
            <a:ext cx="64502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MX" sz="2000" dirty="0">
                <a:latin typeface="Arial Narrow" panose="020B0606020202030204" pitchFamily="34" charset="0"/>
              </a:rPr>
              <a:t>Todo esto mantiene la estabilidad y eficiencia del sistema económico y financiero, por lo cual de no existir seguiríamos con actividades de trueque o intercambio de bienes y servicios sin una regulación o normativa.</a:t>
            </a:r>
          </a:p>
        </p:txBody>
      </p:sp>
    </p:spTree>
    <p:extLst>
      <p:ext uri="{BB962C8B-B14F-4D97-AF65-F5344CB8AC3E}">
        <p14:creationId xmlns:p14="http://schemas.microsoft.com/office/powerpoint/2010/main" val="3551217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F29E-F384-51C4-D388-2B9CE906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87" y="244286"/>
            <a:ext cx="6854984" cy="627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3000" dirty="0">
                <a:latin typeface="Arial Narrow" panose="020B0606020202030204" pitchFamily="34" charset="0"/>
              </a:rPr>
              <a:t>¿Consideras que los bancos son vitales?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D4D90-16C9-3FB1-3CD9-9C15B9F3E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087" y="879309"/>
            <a:ext cx="7807886" cy="1982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Los bancos juegan un papel clave en la gestión del dinero. Sin ellos, sería más complicado guardar y proteger el dinero.</a:t>
            </a:r>
          </a:p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Proporcionan préstamos y créditos a individuos y empresas.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Las personas no podrían adquirir viviendas, automóviles u otros bienes.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Las empresas tendrían dificultades para obtener capital para invertir.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F17B6-526D-3C27-11C7-7D0B7F5E8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0428" y="3429000"/>
            <a:ext cx="7139285" cy="2976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Los bancos actúan como intermediarios financieros, reuniendo a los ahorradores con aquellos que necesitan financiamiento.</a:t>
            </a:r>
          </a:p>
          <a:p>
            <a:pPr marL="0" indent="0">
              <a:buNone/>
            </a:pPr>
            <a:endParaRPr lang="es-MX" sz="2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Los bancos ofrecen una amplia gama de servicios financieros como transferencias electrónicas, gestión de inversiones, seguros, entre otros.</a:t>
            </a:r>
          </a:p>
          <a:p>
            <a:pPr marL="0" indent="0">
              <a:buNone/>
            </a:pPr>
            <a:endParaRPr lang="es-MX" sz="20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Los bancos también juegan un papel en la emisión y gestión de moneda, en colaboración con los bancos centrales.</a:t>
            </a:r>
          </a:p>
        </p:txBody>
      </p:sp>
      <p:pic>
        <p:nvPicPr>
          <p:cNvPr id="3076" name="Picture 4" descr="Signo De Cambio De Dinero En Icono De Delgada Línea De Vector De Casa PNG ,  Signo, Intercambio, Dinero PNG y Vector para Descargar Gratis | Pngtree">
            <a:extLst>
              <a:ext uri="{FF2B5EF4-FFF2-40B4-BE49-F238E27FC236}">
                <a16:creationId xmlns:a16="http://schemas.microsoft.com/office/drawing/2014/main" id="{AA079A53-CD38-4733-7B34-BD5990373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0" b="6685"/>
          <a:stretch/>
        </p:blipFill>
        <p:spPr bwMode="auto">
          <a:xfrm>
            <a:off x="106026" y="3303433"/>
            <a:ext cx="3514402" cy="35104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33043-8C19-1702-D9FA-5229B6D2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04" y="231006"/>
            <a:ext cx="9509761" cy="6160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000" dirty="0">
                <a:latin typeface="Arial Narrow" panose="020B0606020202030204" pitchFamily="34" charset="0"/>
              </a:rPr>
              <a:t>¿Cuál consideras que es el principal objetivo de la política económica?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B8E324-4969-8DB6-EA1F-1451CBD7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" y="847023"/>
            <a:ext cx="8403055" cy="5445733"/>
          </a:xfrm>
        </p:spPr>
        <p:txBody>
          <a:bodyPr>
            <a:noAutofit/>
          </a:bodyPr>
          <a:lstStyle/>
          <a:p>
            <a:r>
              <a:rPr lang="es-MX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Promover el crecimiento económico y mejorar el bienestar de la población. 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Mantener la estabilidad en la economía, en términos de inflación controlada, equilibrio en las cuentas fiscales y externas, y estabilidad en los precios de los bienes y servicios.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Fomentar el crecimiento económico sostenido. Esto implica promover la inversión, la creación de empleo, la innovación tecnológica y el desarrollo de sectores productivos estratégicos.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Promover una distribución justa y equitativa de la riqueza, a través de políticas orientadas a mejorar el acceso a oportunidades económicas, educativas y de salud para todos los sectores de la sociedad.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Fomentar el empleo pleno y digno, así como en mejorar el bienestar social de los ciudadanos. Esto incluye políticas de protección social, acceso a servicios básicos, como educación y salud, y la promoción de condiciones laborales adecuadas.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Sostenibilidad y medio ambiente, esto implica tomar medidas para reducir la huella ecológica y promover prácticas económicas que sean respetuosas con el medio ambiente y los recursos naturales.</a:t>
            </a:r>
          </a:p>
        </p:txBody>
      </p:sp>
      <p:pic>
        <p:nvPicPr>
          <p:cNvPr id="4102" name="Picture 6" descr="Salud Vectores, Iconos, Gráficos y Fondos para Descargar Gratis">
            <a:extLst>
              <a:ext uri="{FF2B5EF4-FFF2-40B4-BE49-F238E27FC236}">
                <a16:creationId xmlns:a16="http://schemas.microsoft.com/office/drawing/2014/main" id="{3656653B-8C79-35E8-DE73-8C81D7257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815" y="744153"/>
            <a:ext cx="2078656" cy="2078656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recho a la educación - Iconos gratis de educación">
            <a:extLst>
              <a:ext uri="{FF2B5EF4-FFF2-40B4-BE49-F238E27FC236}">
                <a16:creationId xmlns:a16="http://schemas.microsoft.com/office/drawing/2014/main" id="{F9449A7F-1A98-CCC2-1577-24BEE58C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475" y="2530561"/>
            <a:ext cx="2078655" cy="20786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Empleo - Iconos gratis de personas">
            <a:extLst>
              <a:ext uri="{FF2B5EF4-FFF2-40B4-BE49-F238E27FC236}">
                <a16:creationId xmlns:a16="http://schemas.microsoft.com/office/drawing/2014/main" id="{F4316BF5-A4C9-D6DD-A971-74C45D068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812" y="4586839"/>
            <a:ext cx="2078655" cy="2078655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5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421DB-81B4-C3EE-D5B5-969FB751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202132"/>
            <a:ext cx="9124749" cy="924024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000" dirty="0">
                <a:latin typeface="Arial Narrow" panose="020B0606020202030204" pitchFamily="34" charset="0"/>
              </a:rPr>
              <a:t>¿Qué aspectos cambiarías en el poder judicial para que el país tuviera un crecimiento económico?</a:t>
            </a:r>
          </a:p>
        </p:txBody>
      </p:sp>
      <p:pic>
        <p:nvPicPr>
          <p:cNvPr id="5122" name="Picture 2" descr="Vectores de stock libres de derechos de Poder judicial">
            <a:extLst>
              <a:ext uri="{FF2B5EF4-FFF2-40B4-BE49-F238E27FC236}">
                <a16:creationId xmlns:a16="http://schemas.microsoft.com/office/drawing/2014/main" id="{8AC34AF0-A562-6AE2-D3E2-3F5A6DE26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5" t="15182" r="23306" b="14544"/>
          <a:stretch/>
        </p:blipFill>
        <p:spPr bwMode="auto">
          <a:xfrm>
            <a:off x="7806089" y="564919"/>
            <a:ext cx="4366662" cy="575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AEB71-8DFD-98FF-F749-BB3C9B7A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862207"/>
            <a:ext cx="8596668" cy="388077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Arial Narrow" panose="020B0606020202030204" pitchFamily="34" charset="0"/>
              </a:rPr>
              <a:t>Independencia judicial contribuye a la confianza en el sistema legal y brinda seguridad jurídica a los inversores y empresarios.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Protección de los derechos de propiedad: garantizar que los contratos sean cumplidos y que los derechos de propiedad intelectual sean respetados.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Transparencia y combate a la corrupción: La corrupción y la falta de transparencia pueden socavar la confianza en el sistema legal y desalentar la inversión y el desarrollo económico.</a:t>
            </a:r>
          </a:p>
          <a:p>
            <a:r>
              <a:rPr lang="es-MX" sz="2000" dirty="0">
                <a:latin typeface="Arial Narrow" panose="020B0606020202030204" pitchFamily="34" charset="0"/>
              </a:rPr>
              <a:t>La capacitación continua de los jueces y magistrados en temas económicos y comerciales, así como la promoción de la especialización en áreas relevantes para el desarrollo económico.</a:t>
            </a:r>
          </a:p>
        </p:txBody>
      </p:sp>
    </p:spTree>
    <p:extLst>
      <p:ext uri="{BB962C8B-B14F-4D97-AF65-F5344CB8AC3E}">
        <p14:creationId xmlns:p14="http://schemas.microsoft.com/office/powerpoint/2010/main" val="125171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1BCB3-F49F-A4E7-C755-DD76C966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4" y="156238"/>
            <a:ext cx="9150059" cy="660400"/>
          </a:xfrm>
        </p:spPr>
        <p:txBody>
          <a:bodyPr>
            <a:normAutofit/>
          </a:bodyPr>
          <a:lstStyle/>
          <a:p>
            <a:pPr algn="ctr"/>
            <a:r>
              <a:rPr lang="es-MX" sz="3000" dirty="0">
                <a:latin typeface="Arial Narrow" panose="020B0606020202030204" pitchFamily="34" charset="0"/>
              </a:rPr>
              <a:t>¿Cómo definirías el papel de la política fiscal en la economía?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E39C8-DAA1-F27B-99FE-7C0F5198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824" y="2001301"/>
            <a:ext cx="5765176" cy="2966090"/>
          </a:xfrm>
        </p:spPr>
        <p:txBody>
          <a:bodyPr>
            <a:noAutofit/>
          </a:bodyPr>
          <a:lstStyle/>
          <a:p>
            <a:r>
              <a:rPr lang="es-MX" sz="2000" dirty="0">
                <a:latin typeface="Arial Narrow" panose="020B0606020202030204" pitchFamily="34" charset="0"/>
              </a:rPr>
              <a:t>Uno de los roles principales de la política fiscal es promover la estabilidad económica.</a:t>
            </a:r>
          </a:p>
          <a:p>
            <a:pPr marL="0" indent="0">
              <a:buNone/>
            </a:pPr>
            <a:endParaRPr lang="es-MX" sz="2000" dirty="0">
              <a:latin typeface="Arial Narrow" panose="020B0606020202030204" pitchFamily="34" charset="0"/>
            </a:endParaRPr>
          </a:p>
          <a:p>
            <a:r>
              <a:rPr lang="es-MX" sz="2000" dirty="0">
                <a:latin typeface="Arial Narrow" panose="020B0606020202030204" pitchFamily="34" charset="0"/>
              </a:rPr>
              <a:t>Mantener un equilibrio en las finanzas públicas y evitar niveles insostenibles de deuda pública. Una política fiscal responsable puede contribuir a mantener la confianza de los inversores y mantener la estabilidad económica a largo plazo.</a:t>
            </a:r>
          </a:p>
          <a:p>
            <a:pPr marL="0" indent="0">
              <a:buNone/>
            </a:pPr>
            <a:endParaRPr lang="es-MX" sz="2000" dirty="0">
              <a:latin typeface="Arial Narrow" panose="020B0606020202030204" pitchFamily="34" charset="0"/>
            </a:endParaRPr>
          </a:p>
          <a:p>
            <a:r>
              <a:rPr lang="es-MX" sz="2000" dirty="0">
                <a:latin typeface="Arial Narrow" panose="020B0606020202030204" pitchFamily="34" charset="0"/>
              </a:rPr>
              <a:t>Utilizar herramientas como los impuestos y el gasto público para estabilizar la actividad económica, controlar la inflación y evitar las fluctuaciones económicas excesivas.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77A2BB-AE22-F3F6-63CD-914CD39B5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01301"/>
            <a:ext cx="5765176" cy="3880773"/>
          </a:xfrm>
        </p:spPr>
        <p:txBody>
          <a:bodyPr>
            <a:noAutofit/>
          </a:bodyPr>
          <a:lstStyle/>
          <a:p>
            <a:r>
              <a:rPr lang="es-MX" sz="2000" dirty="0">
                <a:latin typeface="Arial Narrow" panose="020B0606020202030204" pitchFamily="34" charset="0"/>
              </a:rPr>
              <a:t>Promover una distribución más equitativa de la riqueza y reducir la desigualdad económica.</a:t>
            </a:r>
          </a:p>
          <a:p>
            <a:pPr marL="0" indent="0">
              <a:buNone/>
            </a:pPr>
            <a:r>
              <a:rPr lang="es-MX" sz="2000" dirty="0">
                <a:latin typeface="Arial Narrow" panose="020B0606020202030204" pitchFamily="34" charset="0"/>
              </a:rPr>
              <a:t>Redistribuir los ingresos y brindar acceso a servicios básicos, educación, salud y otros beneficios a aquellos sectores de la población más vulnerables, a través de impuestos progresivos y programas sociales.</a:t>
            </a:r>
          </a:p>
          <a:p>
            <a:pPr marL="0" indent="0">
              <a:buNone/>
            </a:pPr>
            <a:endParaRPr lang="es-MX" sz="2000" dirty="0">
              <a:latin typeface="Arial Narrow" panose="020B0606020202030204" pitchFamily="34" charset="0"/>
            </a:endParaRPr>
          </a:p>
          <a:p>
            <a:r>
              <a:rPr lang="es-MX" sz="2000" dirty="0">
                <a:latin typeface="Arial Narrow" panose="020B0606020202030204" pitchFamily="34" charset="0"/>
              </a:rPr>
              <a:t>Alentar la inversión privada y la creación de empleo, así como promover el desarrollo de sectores estratégicos de la economía.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088D03-F5D6-68F4-3205-12F26B8326AF}"/>
              </a:ext>
            </a:extLst>
          </p:cNvPr>
          <p:cNvSpPr txBox="1"/>
          <p:nvPr/>
        </p:nvSpPr>
        <p:spPr>
          <a:xfrm>
            <a:off x="1164657" y="850274"/>
            <a:ext cx="8200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Son las decisiones y acciones que toma el gobierno en relación con los ingresos y gastos públicos, así como la forma en que se financian estos gastos.</a:t>
            </a:r>
          </a:p>
        </p:txBody>
      </p:sp>
    </p:spTree>
    <p:extLst>
      <p:ext uri="{BB962C8B-B14F-4D97-AF65-F5344CB8AC3E}">
        <p14:creationId xmlns:p14="http://schemas.microsoft.com/office/powerpoint/2010/main" val="3716975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799</Words>
  <Application>Microsoft Office PowerPoint</Application>
  <PresentationFormat>Panorámica</PresentationFormat>
  <Paragraphs>55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Trebuchet MS</vt:lpstr>
      <vt:lpstr>Wingdings 3</vt:lpstr>
      <vt:lpstr>Faceta</vt:lpstr>
      <vt:lpstr>Política Económica El dinero y los Bancos.</vt:lpstr>
      <vt:lpstr>¿Cómo definirías la función del dinero en el sistema político? </vt:lpstr>
      <vt:lpstr>¿Qué consideras que pasaría si los bancos no existieran?</vt:lpstr>
      <vt:lpstr>¿Consideras que los bancos son vitales?</vt:lpstr>
      <vt:lpstr>¿Cuál consideras que es el principal objetivo de la política económica?</vt:lpstr>
      <vt:lpstr>¿Qué aspectos cambiarías en el poder judicial para que el país tuviera un crecimiento económico?</vt:lpstr>
      <vt:lpstr>¿Cómo definirías el papel de la política fiscal en la economía?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 Económica El dinero y los Bancos.</dc:title>
  <dc:creator>Daniela Hdz Rugerio</dc:creator>
  <cp:lastModifiedBy>Daniela Hdz Rugerio</cp:lastModifiedBy>
  <cp:revision>48</cp:revision>
  <dcterms:created xsi:type="dcterms:W3CDTF">2023-09-03T03:48:57Z</dcterms:created>
  <dcterms:modified xsi:type="dcterms:W3CDTF">2023-09-03T06:10:17Z</dcterms:modified>
</cp:coreProperties>
</file>