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37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572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727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3607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463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284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94119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88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8167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D997-FC36-36D5-A1C0-9B43E9A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D2AC-7564-0088-3848-66A0C5C52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F737E-8256-CD58-B6CB-E05AE0DA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1D292-7868-47F0-A9F0-310CDB6C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83B78-E32B-B470-DA08-4214EE6A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3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63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41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37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7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918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40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413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461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F91929-B461-470D-8A28-78F39E5677E3}" type="datetimeFigureOut">
              <a:rPr lang="es-MX" smtClean="0"/>
              <a:t>06/09/2025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13456E-FEE5-431A-8DE2-EFB1D9057764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7634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C767F-B2C3-7FFA-71A4-1EDFDFD38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Integrador</a:t>
            </a:r>
            <a:br>
              <a:rPr lang="es-MX" dirty="0"/>
            </a:br>
            <a:r>
              <a:rPr lang="es-MX" dirty="0"/>
              <a:t>M8 Diseño de Redes FIN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BDB4-7B80-2CF3-ADAF-B0DBE783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MX" dirty="0"/>
              <a:t>Alumno: José Ramón Ibáñez Posadas</a:t>
            </a:r>
          </a:p>
          <a:p>
            <a:r>
              <a:rPr lang="es-MX" dirty="0"/>
              <a:t>Matrícula: BNL098377</a:t>
            </a:r>
          </a:p>
          <a:p>
            <a:r>
              <a:rPr lang="es-MX" dirty="0"/>
              <a:t>Tutor: Jesús Reyes Cota</a:t>
            </a:r>
          </a:p>
          <a:p>
            <a:r>
              <a:rPr lang="es-MX" dirty="0"/>
              <a:t>Sábado 6 de septiembre de 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F5425C3-DF3B-AAB6-F96B-382C1F00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99" y="207532"/>
            <a:ext cx="2736273" cy="11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32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856A-6859-A74A-654F-91AA77AF1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/>
              <a:t>¡Gracias por tu atención!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BB765-F6B6-F982-31E6-B13088CC94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/>
              <a:t>Si tienes alguna pregunta sobre el tema, no dudes en consultarme.</a:t>
            </a:r>
          </a:p>
        </p:txBody>
      </p:sp>
    </p:spTree>
    <p:extLst>
      <p:ext uri="{BB962C8B-B14F-4D97-AF65-F5344CB8AC3E}">
        <p14:creationId xmlns:p14="http://schemas.microsoft.com/office/powerpoint/2010/main" val="219184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D1CF8-100D-28EB-0805-F6E6958C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el Modelo OSI?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71C55-70AE-79B4-BBDE-258DB281CC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Modelo de referencia: Es un marco conceptual de 7 capas para entender cómo viajan los datos.</a:t>
            </a:r>
          </a:p>
          <a:p>
            <a:r>
              <a:rPr lang="es-MX" dirty="0"/>
              <a:t>Estándar: Ayuda a los fabricantes a crear productos que funcionen juntos.</a:t>
            </a:r>
          </a:p>
          <a:p>
            <a:r>
              <a:rPr lang="es-MX" dirty="0"/>
              <a:t>Capas: Es una estructura de abajo hacia arriba.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D5132-7F46-E88B-EC4E-C672D4B1D2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 descr="166 resultados de imágenes, fotos de stock e ilustraciones libres de  regalías para Osi model | Shutterstock">
            <a:extLst>
              <a:ext uri="{FF2B5EF4-FFF2-40B4-BE49-F238E27FC236}">
                <a16:creationId xmlns:a16="http://schemas.microsoft.com/office/drawing/2014/main" id="{C603AC4A-28B4-C9FC-A307-B93F6397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368" y="1960513"/>
            <a:ext cx="5334650" cy="436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0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EDA3-C15E-F596-0D41-1E10FAA47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Las 7 Capas del Modelo OSI: Explicación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4359E-0FDC-6AD4-4A10-ECC552932D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Capa 7 (Aplicación): Interfaz para el usuario final (ej. navegadores web).</a:t>
            </a:r>
          </a:p>
          <a:p>
            <a:r>
              <a:rPr lang="es-MX" dirty="0"/>
              <a:t>Capa 6 (Presentación): Formato y cifrado de los datos (ej. JPEG, MP3).</a:t>
            </a:r>
          </a:p>
          <a:p>
            <a:r>
              <a:rPr lang="es-MX" dirty="0"/>
              <a:t>Capa 5 (Sesión): Mantiene la conexión entre dispositivos.</a:t>
            </a:r>
          </a:p>
          <a:p>
            <a:r>
              <a:rPr lang="es-MX" dirty="0"/>
              <a:t>Capa 4 (Transporte): Transmisión confiable y control de flujo (TCP/UDP).</a:t>
            </a:r>
          </a:p>
          <a:p>
            <a:r>
              <a:rPr lang="es-MX" dirty="0"/>
              <a:t>Capa 3 (Red): Enrutamiento de paquetes con direcciones lógicas (IP).</a:t>
            </a:r>
          </a:p>
          <a:p>
            <a:r>
              <a:rPr lang="es-MX" dirty="0"/>
              <a:t>Capa 2 (Enlace de Datos): Direccionamiento físico (MAC) y detección de errores.</a:t>
            </a:r>
          </a:p>
          <a:p>
            <a:r>
              <a:rPr lang="es-MX" dirty="0"/>
              <a:t>Capa 1 (Física): Transmisión de bits a través de un medio físico (cables, ondas).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90742-5924-622B-829F-DCE8DCB441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es-MX"/>
          </a:p>
        </p:txBody>
      </p:sp>
      <p:pic>
        <p:nvPicPr>
          <p:cNvPr id="3074" name="Picture 2" descr="Osi Imagens – Procure 645 fotos, vetores e vídeos | Adobe Stock">
            <a:extLst>
              <a:ext uri="{FF2B5EF4-FFF2-40B4-BE49-F238E27FC236}">
                <a16:creationId xmlns:a16="http://schemas.microsoft.com/office/drawing/2014/main" id="{2C4A3F41-819F-8C36-E7C5-AE56B17FD2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9" b="88273" l="16982" r="4875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010" r="47269" b="1919"/>
          <a:stretch>
            <a:fillRect/>
          </a:stretch>
        </p:blipFill>
        <p:spPr bwMode="auto">
          <a:xfrm>
            <a:off x="7202123" y="1348198"/>
            <a:ext cx="3706743" cy="515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03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EC79-4131-6A77-A1FD-305145FE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TCP/IP?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D4D4-AE55-E606-2763-3531F18A3C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Definición: Un conjunto de protocolos que gobiernan la mayoría de las redes, incluyendo internet.</a:t>
            </a:r>
          </a:p>
          <a:p>
            <a:r>
              <a:rPr lang="es-MX" dirty="0"/>
              <a:t>TCP (Protocolo de Control de Transmisión): Garantiza la entrega de datos, asegurando que los paquetes lleguen completos y en orden.</a:t>
            </a:r>
          </a:p>
          <a:p>
            <a:r>
              <a:rPr lang="es-MX" dirty="0"/>
              <a:t>IP (Protocolo de Internet): Se encarga de las direcciones lógicas y el enrutamiento de los paquetes entre redes.</a:t>
            </a:r>
          </a:p>
        </p:txBody>
      </p:sp>
      <p:pic>
        <p:nvPicPr>
          <p:cNvPr id="4100" name="Picture 4" descr="Ilustración de Tcp Ip Protocolo De Control De Transmisión Protocolo De  Internet Nube Digital Ilustración Vectorial y más Vectores Libres de  Derechos de Acrónimo - iStock">
            <a:extLst>
              <a:ext uri="{FF2B5EF4-FFF2-40B4-BE49-F238E27FC236}">
                <a16:creationId xmlns:a16="http://schemas.microsoft.com/office/drawing/2014/main" id="{B6C5EC76-1FD8-4C06-7D18-4006B0B4D2E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955" y="2326594"/>
            <a:ext cx="3674733" cy="3674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76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341-7B56-1E50-5C25-58211601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Las 4 Capas del Modelo TCP/IP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41A4-A4AE-5B0F-6F57-8AD0293365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Capa 4 (Aplicación): Integra las capas 5, 6 y 7 del modelo OSI. Aquí se encuentran protocolos como HTTP y SMTP.</a:t>
            </a:r>
          </a:p>
          <a:p>
            <a:r>
              <a:rPr lang="es-MX" dirty="0"/>
              <a:t>Capa 3 (Transporte): Equivalente a la capa 4 de OSI. Utiliza TCP y UDP.</a:t>
            </a:r>
          </a:p>
          <a:p>
            <a:r>
              <a:rPr lang="es-MX" dirty="0"/>
              <a:t>Capa 2 (Internet): Equivalente a la capa 3 de OSI. Utiliza IP para el enrutamiento.</a:t>
            </a:r>
          </a:p>
          <a:p>
            <a:r>
              <a:rPr lang="es-MX" dirty="0"/>
              <a:t>Capa 1 (Acceso a la Red): Combina las capas 1 y 2 de OSI. Se encarga de la conexión física y la entrega de datos a un dispositivo local.</a:t>
            </a:r>
          </a:p>
        </p:txBody>
      </p:sp>
      <p:pic>
        <p:nvPicPr>
          <p:cNvPr id="5122" name="Picture 2" descr="Modelo TCP/IP">
            <a:extLst>
              <a:ext uri="{FF2B5EF4-FFF2-40B4-BE49-F238E27FC236}">
                <a16:creationId xmlns:a16="http://schemas.microsoft.com/office/drawing/2014/main" id="{7D34AE89-5CE0-449D-987F-81FC63ED917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650" y="2667000"/>
            <a:ext cx="36449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03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D5A7-F4C0-40C4-DE78-EB9255FD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¿Para qué sirven los Protocolos de Enrutamiento?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E4FF-B7D5-30D8-CF6F-7C66A782E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Son las "hojas de ruta" para los </a:t>
            </a:r>
            <a:r>
              <a:rPr lang="es-MX" dirty="0" err="1"/>
              <a:t>routers</a:t>
            </a:r>
            <a:r>
              <a:rPr lang="es-MX" dirty="0"/>
              <a:t>.</a:t>
            </a:r>
          </a:p>
          <a:p>
            <a:r>
              <a:rPr lang="es-MX" dirty="0"/>
              <a:t>Permiten a los </a:t>
            </a:r>
            <a:r>
              <a:rPr lang="es-MX" dirty="0" err="1"/>
              <a:t>routers</a:t>
            </a:r>
            <a:r>
              <a:rPr lang="es-MX" dirty="0"/>
              <a:t> determinar el camino más eficiente para enviar datos a través de una red.</a:t>
            </a:r>
          </a:p>
          <a:p>
            <a:r>
              <a:rPr lang="es-MX" dirty="0"/>
              <a:t>Ejemplos: RIP, OSPF.</a:t>
            </a:r>
          </a:p>
        </p:txBody>
      </p:sp>
      <p:pic>
        <p:nvPicPr>
          <p:cNvPr id="6146" name="Picture 2" descr="1 Esquema de los protocolos de enrutamiento. | Download Scientific Diagram">
            <a:extLst>
              <a:ext uri="{FF2B5EF4-FFF2-40B4-BE49-F238E27FC236}">
                <a16:creationId xmlns:a16="http://schemas.microsoft.com/office/drawing/2014/main" id="{72C0A1E0-5A37-0989-A0DB-5E781637A56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787" y="2733675"/>
            <a:ext cx="42386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56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77E-C38C-EF09-E674-85E263B9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Comandos para la Administración de 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4841-D3E0-A801-C757-607500EE67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Verificación: ¿Cómo verificamos la configuración de red?</a:t>
            </a:r>
          </a:p>
          <a:p>
            <a:pPr lvl="1"/>
            <a:r>
              <a:rPr lang="es-MX" dirty="0" err="1"/>
              <a:t>ipconfig</a:t>
            </a:r>
            <a:r>
              <a:rPr lang="es-MX" dirty="0"/>
              <a:t> (en Windows)</a:t>
            </a:r>
          </a:p>
          <a:p>
            <a:pPr lvl="1"/>
            <a:r>
              <a:rPr lang="es-MX" dirty="0" err="1"/>
              <a:t>ifconfig</a:t>
            </a:r>
            <a:r>
              <a:rPr lang="es-MX" dirty="0"/>
              <a:t> o </a:t>
            </a:r>
            <a:r>
              <a:rPr lang="es-MX" dirty="0" err="1"/>
              <a:t>ip</a:t>
            </a:r>
            <a:r>
              <a:rPr lang="es-MX" dirty="0"/>
              <a:t> </a:t>
            </a:r>
            <a:r>
              <a:rPr lang="es-MX" dirty="0" err="1"/>
              <a:t>addr</a:t>
            </a:r>
            <a:r>
              <a:rPr lang="es-MX" dirty="0"/>
              <a:t> show (en Linux/macOS)</a:t>
            </a:r>
          </a:p>
          <a:p>
            <a:r>
              <a:rPr lang="es-MX" dirty="0"/>
              <a:t>Configuración: La configuración se realiza a través de la interfaz gráfica o comandos específicos del sistema operativo (por ejemplo, </a:t>
            </a:r>
            <a:r>
              <a:rPr lang="es-MX" dirty="0" err="1"/>
              <a:t>netsh</a:t>
            </a:r>
            <a:r>
              <a:rPr lang="es-MX" dirty="0"/>
              <a:t> en Windows o editando archivos de configuración en Linux).</a:t>
            </a:r>
          </a:p>
        </p:txBody>
      </p:sp>
      <p:pic>
        <p:nvPicPr>
          <p:cNvPr id="7170" name="Picture 2" descr="How Do I Use Ipconfig In the Command Prompt or Terminal?">
            <a:extLst>
              <a:ext uri="{FF2B5EF4-FFF2-40B4-BE49-F238E27FC236}">
                <a16:creationId xmlns:a16="http://schemas.microsoft.com/office/drawing/2014/main" id="{6534DEDB-23EC-2A71-B76F-9C8667BD39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813" y="2667000"/>
            <a:ext cx="389857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32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29F5-B095-E5F4-4223-6DFE82C15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Problemas en la Transmisión de Datos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459A-EB34-6481-364D-E5941662D8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Atenuación: La señal se debilita a medida que se aleja del origen.</a:t>
            </a:r>
          </a:p>
          <a:p>
            <a:r>
              <a:rPr lang="es-MX" dirty="0"/>
              <a:t>Ruido: Interferencia eléctrica que distorsiona la señal (ej. ruido térmico, diafonía).</a:t>
            </a:r>
          </a:p>
          <a:p>
            <a:r>
              <a:rPr lang="es-MX" dirty="0"/>
              <a:t>Distorsión de Retardo: Las diferentes partes de una señal llegan en momentos distintos, deformándola.</a:t>
            </a:r>
          </a:p>
          <a:p>
            <a:r>
              <a:rPr lang="es-MX" dirty="0"/>
              <a:t>Diafonía (</a:t>
            </a:r>
            <a:r>
              <a:rPr lang="es-MX" dirty="0" err="1"/>
              <a:t>Crosstalk</a:t>
            </a:r>
            <a:r>
              <a:rPr lang="es-MX" dirty="0"/>
              <a:t>): La señal de un canal interfiere en otro.</a:t>
            </a:r>
          </a:p>
        </p:txBody>
      </p:sp>
      <p:pic>
        <p:nvPicPr>
          <p:cNvPr id="8194" name="Picture 2" descr="icono de concepto de problemas de transmisión de datos. soporte de  información. tema maas idea abstracta ilustración de línea delgada. dibujo  de contorno aislado. trazo editable. 11492822 Vector en Vecteezy">
            <a:extLst>
              <a:ext uri="{FF2B5EF4-FFF2-40B4-BE49-F238E27FC236}">
                <a16:creationId xmlns:a16="http://schemas.microsoft.com/office/drawing/2014/main" id="{4578D57E-54CA-33D2-4ACB-F557EA2055E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2667000"/>
            <a:ext cx="3124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007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A9BD-3AC6-3051-0AC3-FFC8AA5B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Conclusión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15624-5B21-9898-B1C4-A23F130C7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Los modelos OSI y TCP/IP son fundamentales para entender cómo se comunican las redes. El modelo TCP/IP es el más usado en la práctica.</a:t>
            </a:r>
          </a:p>
          <a:p>
            <a:r>
              <a:rPr lang="es-MX" dirty="0"/>
              <a:t>El enrutamiento y los comandos de red son vitales para la administración y diagnóstico.</a:t>
            </a:r>
          </a:p>
          <a:p>
            <a:r>
              <a:rPr lang="es-MX" dirty="0"/>
              <a:t>Conocer las perturbaciones nos ayuda a diseñar redes más robustas y a solucionar problemas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4074015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</TotalTime>
  <Words>626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Proyecto Integrador M8 Diseño de Redes FIN A</vt:lpstr>
      <vt:lpstr>¿Qué es el Modelo OSI?</vt:lpstr>
      <vt:lpstr>Las 7 Capas del Modelo OSI: Explicación</vt:lpstr>
      <vt:lpstr>¿Qué es TCP/IP?</vt:lpstr>
      <vt:lpstr>Las 4 Capas del Modelo TCP/IP</vt:lpstr>
      <vt:lpstr>¿Para qué sirven los Protocolos de Enrutamiento?</vt:lpstr>
      <vt:lpstr>Comandos para la Administración de Red</vt:lpstr>
      <vt:lpstr>Problemas en la Transmisión de Datos</vt:lpstr>
      <vt:lpstr>Conclusión</vt:lpstr>
      <vt:lpstr>¡Gracias por tu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BNL098377 JOSE IBANEZ</dc:creator>
  <cp:lastModifiedBy>BNL098377 JOSE IBANEZ</cp:lastModifiedBy>
  <cp:revision>5</cp:revision>
  <dcterms:created xsi:type="dcterms:W3CDTF">2025-09-07T05:39:37Z</dcterms:created>
  <dcterms:modified xsi:type="dcterms:W3CDTF">2025-09-07T06:07:17Z</dcterms:modified>
</cp:coreProperties>
</file>