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89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05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38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696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706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291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229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79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15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90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70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66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2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9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3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93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DCB1C1-C494-44FF-B969-44F8842526F2}" type="datetimeFigureOut">
              <a:rPr lang="es-MX" smtClean="0"/>
              <a:t>07/09/2025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466EF1-A4C0-492A-9200-E2A9F2F6A9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49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56C4E-C672-FCFE-7C68-5DB5274B37FD}"/>
              </a:ext>
            </a:extLst>
          </p:cNvPr>
          <p:cNvSpPr txBox="1"/>
          <p:nvPr/>
        </p:nvSpPr>
        <p:spPr>
          <a:xfrm>
            <a:off x="1339272" y="856673"/>
            <a:ext cx="8331200" cy="20621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MX" sz="3200" b="1" dirty="0"/>
              <a:t>Proyecto Integrador</a:t>
            </a:r>
          </a:p>
          <a:p>
            <a:r>
              <a:rPr lang="es-MX" sz="3200" b="1" dirty="0"/>
              <a:t>M8 Modelado orientado a objetos FIN A</a:t>
            </a:r>
          </a:p>
          <a:p>
            <a:endParaRPr lang="es-MX" sz="3200" b="1" dirty="0"/>
          </a:p>
          <a:p>
            <a:endParaRPr lang="es-MX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20816-26D9-4DD9-A784-C4258E15A383}"/>
              </a:ext>
            </a:extLst>
          </p:cNvPr>
          <p:cNvSpPr txBox="1"/>
          <p:nvPr/>
        </p:nvSpPr>
        <p:spPr>
          <a:xfrm>
            <a:off x="1270000" y="2540000"/>
            <a:ext cx="7903545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s-MX" sz="2400" dirty="0"/>
              <a:t>Nombre: José Ramón Ibáñez Posadas</a:t>
            </a:r>
          </a:p>
          <a:p>
            <a:pPr algn="r"/>
            <a:r>
              <a:rPr lang="es-MX" sz="2400" dirty="0"/>
              <a:t>Tutor: Melissa Gamez Whijares</a:t>
            </a:r>
          </a:p>
          <a:p>
            <a:pPr algn="r"/>
            <a:r>
              <a:rPr lang="es-MX" sz="2400" dirty="0"/>
              <a:t>Matrícula : BNL098377</a:t>
            </a:r>
          </a:p>
          <a:p>
            <a:pPr algn="r"/>
            <a:endParaRPr lang="es-MX" sz="2400" dirty="0"/>
          </a:p>
          <a:p>
            <a:pPr algn="r"/>
            <a:endParaRPr lang="es-MX" sz="2400" dirty="0"/>
          </a:p>
          <a:p>
            <a:pPr algn="r"/>
            <a:endParaRPr lang="es-MX" sz="2400" dirty="0"/>
          </a:p>
          <a:p>
            <a:r>
              <a:rPr lang="es-MX" sz="2400" dirty="0"/>
              <a:t>Sábado 7 de septiembre de 2025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3D90D4-FF4F-FFC1-39D5-1080CD487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545" y="414159"/>
            <a:ext cx="2736273" cy="11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07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D8C68-2F74-AD32-6AED-31FFA8AA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Java y por qué es importante?</a:t>
            </a:r>
            <a:br>
              <a:rPr lang="es-MX" dirty="0"/>
            </a:br>
            <a:endParaRPr lang="es-MX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CE6B1-01C4-CF79-A00B-12A2DA2938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b="1" dirty="0"/>
              <a:t>Java es un lenguaje de programación de propósito general, orientado a objetos.</a:t>
            </a:r>
          </a:p>
          <a:p>
            <a:r>
              <a:rPr lang="es-MX" b="1" dirty="0"/>
              <a:t>Su principal ventaja es la portabilidad: "</a:t>
            </a:r>
            <a:r>
              <a:rPr lang="es-MX" b="1" dirty="0" err="1"/>
              <a:t>Write</a:t>
            </a:r>
            <a:r>
              <a:rPr lang="es-MX" b="1" dirty="0"/>
              <a:t> Once, Run </a:t>
            </a:r>
            <a:r>
              <a:rPr lang="es-MX" b="1" dirty="0" err="1"/>
              <a:t>Anywhere</a:t>
            </a:r>
            <a:r>
              <a:rPr lang="es-MX" b="1" dirty="0"/>
              <a:t>".</a:t>
            </a:r>
          </a:p>
          <a:p>
            <a:endParaRPr lang="es-MX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33EE9-FED1-BAF3-18C8-6821A1963A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69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522BAF-4365-0AB0-632C-272740A4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 que utilizan Java</a:t>
            </a:r>
            <a:br>
              <a:rPr lang="es-MX" dirty="0"/>
            </a:br>
            <a:endParaRPr lang="es-MX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91CEE-6B89-661F-7B88-5A0675075B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b="1" dirty="0"/>
              <a:t>Minecraft:</a:t>
            </a:r>
          </a:p>
          <a:p>
            <a:r>
              <a:rPr lang="es-MX" dirty="0"/>
              <a:t>  - Famoso videojuego que utiliza Java para su versión de PC.</a:t>
            </a:r>
          </a:p>
          <a:p>
            <a:r>
              <a:rPr lang="es-MX" b="1" dirty="0"/>
              <a:t>Android OS:</a:t>
            </a:r>
          </a:p>
          <a:p>
            <a:r>
              <a:rPr lang="es-MX" dirty="0"/>
              <a:t>  - Gran parte de las aplicaciones para este sistema operativo se desarrollan con Java.</a:t>
            </a:r>
          </a:p>
          <a:p>
            <a:endParaRPr lang="es-MX" dirty="0"/>
          </a:p>
        </p:txBody>
      </p:sp>
      <p:pic>
        <p:nvPicPr>
          <p:cNvPr id="2052" name="Picture 4" descr="Minecraft Java Edition APK 2024 Download Free (v1.20.40.22) - My Blog">
            <a:extLst>
              <a:ext uri="{FF2B5EF4-FFF2-40B4-BE49-F238E27FC236}">
                <a16:creationId xmlns:a16="http://schemas.microsoft.com/office/drawing/2014/main" id="{B873E303-A11D-C4E8-A26D-CECACEFC6D0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463" y="19521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droid Logo History, Symbol, Meaning And Evolution">
            <a:extLst>
              <a:ext uri="{FF2B5EF4-FFF2-40B4-BE49-F238E27FC236}">
                <a16:creationId xmlns:a16="http://schemas.microsoft.com/office/drawing/2014/main" id="{5EF29B95-7259-30A9-0DA7-FDFA207D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429000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5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3EFEEC-DA75-BA23-32F6-FF73026F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Entrada, Salida y Errores</a:t>
            </a:r>
            <a:br>
              <a:rPr lang="es-MX" dirty="0"/>
            </a:br>
            <a:endParaRPr lang="es-MX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5C5170-E81B-8CEE-72D5-61EE6B484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/>
              <a:t>Entrada de datos:</a:t>
            </a:r>
          </a:p>
          <a:p>
            <a:r>
              <a:rPr lang="es-MX" dirty="0"/>
              <a:t>  - Clase 'Scanner' para leer datos del teclado.</a:t>
            </a:r>
          </a:p>
          <a:p>
            <a:r>
              <a:rPr lang="es-MX" b="1" dirty="0"/>
              <a:t>Salida de datos:</a:t>
            </a:r>
          </a:p>
          <a:p>
            <a:r>
              <a:rPr lang="es-MX" dirty="0"/>
              <a:t>  - '</a:t>
            </a:r>
            <a:r>
              <a:rPr lang="es-MX" dirty="0" err="1"/>
              <a:t>System.out.print</a:t>
            </a:r>
            <a:r>
              <a:rPr lang="es-MX" dirty="0"/>
              <a:t>()' y '</a:t>
            </a:r>
            <a:r>
              <a:rPr lang="es-MX" dirty="0" err="1"/>
              <a:t>System.out.println</a:t>
            </a:r>
            <a:r>
              <a:rPr lang="es-MX" dirty="0"/>
              <a:t>()' para mostrar información.</a:t>
            </a:r>
          </a:p>
          <a:p>
            <a:r>
              <a:rPr lang="es-MX" b="1" dirty="0"/>
              <a:t>Manejo de errores:</a:t>
            </a:r>
          </a:p>
          <a:p>
            <a:r>
              <a:rPr lang="es-MX" dirty="0"/>
              <a:t>  - '</a:t>
            </a:r>
            <a:r>
              <a:rPr lang="es-MX" dirty="0" err="1"/>
              <a:t>System.err.println</a:t>
            </a:r>
            <a:r>
              <a:rPr lang="es-MX" dirty="0"/>
              <a:t>()' para mensajes de error.</a:t>
            </a:r>
          </a:p>
          <a:p>
            <a:endParaRPr lang="es-MX" dirty="0"/>
          </a:p>
        </p:txBody>
      </p:sp>
      <p:pic>
        <p:nvPicPr>
          <p:cNvPr id="3078" name="Picture 6" descr="Java IO &amp; NIO">
            <a:extLst>
              <a:ext uri="{FF2B5EF4-FFF2-40B4-BE49-F238E27FC236}">
                <a16:creationId xmlns:a16="http://schemas.microsoft.com/office/drawing/2014/main" id="{5748871B-2546-B255-6AFA-5313D199A6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2211964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ava Exception - Explore Checked &amp; Unchecked Exception With Examples -  DataFlair">
            <a:extLst>
              <a:ext uri="{FF2B5EF4-FFF2-40B4-BE49-F238E27FC236}">
                <a16:creationId xmlns:a16="http://schemas.microsoft.com/office/drawing/2014/main" id="{8FD2C7B5-1C74-0E73-EA76-97FB327CF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24" y="4038601"/>
            <a:ext cx="3663497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9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3E1C24-0D8D-9EC6-FC21-B659883D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las excepciones en Java?</a:t>
            </a:r>
            <a:br>
              <a:rPr lang="es-MX" dirty="0"/>
            </a:br>
            <a:endParaRPr lang="es-MX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965299-CC1F-B75A-F446-086FB0DC90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Son eventos inesperados que interrumpen el flujo normal del programa.</a:t>
            </a:r>
          </a:p>
          <a:p>
            <a:r>
              <a:rPr lang="es-MX" dirty="0"/>
              <a:t>Se manejan con los bloques 'try-catch' para evitar que el programa se detenga bruscamente.</a:t>
            </a:r>
          </a:p>
          <a:p>
            <a:endParaRPr lang="es-MX" dirty="0"/>
          </a:p>
        </p:txBody>
      </p:sp>
      <p:pic>
        <p:nvPicPr>
          <p:cNvPr id="4098" name="Picture 2" descr="Mastering Try-Catch Blocks: A Guide to Exception Handling in Java">
            <a:extLst>
              <a:ext uri="{FF2B5EF4-FFF2-40B4-BE49-F238E27FC236}">
                <a16:creationId xmlns:a16="http://schemas.microsoft.com/office/drawing/2014/main" id="{036166D9-8803-6913-373D-0E8E74DCD5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3005534"/>
            <a:ext cx="4894262" cy="244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99F518-D2D4-E967-6273-571727A0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significa XML?</a:t>
            </a:r>
            <a:br>
              <a:rPr lang="es-MX" dirty="0"/>
            </a:br>
            <a:endParaRPr lang="es-MX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D29942-B881-5262-D55E-094209701F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b="1" dirty="0"/>
              <a:t>XML significa </a:t>
            </a:r>
            <a:r>
              <a:rPr lang="es-MX" b="1" dirty="0" err="1"/>
              <a:t>eXtensible</a:t>
            </a:r>
            <a:r>
              <a:rPr lang="es-MX" b="1" dirty="0"/>
              <a:t> </a:t>
            </a:r>
            <a:r>
              <a:rPr lang="es-MX" b="1" dirty="0" err="1"/>
              <a:t>Markup</a:t>
            </a:r>
            <a:r>
              <a:rPr lang="es-MX" b="1" dirty="0"/>
              <a:t> </a:t>
            </a:r>
            <a:r>
              <a:rPr lang="es-MX" b="1" dirty="0" err="1"/>
              <a:t>Language</a:t>
            </a:r>
            <a:r>
              <a:rPr lang="es-MX" b="1" dirty="0"/>
              <a:t>.</a:t>
            </a:r>
          </a:p>
          <a:p>
            <a:r>
              <a:rPr lang="es-MX" dirty="0"/>
              <a:t>Se utiliza para almacenar y transportar datos en un formato legible para humanos y máquinas.</a:t>
            </a:r>
          </a:p>
          <a:p>
            <a:endParaRPr lang="es-MX" dirty="0"/>
          </a:p>
        </p:txBody>
      </p:sp>
      <p:pic>
        <p:nvPicPr>
          <p:cNvPr id="5122" name="Picture 2" descr="XML com Java | Francisco Chaves">
            <a:extLst>
              <a:ext uri="{FF2B5EF4-FFF2-40B4-BE49-F238E27FC236}">
                <a16:creationId xmlns:a16="http://schemas.microsoft.com/office/drawing/2014/main" id="{AF91FEEB-4F5C-4BF2-9745-96A0E03EA2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2852142"/>
            <a:ext cx="4895850" cy="275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0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E6D1D4-8D18-181F-0A53-F384C468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Librerías para crear archivos XML</a:t>
            </a:r>
            <a:br>
              <a:rPr lang="es-MX" dirty="0"/>
            </a:br>
            <a:endParaRPr lang="es-MX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E9446-2E00-DEDC-62F6-1AA2857C34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b="1" dirty="0"/>
              <a:t>Se usa la API JAXP (Java API </a:t>
            </a:r>
            <a:r>
              <a:rPr lang="es-MX" b="1" dirty="0" err="1"/>
              <a:t>for</a:t>
            </a:r>
            <a:r>
              <a:rPr lang="es-MX" b="1" dirty="0"/>
              <a:t> XML Processing).</a:t>
            </a:r>
          </a:p>
          <a:p>
            <a:r>
              <a:rPr lang="es-MX" dirty="0"/>
              <a:t>Está incluida en el JDK de Java.</a:t>
            </a:r>
          </a:p>
          <a:p>
            <a:r>
              <a:rPr lang="es-MX" dirty="0"/>
              <a:t>Las clases principales se encuentran en los paquetes '</a:t>
            </a:r>
            <a:r>
              <a:rPr lang="es-MX" dirty="0" err="1"/>
              <a:t>javax.xml.parsers</a:t>
            </a:r>
            <a:r>
              <a:rPr lang="es-MX" dirty="0"/>
              <a:t>' y 'org.w3c.dom'.</a:t>
            </a:r>
          </a:p>
          <a:p>
            <a:endParaRPr lang="es-MX" dirty="0"/>
          </a:p>
        </p:txBody>
      </p:sp>
      <p:pic>
        <p:nvPicPr>
          <p:cNvPr id="6146" name="Picture 2" descr="Java XML Parser | Read and Parse XML File in Java | Edureka">
            <a:extLst>
              <a:ext uri="{FF2B5EF4-FFF2-40B4-BE49-F238E27FC236}">
                <a16:creationId xmlns:a16="http://schemas.microsoft.com/office/drawing/2014/main" id="{D338C85E-9C7F-6179-AABA-9560A9A74E6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15" y="3162433"/>
            <a:ext cx="3942857" cy="21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6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6F4872-91D6-6E00-BF43-8AD4CF2E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br>
              <a:rPr lang="es-MX" dirty="0"/>
            </a:br>
            <a:endParaRPr lang="es-MX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F4AE36-F70F-BA0F-1E19-E45DDBD1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Java sigue siendo un lenguaje fundamental gracias a su versatilidad, su capacidad multiplataforma y sus robustas herramientas para el manejo de datos y errores, lo que lo hace indispensable en el mundo de la tecnología.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175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03BF-7CDF-EE1D-559E-1867E9DE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¡Gracias por su atención!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8492-E03B-4DA5-33E0-5E0BF81A6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69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</TotalTime>
  <Words>325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Parallax</vt:lpstr>
      <vt:lpstr>PowerPoint Presentation</vt:lpstr>
      <vt:lpstr>¿Qué es Java y por qué es importante? </vt:lpstr>
      <vt:lpstr>Aplicaciones que utilizan Java </vt:lpstr>
      <vt:lpstr>Entrada, Salida y Errores </vt:lpstr>
      <vt:lpstr>¿Qué son las excepciones en Java? </vt:lpstr>
      <vt:lpstr>¿Qué significa XML? </vt:lpstr>
      <vt:lpstr>Librerías para crear archivos XML </vt:lpstr>
      <vt:lpstr>Conclusión 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BNL098377 JOSE IBANEZ</dc:creator>
  <cp:lastModifiedBy>BNL098377 JOSE IBANEZ</cp:lastModifiedBy>
  <cp:revision>3</cp:revision>
  <dcterms:created xsi:type="dcterms:W3CDTF">2025-09-07T07:25:54Z</dcterms:created>
  <dcterms:modified xsi:type="dcterms:W3CDTF">2025-09-07T08:08:40Z</dcterms:modified>
</cp:coreProperties>
</file>