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451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917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49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493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83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31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5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011D5-E996-5A95-0F1B-0515C8B9B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Metodología de la investigación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6263-207C-56EE-CB81-1BBB2E74E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Jose</a:t>
            </a:r>
            <a:r>
              <a:rPr lang="es-MX" dirty="0"/>
              <a:t> Ramon </a:t>
            </a:r>
            <a:r>
              <a:rPr lang="es-MX" dirty="0" err="1"/>
              <a:t>Ibañez</a:t>
            </a:r>
            <a:r>
              <a:rPr lang="es-MX" dirty="0"/>
              <a:t> Posadas</a:t>
            </a:r>
          </a:p>
        </p:txBody>
      </p:sp>
    </p:spTree>
    <p:extLst>
      <p:ext uri="{BB962C8B-B14F-4D97-AF65-F5344CB8AC3E}">
        <p14:creationId xmlns:p14="http://schemas.microsoft.com/office/powerpoint/2010/main" val="201541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5161BE-1910-3C26-5423-8BA5C5C7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0729" y="982133"/>
            <a:ext cx="4306503" cy="1068404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Confidencialidad: Privacidad sobre los datos de una persona, investigación y resultados en general del proceso.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79CE86F-D6D1-B625-0759-14A79795D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50731" y="3003037"/>
            <a:ext cx="4306501" cy="1068404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Consentimiento: dar a conocer los datos del tratamiento y se debe llevar un registro del comportamiento aun después de haberse concluido el estudio.</a:t>
            </a:r>
          </a:p>
        </p:txBody>
      </p:sp>
      <p:pic>
        <p:nvPicPr>
          <p:cNvPr id="10" name="Picture 2" descr="Confidencialidad Vectores, Iconos, Gráficos y Fondos para Descargar Gratis">
            <a:extLst>
              <a:ext uri="{FF2B5EF4-FFF2-40B4-BE49-F238E27FC236}">
                <a16:creationId xmlns:a16="http://schemas.microsoft.com/office/drawing/2014/main" id="{B1A29C95-9E5C-8E84-746B-D3DF22081E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9" y="6886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ABEMOS DEL CONSENTIMIENTO? – Revista d'interés">
            <a:extLst>
              <a:ext uri="{FF2B5EF4-FFF2-40B4-BE49-F238E27FC236}">
                <a16:creationId xmlns:a16="http://schemas.microsoft.com/office/drawing/2014/main" id="{E0DD8DF2-CCE3-2FC9-112B-F024BC9F3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7" r="29242"/>
          <a:stretch/>
        </p:blipFill>
        <p:spPr bwMode="auto">
          <a:xfrm>
            <a:off x="6857232" y="2314738"/>
            <a:ext cx="221043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cepto De La Ciencia De Vectores Investigación Ilustraciones svg,  vectoriales, clip art vectorizado libre de derechos. Image 40446986">
            <a:extLst>
              <a:ext uri="{FF2B5EF4-FFF2-40B4-BE49-F238E27FC236}">
                <a16:creationId xmlns:a16="http://schemas.microsoft.com/office/drawing/2014/main" id="{F626D108-1DE1-27EF-876C-F2AFBC32A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" t="7524" r="8441" b="8325"/>
          <a:stretch/>
        </p:blipFill>
        <p:spPr bwMode="auto">
          <a:xfrm>
            <a:off x="4039871" y="4219738"/>
            <a:ext cx="1944269" cy="19264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AB242B4-3FD9-9FA3-206C-4E8C4DCA4066}"/>
              </a:ext>
            </a:extLst>
          </p:cNvPr>
          <p:cNvSpPr txBox="1">
            <a:spLocks/>
          </p:cNvSpPr>
          <p:nvPr/>
        </p:nvSpPr>
        <p:spPr>
          <a:xfrm>
            <a:off x="6466607" y="4820560"/>
            <a:ext cx="4306501" cy="106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latin typeface="Arial Narrow" panose="020B0606020202030204" pitchFamily="34" charset="0"/>
              </a:rPr>
              <a:t>Brindar información al sujeto investigado para que tenga el conocimiento y una mejor comprensión de la investigación para que tome la decisión de permanecer o retirarse.</a:t>
            </a:r>
          </a:p>
        </p:txBody>
      </p:sp>
    </p:spTree>
    <p:extLst>
      <p:ext uri="{BB962C8B-B14F-4D97-AF65-F5344CB8AC3E}">
        <p14:creationId xmlns:p14="http://schemas.microsoft.com/office/powerpoint/2010/main" val="23144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5161BE-1910-3C26-5423-8BA5C5C7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3574" y="1306938"/>
            <a:ext cx="7999345" cy="1068404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Normatividad: lineamentos para regular la acción de la investigación con la finalidad de evitar las malas prácticas.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Límites en los estudios de investigación experimental, regula que todo este equilibrado, tanto para el beneficio científico como para el de las partes investigadas. 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79CE86F-D6D1-B625-0759-14A79795D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9039" y="2919817"/>
            <a:ext cx="4324182" cy="1068404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Positivas: una persona sometida a tratamientos experimentales que le ofrezcan una mayor esperanza de vida o su recuperación.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AB242B4-3FD9-9FA3-206C-4E8C4DCA4066}"/>
              </a:ext>
            </a:extLst>
          </p:cNvPr>
          <p:cNvSpPr txBox="1">
            <a:spLocks/>
          </p:cNvSpPr>
          <p:nvPr/>
        </p:nvSpPr>
        <p:spPr>
          <a:xfrm>
            <a:off x="4649039" y="4332264"/>
            <a:ext cx="4324182" cy="1297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>
                <a:latin typeface="Arial Narrow" panose="020B0606020202030204" pitchFamily="34" charset="0"/>
              </a:rPr>
              <a:t>Negativas: ocasionaran secuelas de por vida o hasta la muerte para la salud de la persona o los animales que son objeto de exámenes invasivos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FC82197-36D0-AA4D-6077-5D9FB42B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16142" y="3639817"/>
            <a:ext cx="2154259" cy="18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Consecuencias</a:t>
            </a:r>
          </a:p>
          <a:p>
            <a:pPr marL="0" indent="0">
              <a:buNone/>
            </a:pPr>
            <a:r>
              <a:rPr lang="es-MX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Resultados que surgen del hecho de un experimento de investigación.</a:t>
            </a:r>
          </a:p>
        </p:txBody>
      </p:sp>
      <p:pic>
        <p:nvPicPr>
          <p:cNvPr id="2050" name="Picture 2" descr="Página 20 | Vectores e ilustraciones de Las normas para descargar gratis |  Freepik">
            <a:extLst>
              <a:ext uri="{FF2B5EF4-FFF2-40B4-BE49-F238E27FC236}">
                <a16:creationId xmlns:a16="http://schemas.microsoft.com/office/drawing/2014/main" id="{C6119FBD-F568-7318-E8CA-19CE40AC8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6" r="15548"/>
          <a:stretch/>
        </p:blipFill>
        <p:spPr bwMode="auto">
          <a:xfrm>
            <a:off x="635269" y="632812"/>
            <a:ext cx="2154259" cy="234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3D21E45B-9BDB-9B55-D1B4-153D337EA3EC}"/>
              </a:ext>
            </a:extLst>
          </p:cNvPr>
          <p:cNvSpPr/>
          <p:nvPr/>
        </p:nvSpPr>
        <p:spPr>
          <a:xfrm>
            <a:off x="3984857" y="2492944"/>
            <a:ext cx="683393" cy="3368843"/>
          </a:xfrm>
          <a:prstGeom prst="leftBrace">
            <a:avLst>
              <a:gd name="adj1" fmla="val 1232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2" name="Picture 4" descr="Consecuencias - Iconos gratis de diverso">
            <a:extLst>
              <a:ext uri="{FF2B5EF4-FFF2-40B4-BE49-F238E27FC236}">
                <a16:creationId xmlns:a16="http://schemas.microsoft.com/office/drawing/2014/main" id="{AF1E3CDA-0C3D-F38F-CA88-C60AFDA69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49" y="2837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B91D-7B2D-0D68-7111-5D49EAC3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5349" y="1512323"/>
            <a:ext cx="3390900" cy="2155295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Engaño: ocultar las consecuencias o las condiciones a las que estará expuesta al someterse a un estudio experimental.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12BEB0-7F9D-E69A-C8CD-54A46C81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900" y="3984060"/>
            <a:ext cx="4718304" cy="2155295"/>
          </a:xfrm>
        </p:spPr>
        <p:txBody>
          <a:bodyPr/>
          <a:lstStyle/>
          <a:p>
            <a:r>
              <a:rPr lang="es-MX" sz="2000" dirty="0">
                <a:latin typeface="Arial Narrow" panose="020B0606020202030204" pitchFamily="34" charset="0"/>
              </a:rPr>
              <a:t>Ética: Conductas del comportamiento humano para tener una sana convivencia, 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Valores morales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Costumbres.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Distinguir entre el bien y el mal.</a:t>
            </a:r>
          </a:p>
        </p:txBody>
      </p:sp>
      <p:pic>
        <p:nvPicPr>
          <p:cNvPr id="3074" name="Picture 2" descr="161.400+ Engaño Ilustraciones, gráficos vectoriales libres de derechos y  clip art - iStock | Mentira, Falso, Mentir">
            <a:extLst>
              <a:ext uri="{FF2B5EF4-FFF2-40B4-BE49-F238E27FC236}">
                <a16:creationId xmlns:a16="http://schemas.microsoft.com/office/drawing/2014/main" id="{FEF34C09-1EB0-732B-72D9-53FAC687F3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r="49376"/>
          <a:stretch/>
        </p:blipFill>
        <p:spPr bwMode="auto">
          <a:xfrm>
            <a:off x="1079500" y="913187"/>
            <a:ext cx="2311400" cy="41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ágenes de Etica - Descarga gratuita en Freepik">
            <a:extLst>
              <a:ext uri="{FF2B5EF4-FFF2-40B4-BE49-F238E27FC236}">
                <a16:creationId xmlns:a16="http://schemas.microsoft.com/office/drawing/2014/main" id="{7FD851EB-E0BF-94F7-A0D2-AB1A7520383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2" y="631260"/>
            <a:ext cx="34798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9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40</TotalTime>
  <Words>227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Arial Narrow</vt:lpstr>
      <vt:lpstr>Garamond</vt:lpstr>
      <vt:lpstr>Orgánico</vt:lpstr>
      <vt:lpstr>Metodología de la investigación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la investigación </dc:title>
  <dc:creator>Daniela Hdz Rugerio</dc:creator>
  <cp:lastModifiedBy>Daniela Hdz Rugerio</cp:lastModifiedBy>
  <cp:revision>5</cp:revision>
  <dcterms:created xsi:type="dcterms:W3CDTF">2023-10-01T03:49:23Z</dcterms:created>
  <dcterms:modified xsi:type="dcterms:W3CDTF">2023-10-01T04:29:50Z</dcterms:modified>
</cp:coreProperties>
</file>