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howGuides="1">
      <p:cViewPr>
        <p:scale>
          <a:sx n="86" d="100"/>
          <a:sy n="86" d="100"/>
        </p:scale>
        <p:origin x="392" y="1008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6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2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5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7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6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6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An abstract genetic concept">
            <a:extLst>
              <a:ext uri="{FF2B5EF4-FFF2-40B4-BE49-F238E27FC236}">
                <a16:creationId xmlns:a16="http://schemas.microsoft.com/office/drawing/2014/main" id="{E249DE10-8483-08AB-285D-C7701BBC20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3" b="1813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21AF54-B142-FBCF-F2C0-36D5508F5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108" y="980508"/>
            <a:ext cx="5351892" cy="1643447"/>
          </a:xfrm>
        </p:spPr>
        <p:txBody>
          <a:bodyPr anchor="b">
            <a:normAutofit fontScale="90000"/>
          </a:bodyPr>
          <a:lstStyle/>
          <a:p>
            <a:r>
              <a:rPr lang="es-MX" b="0" i="0" dirty="0">
                <a:solidFill>
                  <a:srgbClr val="262626"/>
                </a:solidFill>
                <a:effectLst/>
                <a:latin typeface="Open Sans" panose="020B0606030504020204" pitchFamily="34" charset="0"/>
              </a:rPr>
              <a:t>M9 Probabilidad y estadística FLN 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0C9B88-4679-68DA-6CFF-A19B1E63B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4467" y="1432453"/>
            <a:ext cx="3632777" cy="58993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MX" dirty="0">
                <a:latin typeface="Arial Nova" panose="020F0502020204030204" pitchFamily="34" charset="0"/>
                <a:cs typeface="Arial Nova" panose="020F0502020204030204" pitchFamily="34" charset="0"/>
              </a:rPr>
              <a:t>José Ramón Ibańez Posadas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7573AB-9DD8-FC3D-661D-F7F6AEFAAC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7369" b="3"/>
          <a:stretch/>
        </p:blipFill>
        <p:spPr bwMode="auto">
          <a:xfrm>
            <a:off x="357120" y="391301"/>
            <a:ext cx="7228864" cy="5847184"/>
          </a:xfrm>
          <a:custGeom>
            <a:avLst/>
            <a:gdLst/>
            <a:ahLst/>
            <a:cxnLst/>
            <a:rect l="l" t="t" r="r" b="b"/>
            <a:pathLst>
              <a:path w="7503702" h="6405387">
                <a:moveTo>
                  <a:pt x="526155" y="35"/>
                </a:moveTo>
                <a:cubicBezTo>
                  <a:pt x="696890" y="424"/>
                  <a:pt x="910822" y="4062"/>
                  <a:pt x="1101865" y="9135"/>
                </a:cubicBezTo>
                <a:lnTo>
                  <a:pt x="6538681" y="39665"/>
                </a:lnTo>
                <a:lnTo>
                  <a:pt x="7503702" y="68449"/>
                </a:lnTo>
                <a:lnTo>
                  <a:pt x="7503702" y="6373015"/>
                </a:lnTo>
                <a:lnTo>
                  <a:pt x="7349407" y="6372590"/>
                </a:lnTo>
                <a:cubicBezTo>
                  <a:pt x="5503660" y="6369608"/>
                  <a:pt x="2945004" y="6405387"/>
                  <a:pt x="1220576" y="6405387"/>
                </a:cubicBezTo>
                <a:cubicBezTo>
                  <a:pt x="732036" y="6374856"/>
                  <a:pt x="383078" y="6405388"/>
                  <a:pt x="48079" y="6374856"/>
                </a:cubicBezTo>
                <a:cubicBezTo>
                  <a:pt x="-54281" y="4308922"/>
                  <a:pt x="24815" y="1433916"/>
                  <a:pt x="117871" y="131259"/>
                </a:cubicBezTo>
                <a:cubicBezTo>
                  <a:pt x="125872" y="-28778"/>
                  <a:pt x="119241" y="23587"/>
                  <a:pt x="279761" y="3233"/>
                </a:cubicBezTo>
                <a:cubicBezTo>
                  <a:pt x="336825" y="737"/>
                  <a:pt x="423715" y="-199"/>
                  <a:pt x="526155" y="3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57119" y="391300"/>
            <a:ext cx="7228863" cy="5847183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79858C-A26E-4B53-9728-5EC82E0E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69718" y="475165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3F73B9C9-A160-4E92-89A0-667A53CD7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92712" flipH="1">
            <a:off x="6891488" y="428517"/>
            <a:ext cx="4895008" cy="5648873"/>
          </a:xfrm>
          <a:custGeom>
            <a:avLst/>
            <a:gdLst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70634 w 4877237"/>
              <a:gd name="connsiteY8" fmla="*/ 5225757 h 5641553"/>
              <a:gd name="connsiteX9" fmla="*/ 3515258 w 4877237"/>
              <a:gd name="connsiteY9" fmla="*/ 5243754 h 5641553"/>
              <a:gd name="connsiteX10" fmla="*/ 3510127 w 4877237"/>
              <a:gd name="connsiteY10" fmla="*/ 5288400 h 5641553"/>
              <a:gd name="connsiteX11" fmla="*/ 3658238 w 4877237"/>
              <a:gd name="connsiteY11" fmla="*/ 5641549 h 5641553"/>
              <a:gd name="connsiteX12" fmla="*/ 2845674 w 4877237"/>
              <a:gd name="connsiteY12" fmla="*/ 5290843 h 5641553"/>
              <a:gd name="connsiteX13" fmla="*/ 2820308 w 4877237"/>
              <a:gd name="connsiteY13" fmla="*/ 5261823 h 5641553"/>
              <a:gd name="connsiteX14" fmla="*/ 2722542 w 4877237"/>
              <a:gd name="connsiteY14" fmla="*/ 5265294 h 5641553"/>
              <a:gd name="connsiteX15" fmla="*/ 1770504 w 4877237"/>
              <a:gd name="connsiteY15" fmla="*/ 5261011 h 5641553"/>
              <a:gd name="connsiteX16" fmla="*/ 815940 w 4877237"/>
              <a:gd name="connsiteY16" fmla="*/ 5009663 h 5641553"/>
              <a:gd name="connsiteX17" fmla="*/ 117267 w 4877237"/>
              <a:gd name="connsiteY17" fmla="*/ 3779919 h 5641553"/>
              <a:gd name="connsiteX18" fmla="*/ 1702 w 4877237"/>
              <a:gd name="connsiteY18" fmla="*/ 1784971 h 5641553"/>
              <a:gd name="connsiteX19" fmla="*/ 336804 w 4877237"/>
              <a:gd name="connsiteY19" fmla="*/ 369690 h 5641553"/>
              <a:gd name="connsiteX20" fmla="*/ 1687022 w 4877237"/>
              <a:gd name="connsiteY20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81829 w 4877237"/>
              <a:gd name="connsiteY7" fmla="*/ 5221985 h 5641553"/>
              <a:gd name="connsiteX8" fmla="*/ 3515258 w 4877237"/>
              <a:gd name="connsiteY8" fmla="*/ 5243754 h 5641553"/>
              <a:gd name="connsiteX9" fmla="*/ 3510127 w 4877237"/>
              <a:gd name="connsiteY9" fmla="*/ 5288400 h 5641553"/>
              <a:gd name="connsiteX10" fmla="*/ 3658238 w 4877237"/>
              <a:gd name="connsiteY10" fmla="*/ 5641549 h 5641553"/>
              <a:gd name="connsiteX11" fmla="*/ 2845674 w 4877237"/>
              <a:gd name="connsiteY11" fmla="*/ 5290843 h 5641553"/>
              <a:gd name="connsiteX12" fmla="*/ 2820308 w 4877237"/>
              <a:gd name="connsiteY12" fmla="*/ 5261823 h 5641553"/>
              <a:gd name="connsiteX13" fmla="*/ 2722542 w 4877237"/>
              <a:gd name="connsiteY13" fmla="*/ 5265294 h 5641553"/>
              <a:gd name="connsiteX14" fmla="*/ 1770504 w 4877237"/>
              <a:gd name="connsiteY14" fmla="*/ 5261011 h 5641553"/>
              <a:gd name="connsiteX15" fmla="*/ 815940 w 4877237"/>
              <a:gd name="connsiteY15" fmla="*/ 5009663 h 5641553"/>
              <a:gd name="connsiteX16" fmla="*/ 117267 w 4877237"/>
              <a:gd name="connsiteY16" fmla="*/ 3779919 h 5641553"/>
              <a:gd name="connsiteX17" fmla="*/ 1702 w 4877237"/>
              <a:gd name="connsiteY17" fmla="*/ 1784971 h 5641553"/>
              <a:gd name="connsiteX18" fmla="*/ 336804 w 4877237"/>
              <a:gd name="connsiteY18" fmla="*/ 369690 h 5641553"/>
              <a:gd name="connsiteX19" fmla="*/ 1687022 w 4877237"/>
              <a:gd name="connsiteY19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872846 w 4877237"/>
              <a:gd name="connsiteY6" fmla="*/ 5198795 h 5641553"/>
              <a:gd name="connsiteX7" fmla="*/ 3515258 w 4877237"/>
              <a:gd name="connsiteY7" fmla="*/ 5243754 h 5641553"/>
              <a:gd name="connsiteX8" fmla="*/ 3510127 w 4877237"/>
              <a:gd name="connsiteY8" fmla="*/ 5288400 h 5641553"/>
              <a:gd name="connsiteX9" fmla="*/ 3658238 w 4877237"/>
              <a:gd name="connsiteY9" fmla="*/ 5641549 h 5641553"/>
              <a:gd name="connsiteX10" fmla="*/ 2845674 w 4877237"/>
              <a:gd name="connsiteY10" fmla="*/ 5290843 h 5641553"/>
              <a:gd name="connsiteX11" fmla="*/ 2820308 w 4877237"/>
              <a:gd name="connsiteY11" fmla="*/ 5261823 h 5641553"/>
              <a:gd name="connsiteX12" fmla="*/ 2722542 w 4877237"/>
              <a:gd name="connsiteY12" fmla="*/ 5265294 h 5641553"/>
              <a:gd name="connsiteX13" fmla="*/ 1770504 w 4877237"/>
              <a:gd name="connsiteY13" fmla="*/ 5261011 h 5641553"/>
              <a:gd name="connsiteX14" fmla="*/ 815940 w 4877237"/>
              <a:gd name="connsiteY14" fmla="*/ 5009663 h 5641553"/>
              <a:gd name="connsiteX15" fmla="*/ 117267 w 4877237"/>
              <a:gd name="connsiteY15" fmla="*/ 3779919 h 5641553"/>
              <a:gd name="connsiteX16" fmla="*/ 1702 w 4877237"/>
              <a:gd name="connsiteY16" fmla="*/ 1784971 h 5641553"/>
              <a:gd name="connsiteX17" fmla="*/ 336804 w 4877237"/>
              <a:gd name="connsiteY17" fmla="*/ 369690 h 5641553"/>
              <a:gd name="connsiteX18" fmla="*/ 1687022 w 4877237"/>
              <a:gd name="connsiteY18" fmla="*/ 50 h 5641553"/>
              <a:gd name="connsiteX0" fmla="*/ 1687022 w 4877237"/>
              <a:gd name="connsiteY0" fmla="*/ 50 h 5641553"/>
              <a:gd name="connsiteX1" fmla="*/ 3319184 w 4877237"/>
              <a:gd name="connsiteY1" fmla="*/ 163045 h 5641553"/>
              <a:gd name="connsiteX2" fmla="*/ 4549251 w 4877237"/>
              <a:gd name="connsiteY2" fmla="*/ 744232 h 5641553"/>
              <a:gd name="connsiteX3" fmla="*/ 4808645 w 4877237"/>
              <a:gd name="connsiteY3" fmla="*/ 1661203 h 5641553"/>
              <a:gd name="connsiteX4" fmla="*/ 4706820 w 4877237"/>
              <a:gd name="connsiteY4" fmla="*/ 4241530 h 5641553"/>
              <a:gd name="connsiteX5" fmla="*/ 3928223 w 4877237"/>
              <a:gd name="connsiteY5" fmla="*/ 5181317 h 5641553"/>
              <a:gd name="connsiteX6" fmla="*/ 3515258 w 4877237"/>
              <a:gd name="connsiteY6" fmla="*/ 5243754 h 5641553"/>
              <a:gd name="connsiteX7" fmla="*/ 3510127 w 4877237"/>
              <a:gd name="connsiteY7" fmla="*/ 5288400 h 5641553"/>
              <a:gd name="connsiteX8" fmla="*/ 3658238 w 4877237"/>
              <a:gd name="connsiteY8" fmla="*/ 5641549 h 5641553"/>
              <a:gd name="connsiteX9" fmla="*/ 2845674 w 4877237"/>
              <a:gd name="connsiteY9" fmla="*/ 5290843 h 5641553"/>
              <a:gd name="connsiteX10" fmla="*/ 2820308 w 4877237"/>
              <a:gd name="connsiteY10" fmla="*/ 5261823 h 5641553"/>
              <a:gd name="connsiteX11" fmla="*/ 2722542 w 4877237"/>
              <a:gd name="connsiteY11" fmla="*/ 5265294 h 5641553"/>
              <a:gd name="connsiteX12" fmla="*/ 1770504 w 4877237"/>
              <a:gd name="connsiteY12" fmla="*/ 5261011 h 5641553"/>
              <a:gd name="connsiteX13" fmla="*/ 815940 w 4877237"/>
              <a:gd name="connsiteY13" fmla="*/ 5009663 h 5641553"/>
              <a:gd name="connsiteX14" fmla="*/ 117267 w 4877237"/>
              <a:gd name="connsiteY14" fmla="*/ 3779919 h 5641553"/>
              <a:gd name="connsiteX15" fmla="*/ 1702 w 4877237"/>
              <a:gd name="connsiteY15" fmla="*/ 1784971 h 5641553"/>
              <a:gd name="connsiteX16" fmla="*/ 336804 w 4877237"/>
              <a:gd name="connsiteY16" fmla="*/ 369690 h 5641553"/>
              <a:gd name="connsiteX17" fmla="*/ 1687022 w 4877237"/>
              <a:gd name="connsiteY17" fmla="*/ 50 h 564155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116764 w 4876734"/>
              <a:gd name="connsiteY14" fmla="*/ 3787239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2722039 w 4876734"/>
              <a:gd name="connsiteY11" fmla="*/ 5272614 h 5648873"/>
              <a:gd name="connsiteX12" fmla="*/ 1770001 w 4876734"/>
              <a:gd name="connsiteY12" fmla="*/ 5268331 h 5648873"/>
              <a:gd name="connsiteX13" fmla="*/ 815437 w 4876734"/>
              <a:gd name="connsiteY13" fmla="*/ 5016983 h 5648873"/>
              <a:gd name="connsiteX14" fmla="*/ 91972 w 4876734"/>
              <a:gd name="connsiteY14" fmla="*/ 3785123 h 5648873"/>
              <a:gd name="connsiteX15" fmla="*/ 1199 w 4876734"/>
              <a:gd name="connsiteY15" fmla="*/ 1792291 h 5648873"/>
              <a:gd name="connsiteX16" fmla="*/ 445748 w 4876734"/>
              <a:gd name="connsiteY16" fmla="*/ 411323 h 5648873"/>
              <a:gd name="connsiteX17" fmla="*/ 1686519 w 4876734"/>
              <a:gd name="connsiteY17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770001 w 4876734"/>
              <a:gd name="connsiteY11" fmla="*/ 526833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15437 w 4876734"/>
              <a:gd name="connsiteY12" fmla="*/ 5016983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76734"/>
              <a:gd name="connsiteY0" fmla="*/ 7370 h 5648873"/>
              <a:gd name="connsiteX1" fmla="*/ 3318681 w 4876734"/>
              <a:gd name="connsiteY1" fmla="*/ 170365 h 5648873"/>
              <a:gd name="connsiteX2" fmla="*/ 4548748 w 4876734"/>
              <a:gd name="connsiteY2" fmla="*/ 751552 h 5648873"/>
              <a:gd name="connsiteX3" fmla="*/ 4808142 w 4876734"/>
              <a:gd name="connsiteY3" fmla="*/ 1668523 h 5648873"/>
              <a:gd name="connsiteX4" fmla="*/ 4706317 w 4876734"/>
              <a:gd name="connsiteY4" fmla="*/ 4248850 h 5648873"/>
              <a:gd name="connsiteX5" fmla="*/ 3927720 w 4876734"/>
              <a:gd name="connsiteY5" fmla="*/ 5188637 h 5648873"/>
              <a:gd name="connsiteX6" fmla="*/ 3514755 w 4876734"/>
              <a:gd name="connsiteY6" fmla="*/ 5251074 h 5648873"/>
              <a:gd name="connsiteX7" fmla="*/ 3509624 w 4876734"/>
              <a:gd name="connsiteY7" fmla="*/ 5295720 h 5648873"/>
              <a:gd name="connsiteX8" fmla="*/ 3657735 w 4876734"/>
              <a:gd name="connsiteY8" fmla="*/ 5648869 h 5648873"/>
              <a:gd name="connsiteX9" fmla="*/ 2845171 w 4876734"/>
              <a:gd name="connsiteY9" fmla="*/ 5298163 h 5648873"/>
              <a:gd name="connsiteX10" fmla="*/ 2819805 w 4876734"/>
              <a:gd name="connsiteY10" fmla="*/ 5269143 h 5648873"/>
              <a:gd name="connsiteX11" fmla="*/ 1868109 w 4876734"/>
              <a:gd name="connsiteY11" fmla="*/ 5289191 h 5648873"/>
              <a:gd name="connsiteX12" fmla="*/ 808332 w 4876734"/>
              <a:gd name="connsiteY12" fmla="*/ 4953947 h 5648873"/>
              <a:gd name="connsiteX13" fmla="*/ 91972 w 4876734"/>
              <a:gd name="connsiteY13" fmla="*/ 3785123 h 5648873"/>
              <a:gd name="connsiteX14" fmla="*/ 1199 w 4876734"/>
              <a:gd name="connsiteY14" fmla="*/ 1792291 h 5648873"/>
              <a:gd name="connsiteX15" fmla="*/ 445748 w 4876734"/>
              <a:gd name="connsiteY15" fmla="*/ 411323 h 5648873"/>
              <a:gd name="connsiteX16" fmla="*/ 1686519 w 4876734"/>
              <a:gd name="connsiteY16" fmla="*/ 7370 h 5648873"/>
              <a:gd name="connsiteX0" fmla="*/ 1686519 w 4895008"/>
              <a:gd name="connsiteY0" fmla="*/ 7370 h 5648873"/>
              <a:gd name="connsiteX1" fmla="*/ 3318681 w 4895008"/>
              <a:gd name="connsiteY1" fmla="*/ 170365 h 5648873"/>
              <a:gd name="connsiteX2" fmla="*/ 4548748 w 4895008"/>
              <a:gd name="connsiteY2" fmla="*/ 751552 h 5648873"/>
              <a:gd name="connsiteX3" fmla="*/ 4808142 w 4895008"/>
              <a:gd name="connsiteY3" fmla="*/ 1668523 h 5648873"/>
              <a:gd name="connsiteX4" fmla="*/ 4706317 w 4895008"/>
              <a:gd name="connsiteY4" fmla="*/ 4248850 h 5648873"/>
              <a:gd name="connsiteX5" fmla="*/ 3514755 w 4895008"/>
              <a:gd name="connsiteY5" fmla="*/ 5251074 h 5648873"/>
              <a:gd name="connsiteX6" fmla="*/ 3509624 w 4895008"/>
              <a:gd name="connsiteY6" fmla="*/ 5295720 h 5648873"/>
              <a:gd name="connsiteX7" fmla="*/ 3657735 w 4895008"/>
              <a:gd name="connsiteY7" fmla="*/ 5648869 h 5648873"/>
              <a:gd name="connsiteX8" fmla="*/ 2845171 w 4895008"/>
              <a:gd name="connsiteY8" fmla="*/ 5298163 h 5648873"/>
              <a:gd name="connsiteX9" fmla="*/ 2819805 w 4895008"/>
              <a:gd name="connsiteY9" fmla="*/ 5269143 h 5648873"/>
              <a:gd name="connsiteX10" fmla="*/ 1868109 w 4895008"/>
              <a:gd name="connsiteY10" fmla="*/ 5289191 h 5648873"/>
              <a:gd name="connsiteX11" fmla="*/ 808332 w 4895008"/>
              <a:gd name="connsiteY11" fmla="*/ 4953947 h 5648873"/>
              <a:gd name="connsiteX12" fmla="*/ 91972 w 4895008"/>
              <a:gd name="connsiteY12" fmla="*/ 3785123 h 5648873"/>
              <a:gd name="connsiteX13" fmla="*/ 1199 w 4895008"/>
              <a:gd name="connsiteY13" fmla="*/ 1792291 h 5648873"/>
              <a:gd name="connsiteX14" fmla="*/ 445748 w 4895008"/>
              <a:gd name="connsiteY14" fmla="*/ 411323 h 5648873"/>
              <a:gd name="connsiteX15" fmla="*/ 1686519 w 4895008"/>
              <a:gd name="connsiteY15" fmla="*/ 7370 h 564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5008" h="5648873">
                <a:moveTo>
                  <a:pt x="1686519" y="7370"/>
                </a:moveTo>
                <a:cubicBezTo>
                  <a:pt x="2165341" y="-32790"/>
                  <a:pt x="2948273" y="101042"/>
                  <a:pt x="3318681" y="170365"/>
                </a:cubicBezTo>
                <a:cubicBezTo>
                  <a:pt x="4323032" y="354108"/>
                  <a:pt x="4382005" y="411920"/>
                  <a:pt x="4548748" y="751552"/>
                </a:cubicBezTo>
                <a:cubicBezTo>
                  <a:pt x="4697049" y="1163453"/>
                  <a:pt x="4708493" y="1199701"/>
                  <a:pt x="4808142" y="1668523"/>
                </a:cubicBezTo>
                <a:cubicBezTo>
                  <a:pt x="4948374" y="2755090"/>
                  <a:pt x="4921881" y="3651758"/>
                  <a:pt x="4706317" y="4248850"/>
                </a:cubicBezTo>
                <a:cubicBezTo>
                  <a:pt x="4490753" y="4845942"/>
                  <a:pt x="3714204" y="5076596"/>
                  <a:pt x="3514755" y="5251074"/>
                </a:cubicBezTo>
                <a:lnTo>
                  <a:pt x="3509624" y="5295720"/>
                </a:lnTo>
                <a:cubicBezTo>
                  <a:pt x="3554663" y="5575558"/>
                  <a:pt x="3702470" y="5648392"/>
                  <a:pt x="3657735" y="5648869"/>
                </a:cubicBezTo>
                <a:cubicBezTo>
                  <a:pt x="3549823" y="5650021"/>
                  <a:pt x="3002334" y="5450329"/>
                  <a:pt x="2845171" y="5298163"/>
                </a:cubicBezTo>
                <a:lnTo>
                  <a:pt x="2819805" y="5269143"/>
                </a:lnTo>
                <a:cubicBezTo>
                  <a:pt x="2502573" y="5275826"/>
                  <a:pt x="2203354" y="5341724"/>
                  <a:pt x="1868109" y="5289191"/>
                </a:cubicBezTo>
                <a:cubicBezTo>
                  <a:pt x="1532864" y="5236658"/>
                  <a:pt x="1104355" y="5204625"/>
                  <a:pt x="808332" y="4953947"/>
                </a:cubicBezTo>
                <a:cubicBezTo>
                  <a:pt x="512309" y="4703269"/>
                  <a:pt x="308594" y="4469411"/>
                  <a:pt x="91972" y="3785123"/>
                </a:cubicBezTo>
                <a:cubicBezTo>
                  <a:pt x="-34378" y="3125130"/>
                  <a:pt x="8985" y="2549529"/>
                  <a:pt x="1199" y="1792291"/>
                </a:cubicBezTo>
                <a:cubicBezTo>
                  <a:pt x="-23043" y="890799"/>
                  <a:pt x="327087" y="612546"/>
                  <a:pt x="445748" y="411323"/>
                </a:cubicBezTo>
                <a:cubicBezTo>
                  <a:pt x="628194" y="125556"/>
                  <a:pt x="1207697" y="47530"/>
                  <a:pt x="1686519" y="737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DF5E9-E1D3-D673-F25C-CAB90A01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982" y="190494"/>
            <a:ext cx="4085972" cy="163523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Regresion lineal</a:t>
            </a:r>
          </a:p>
        </p:txBody>
      </p:sp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34A773C-5F8D-4FF9-9759-CEDCA54E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476" y="1587306"/>
            <a:ext cx="4431848" cy="281652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MX" sz="2000" b="0" dirty="0">
                <a:latin typeface="Arial Hebrew" pitchFamily="2" charset="-79"/>
                <a:cs typeface="Arial Hebrew" pitchFamily="2" charset="-79"/>
              </a:rPr>
              <a:t>T</a:t>
            </a: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écnica estadística donde se visualiza la relación entre una variable dependiente y una o más variables independientes.</a:t>
            </a:r>
          </a:p>
          <a:p>
            <a:pPr>
              <a:lnSpc>
                <a:spcPct val="90000"/>
              </a:lnSpc>
            </a:pPr>
            <a:r>
              <a:rPr lang="es-MX" sz="2000" b="0" dirty="0">
                <a:latin typeface="Arial Hebrew" pitchFamily="2" charset="-79"/>
                <a:cs typeface="Arial Hebrew" pitchFamily="2" charset="-79"/>
              </a:rPr>
              <a:t>Se b</a:t>
            </a: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usca determinar la relación lineal más adecuada entre las variables, utilizando una línea recta que mejor se ajuste a los datos.</a:t>
            </a:r>
          </a:p>
          <a:p>
            <a:pPr algn="ctr">
              <a:lnSpc>
                <a:spcPct val="90000"/>
              </a:lnSpc>
            </a:pPr>
            <a:r>
              <a:rPr lang="es-MX" sz="2000" b="0" dirty="0">
                <a:latin typeface="Arial Hebrew" pitchFamily="2" charset="-79"/>
                <a:cs typeface="Arial Hebrew" pitchFamily="2" charset="-79"/>
              </a:rPr>
              <a:t>Su</a:t>
            </a: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 objetivo es predecir o estimar el valor de la variable dependiente a partir de los valores de las variables independientes.</a:t>
            </a:r>
            <a:endParaRPr lang="es-MX" sz="20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769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reeform: Shape 1052">
            <a:extLst>
              <a:ext uri="{FF2B5EF4-FFF2-40B4-BE49-F238E27FC236}">
                <a16:creationId xmlns:a16="http://schemas.microsoft.com/office/drawing/2014/main" id="{A2EE1E2D-ECFB-49DE-A025-1F56F4BF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530" y="650821"/>
            <a:ext cx="5675176" cy="5572420"/>
          </a:xfrm>
          <a:custGeom>
            <a:avLst/>
            <a:gdLst>
              <a:gd name="connsiteX0" fmla="*/ 3054021 w 5812746"/>
              <a:gd name="connsiteY0" fmla="*/ 1231 h 5528040"/>
              <a:gd name="connsiteX1" fmla="*/ 3457269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3054021 w 5812746"/>
              <a:gd name="connsiteY0" fmla="*/ 1231 h 5528040"/>
              <a:gd name="connsiteX1" fmla="*/ 3602604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1876138 w 5812746"/>
              <a:gd name="connsiteY0" fmla="*/ 209741 h 5524049"/>
              <a:gd name="connsiteX1" fmla="*/ 3602604 w 5812746"/>
              <a:gd name="connsiteY1" fmla="*/ 22614 h 5524049"/>
              <a:gd name="connsiteX2" fmla="*/ 5044657 w 5812746"/>
              <a:gd name="connsiteY2" fmla="*/ 758360 h 5524049"/>
              <a:gd name="connsiteX3" fmla="*/ 5796943 w 5812746"/>
              <a:gd name="connsiteY3" fmla="*/ 3654515 h 5524049"/>
              <a:gd name="connsiteX4" fmla="*/ 4954141 w 5812746"/>
              <a:gd name="connsiteY4" fmla="*/ 5008749 h 5524049"/>
              <a:gd name="connsiteX5" fmla="*/ 2691747 w 5812746"/>
              <a:gd name="connsiteY5" fmla="*/ 5521887 h 5524049"/>
              <a:gd name="connsiteX6" fmla="*/ 851096 w 5812746"/>
              <a:gd name="connsiteY6" fmla="*/ 4846751 h 5524049"/>
              <a:gd name="connsiteX7" fmla="*/ 140681 w 5812746"/>
              <a:gd name="connsiteY7" fmla="*/ 2641201 h 5524049"/>
              <a:gd name="connsiteX8" fmla="*/ 359594 w 5812746"/>
              <a:gd name="connsiteY8" fmla="*/ 1356858 h 5524049"/>
              <a:gd name="connsiteX9" fmla="*/ 446887 w 5812746"/>
              <a:gd name="connsiteY9" fmla="*/ 998132 h 5524049"/>
              <a:gd name="connsiteX10" fmla="*/ 19774 w 5812746"/>
              <a:gd name="connsiteY10" fmla="*/ 761373 h 5524049"/>
              <a:gd name="connsiteX11" fmla="*/ 1117899 w 5812746"/>
              <a:gd name="connsiteY11" fmla="*/ 428360 h 5524049"/>
              <a:gd name="connsiteX12" fmla="*/ 1876138 w 5812746"/>
              <a:gd name="connsiteY12" fmla="*/ 209741 h 5524049"/>
              <a:gd name="connsiteX0" fmla="*/ 1876138 w 5812746"/>
              <a:gd name="connsiteY0" fmla="*/ 209741 h 5527442"/>
              <a:gd name="connsiteX1" fmla="*/ 3602604 w 5812746"/>
              <a:gd name="connsiteY1" fmla="*/ 22614 h 5527442"/>
              <a:gd name="connsiteX2" fmla="*/ 5044657 w 5812746"/>
              <a:gd name="connsiteY2" fmla="*/ 758360 h 5527442"/>
              <a:gd name="connsiteX3" fmla="*/ 5796943 w 5812746"/>
              <a:gd name="connsiteY3" fmla="*/ 3654515 h 5527442"/>
              <a:gd name="connsiteX4" fmla="*/ 4978741 w 5812746"/>
              <a:gd name="connsiteY4" fmla="*/ 5080951 h 5527442"/>
              <a:gd name="connsiteX5" fmla="*/ 2691747 w 5812746"/>
              <a:gd name="connsiteY5" fmla="*/ 5521887 h 5527442"/>
              <a:gd name="connsiteX6" fmla="*/ 851096 w 5812746"/>
              <a:gd name="connsiteY6" fmla="*/ 4846751 h 5527442"/>
              <a:gd name="connsiteX7" fmla="*/ 140681 w 5812746"/>
              <a:gd name="connsiteY7" fmla="*/ 2641201 h 5527442"/>
              <a:gd name="connsiteX8" fmla="*/ 359594 w 5812746"/>
              <a:gd name="connsiteY8" fmla="*/ 1356858 h 5527442"/>
              <a:gd name="connsiteX9" fmla="*/ 446887 w 5812746"/>
              <a:gd name="connsiteY9" fmla="*/ 998132 h 5527442"/>
              <a:gd name="connsiteX10" fmla="*/ 19774 w 5812746"/>
              <a:gd name="connsiteY10" fmla="*/ 761373 h 5527442"/>
              <a:gd name="connsiteX11" fmla="*/ 1117899 w 5812746"/>
              <a:gd name="connsiteY11" fmla="*/ 428360 h 5527442"/>
              <a:gd name="connsiteX12" fmla="*/ 1876138 w 5812746"/>
              <a:gd name="connsiteY12" fmla="*/ 209741 h 5527442"/>
              <a:gd name="connsiteX0" fmla="*/ 1868107 w 5804715"/>
              <a:gd name="connsiteY0" fmla="*/ 209741 h 5527442"/>
              <a:gd name="connsiteX1" fmla="*/ 3594573 w 5804715"/>
              <a:gd name="connsiteY1" fmla="*/ 22614 h 5527442"/>
              <a:gd name="connsiteX2" fmla="*/ 5036626 w 5804715"/>
              <a:gd name="connsiteY2" fmla="*/ 758360 h 5527442"/>
              <a:gd name="connsiteX3" fmla="*/ 5788912 w 5804715"/>
              <a:gd name="connsiteY3" fmla="*/ 3654515 h 5527442"/>
              <a:gd name="connsiteX4" fmla="*/ 4970710 w 5804715"/>
              <a:gd name="connsiteY4" fmla="*/ 5080951 h 5527442"/>
              <a:gd name="connsiteX5" fmla="*/ 2683716 w 5804715"/>
              <a:gd name="connsiteY5" fmla="*/ 5521887 h 5527442"/>
              <a:gd name="connsiteX6" fmla="*/ 843065 w 5804715"/>
              <a:gd name="connsiteY6" fmla="*/ 4846751 h 5527442"/>
              <a:gd name="connsiteX7" fmla="*/ 132650 w 5804715"/>
              <a:gd name="connsiteY7" fmla="*/ 2641201 h 5527442"/>
              <a:gd name="connsiteX8" fmla="*/ 351563 w 5804715"/>
              <a:gd name="connsiteY8" fmla="*/ 1356858 h 5527442"/>
              <a:gd name="connsiteX9" fmla="*/ 438856 w 5804715"/>
              <a:gd name="connsiteY9" fmla="*/ 998132 h 5527442"/>
              <a:gd name="connsiteX10" fmla="*/ 11743 w 5804715"/>
              <a:gd name="connsiteY10" fmla="*/ 761373 h 5527442"/>
              <a:gd name="connsiteX11" fmla="*/ 1109868 w 5804715"/>
              <a:gd name="connsiteY11" fmla="*/ 428360 h 5527442"/>
              <a:gd name="connsiteX12" fmla="*/ 1868107 w 5804715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948185 w 5808362"/>
              <a:gd name="connsiteY0" fmla="*/ 196960 h 5529615"/>
              <a:gd name="connsiteX1" fmla="*/ 3598220 w 5808362"/>
              <a:gd name="connsiteY1" fmla="*/ 24787 h 5529615"/>
              <a:gd name="connsiteX2" fmla="*/ 5040273 w 5808362"/>
              <a:gd name="connsiteY2" fmla="*/ 760533 h 5529615"/>
              <a:gd name="connsiteX3" fmla="*/ 5792559 w 5808362"/>
              <a:gd name="connsiteY3" fmla="*/ 3656688 h 5529615"/>
              <a:gd name="connsiteX4" fmla="*/ 4974357 w 5808362"/>
              <a:gd name="connsiteY4" fmla="*/ 5083124 h 5529615"/>
              <a:gd name="connsiteX5" fmla="*/ 2687363 w 5808362"/>
              <a:gd name="connsiteY5" fmla="*/ 5524060 h 5529615"/>
              <a:gd name="connsiteX6" fmla="*/ 846712 w 5808362"/>
              <a:gd name="connsiteY6" fmla="*/ 4848924 h 5529615"/>
              <a:gd name="connsiteX7" fmla="*/ 136297 w 5808362"/>
              <a:gd name="connsiteY7" fmla="*/ 2643374 h 5529615"/>
              <a:gd name="connsiteX8" fmla="*/ 355210 w 5808362"/>
              <a:gd name="connsiteY8" fmla="*/ 1359031 h 5529615"/>
              <a:gd name="connsiteX9" fmla="*/ 442503 w 5808362"/>
              <a:gd name="connsiteY9" fmla="*/ 1000305 h 5529615"/>
              <a:gd name="connsiteX10" fmla="*/ 15390 w 5808362"/>
              <a:gd name="connsiteY10" fmla="*/ 763546 h 5529615"/>
              <a:gd name="connsiteX11" fmla="*/ 1113515 w 5808362"/>
              <a:gd name="connsiteY11" fmla="*/ 430533 h 5529615"/>
              <a:gd name="connsiteX12" fmla="*/ 1948185 w 5808362"/>
              <a:gd name="connsiteY12" fmla="*/ 196960 h 5529615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56093 w 5816270"/>
              <a:gd name="connsiteY0" fmla="*/ 203971 h 5536626"/>
              <a:gd name="connsiteX1" fmla="*/ 3606128 w 5816270"/>
              <a:gd name="connsiteY1" fmla="*/ 31798 h 5536626"/>
              <a:gd name="connsiteX2" fmla="*/ 5048181 w 5816270"/>
              <a:gd name="connsiteY2" fmla="*/ 767544 h 5536626"/>
              <a:gd name="connsiteX3" fmla="*/ 5800467 w 5816270"/>
              <a:gd name="connsiteY3" fmla="*/ 3663699 h 5536626"/>
              <a:gd name="connsiteX4" fmla="*/ 4982265 w 5816270"/>
              <a:gd name="connsiteY4" fmla="*/ 5090135 h 5536626"/>
              <a:gd name="connsiteX5" fmla="*/ 2695271 w 5816270"/>
              <a:gd name="connsiteY5" fmla="*/ 5531071 h 5536626"/>
              <a:gd name="connsiteX6" fmla="*/ 854620 w 5816270"/>
              <a:gd name="connsiteY6" fmla="*/ 4855935 h 5536626"/>
              <a:gd name="connsiteX7" fmla="*/ 144205 w 5816270"/>
              <a:gd name="connsiteY7" fmla="*/ 2650385 h 5536626"/>
              <a:gd name="connsiteX8" fmla="*/ 363118 w 5816270"/>
              <a:gd name="connsiteY8" fmla="*/ 1366042 h 5536626"/>
              <a:gd name="connsiteX9" fmla="*/ 450411 w 5816270"/>
              <a:gd name="connsiteY9" fmla="*/ 1007316 h 5536626"/>
              <a:gd name="connsiteX10" fmla="*/ 23298 w 5816270"/>
              <a:gd name="connsiteY10" fmla="*/ 770557 h 5536626"/>
              <a:gd name="connsiteX11" fmla="*/ 1090851 w 5816270"/>
              <a:gd name="connsiteY11" fmla="*/ 482410 h 5536626"/>
              <a:gd name="connsiteX12" fmla="*/ 1956093 w 5816270"/>
              <a:gd name="connsiteY12" fmla="*/ 203971 h 5536626"/>
              <a:gd name="connsiteX0" fmla="*/ 1956093 w 5820396"/>
              <a:gd name="connsiteY0" fmla="*/ 203971 h 5536626"/>
              <a:gd name="connsiteX1" fmla="*/ 3606128 w 5820396"/>
              <a:gd name="connsiteY1" fmla="*/ 31798 h 5536626"/>
              <a:gd name="connsiteX2" fmla="*/ 5048181 w 5820396"/>
              <a:gd name="connsiteY2" fmla="*/ 767544 h 5536626"/>
              <a:gd name="connsiteX3" fmla="*/ 5800467 w 5820396"/>
              <a:gd name="connsiteY3" fmla="*/ 3663699 h 5536626"/>
              <a:gd name="connsiteX4" fmla="*/ 4982265 w 5820396"/>
              <a:gd name="connsiteY4" fmla="*/ 5090135 h 5536626"/>
              <a:gd name="connsiteX5" fmla="*/ 2695271 w 5820396"/>
              <a:gd name="connsiteY5" fmla="*/ 5531071 h 5536626"/>
              <a:gd name="connsiteX6" fmla="*/ 854620 w 5820396"/>
              <a:gd name="connsiteY6" fmla="*/ 4855935 h 5536626"/>
              <a:gd name="connsiteX7" fmla="*/ 144205 w 5820396"/>
              <a:gd name="connsiteY7" fmla="*/ 2650385 h 5536626"/>
              <a:gd name="connsiteX8" fmla="*/ 363118 w 5820396"/>
              <a:gd name="connsiteY8" fmla="*/ 1366042 h 5536626"/>
              <a:gd name="connsiteX9" fmla="*/ 450411 w 5820396"/>
              <a:gd name="connsiteY9" fmla="*/ 1007316 h 5536626"/>
              <a:gd name="connsiteX10" fmla="*/ 23298 w 5820396"/>
              <a:gd name="connsiteY10" fmla="*/ 770557 h 5536626"/>
              <a:gd name="connsiteX11" fmla="*/ 1090851 w 5820396"/>
              <a:gd name="connsiteY11" fmla="*/ 482410 h 5536626"/>
              <a:gd name="connsiteX12" fmla="*/ 1956093 w 5820396"/>
              <a:gd name="connsiteY12" fmla="*/ 203971 h 5536626"/>
              <a:gd name="connsiteX0" fmla="*/ 1956093 w 5823792"/>
              <a:gd name="connsiteY0" fmla="*/ 203971 h 5536626"/>
              <a:gd name="connsiteX1" fmla="*/ 3606128 w 5823792"/>
              <a:gd name="connsiteY1" fmla="*/ 31798 h 5536626"/>
              <a:gd name="connsiteX2" fmla="*/ 5122050 w 5823792"/>
              <a:gd name="connsiteY2" fmla="*/ 767544 h 5536626"/>
              <a:gd name="connsiteX3" fmla="*/ 5800467 w 5823792"/>
              <a:gd name="connsiteY3" fmla="*/ 3663699 h 5536626"/>
              <a:gd name="connsiteX4" fmla="*/ 4982265 w 5823792"/>
              <a:gd name="connsiteY4" fmla="*/ 5090135 h 5536626"/>
              <a:gd name="connsiteX5" fmla="*/ 2695271 w 5823792"/>
              <a:gd name="connsiteY5" fmla="*/ 5531071 h 5536626"/>
              <a:gd name="connsiteX6" fmla="*/ 854620 w 5823792"/>
              <a:gd name="connsiteY6" fmla="*/ 4855935 h 5536626"/>
              <a:gd name="connsiteX7" fmla="*/ 144205 w 5823792"/>
              <a:gd name="connsiteY7" fmla="*/ 2650385 h 5536626"/>
              <a:gd name="connsiteX8" fmla="*/ 363118 w 5823792"/>
              <a:gd name="connsiteY8" fmla="*/ 1366042 h 5536626"/>
              <a:gd name="connsiteX9" fmla="*/ 450411 w 5823792"/>
              <a:gd name="connsiteY9" fmla="*/ 1007316 h 5536626"/>
              <a:gd name="connsiteX10" fmla="*/ 23298 w 5823792"/>
              <a:gd name="connsiteY10" fmla="*/ 770557 h 5536626"/>
              <a:gd name="connsiteX11" fmla="*/ 1090851 w 5823792"/>
              <a:gd name="connsiteY11" fmla="*/ 482410 h 5536626"/>
              <a:gd name="connsiteX12" fmla="*/ 1956093 w 5823792"/>
              <a:gd name="connsiteY12" fmla="*/ 203971 h 5536626"/>
              <a:gd name="connsiteX0" fmla="*/ 1956093 w 5824968"/>
              <a:gd name="connsiteY0" fmla="*/ 203971 h 5536626"/>
              <a:gd name="connsiteX1" fmla="*/ 3606128 w 5824968"/>
              <a:gd name="connsiteY1" fmla="*/ 31798 h 5536626"/>
              <a:gd name="connsiteX2" fmla="*/ 5143156 w 5824968"/>
              <a:gd name="connsiteY2" fmla="*/ 767544 h 5536626"/>
              <a:gd name="connsiteX3" fmla="*/ 5800467 w 5824968"/>
              <a:gd name="connsiteY3" fmla="*/ 3663699 h 5536626"/>
              <a:gd name="connsiteX4" fmla="*/ 4982265 w 5824968"/>
              <a:gd name="connsiteY4" fmla="*/ 5090135 h 5536626"/>
              <a:gd name="connsiteX5" fmla="*/ 2695271 w 5824968"/>
              <a:gd name="connsiteY5" fmla="*/ 5531071 h 5536626"/>
              <a:gd name="connsiteX6" fmla="*/ 854620 w 5824968"/>
              <a:gd name="connsiteY6" fmla="*/ 4855935 h 5536626"/>
              <a:gd name="connsiteX7" fmla="*/ 144205 w 5824968"/>
              <a:gd name="connsiteY7" fmla="*/ 2650385 h 5536626"/>
              <a:gd name="connsiteX8" fmla="*/ 363118 w 5824968"/>
              <a:gd name="connsiteY8" fmla="*/ 1366042 h 5536626"/>
              <a:gd name="connsiteX9" fmla="*/ 450411 w 5824968"/>
              <a:gd name="connsiteY9" fmla="*/ 1007316 h 5536626"/>
              <a:gd name="connsiteX10" fmla="*/ 23298 w 5824968"/>
              <a:gd name="connsiteY10" fmla="*/ 770557 h 5536626"/>
              <a:gd name="connsiteX11" fmla="*/ 1090851 w 5824968"/>
              <a:gd name="connsiteY11" fmla="*/ 482410 h 5536626"/>
              <a:gd name="connsiteX12" fmla="*/ 1956093 w 5824968"/>
              <a:gd name="connsiteY12" fmla="*/ 203971 h 55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24968" h="5536626">
                <a:moveTo>
                  <a:pt x="1956093" y="203971"/>
                </a:moveTo>
                <a:cubicBezTo>
                  <a:pt x="2416071" y="69049"/>
                  <a:pt x="3074951" y="-62131"/>
                  <a:pt x="3606128" y="31798"/>
                </a:cubicBezTo>
                <a:cubicBezTo>
                  <a:pt x="4137305" y="125727"/>
                  <a:pt x="4839706" y="167149"/>
                  <a:pt x="5143156" y="767544"/>
                </a:cubicBezTo>
                <a:cubicBezTo>
                  <a:pt x="5627086" y="1597283"/>
                  <a:pt x="5913211" y="2337425"/>
                  <a:pt x="5800467" y="3663699"/>
                </a:cubicBezTo>
                <a:cubicBezTo>
                  <a:pt x="5666002" y="4275467"/>
                  <a:pt x="5499798" y="4778906"/>
                  <a:pt x="4982265" y="5090135"/>
                </a:cubicBezTo>
                <a:cubicBezTo>
                  <a:pt x="4464732" y="5401364"/>
                  <a:pt x="3383212" y="5570104"/>
                  <a:pt x="2695271" y="5531071"/>
                </a:cubicBezTo>
                <a:cubicBezTo>
                  <a:pt x="2007330" y="5492038"/>
                  <a:pt x="1608792" y="5694368"/>
                  <a:pt x="854620" y="4855935"/>
                </a:cubicBezTo>
                <a:cubicBezTo>
                  <a:pt x="420570" y="4381493"/>
                  <a:pt x="226122" y="3232034"/>
                  <a:pt x="144205" y="2650385"/>
                </a:cubicBezTo>
                <a:cubicBezTo>
                  <a:pt x="62288" y="2068737"/>
                  <a:pt x="190669" y="1906259"/>
                  <a:pt x="363118" y="1366042"/>
                </a:cubicBezTo>
                <a:cubicBezTo>
                  <a:pt x="405188" y="1271625"/>
                  <a:pt x="414881" y="1073979"/>
                  <a:pt x="450411" y="1007316"/>
                </a:cubicBezTo>
                <a:cubicBezTo>
                  <a:pt x="196957" y="697531"/>
                  <a:pt x="-83442" y="858041"/>
                  <a:pt x="23298" y="770557"/>
                </a:cubicBezTo>
                <a:cubicBezTo>
                  <a:pt x="130038" y="683073"/>
                  <a:pt x="441219" y="545955"/>
                  <a:pt x="1090851" y="482410"/>
                </a:cubicBezTo>
                <a:cubicBezTo>
                  <a:pt x="1390577" y="430872"/>
                  <a:pt x="1631276" y="330982"/>
                  <a:pt x="1956093" y="2039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2DF5E9-E1D3-D673-F25C-CAB90A01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248" y="1056907"/>
            <a:ext cx="4299123" cy="940824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Regresion no lineal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C95AC1-E056-050D-52AC-E7A8C66CAC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2"/>
          <a:stretch/>
        </p:blipFill>
        <p:spPr>
          <a:xfrm>
            <a:off x="131502" y="1056907"/>
            <a:ext cx="5872152" cy="4219286"/>
          </a:xfrm>
          <a:prstGeom prst="rect">
            <a:avLst/>
          </a:prstGeom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B34A773C-5F8D-4FF9-9759-CEDCA54E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1738" y="1903138"/>
            <a:ext cx="5012495" cy="379750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s-MX" sz="2000" b="0" dirty="0">
                <a:latin typeface="Arial Hebrew" pitchFamily="2" charset="-79"/>
                <a:cs typeface="Arial Hebrew" pitchFamily="2" charset="-79"/>
              </a:rPr>
              <a:t>M</a:t>
            </a: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étodo estadístico que permite modelar la relación comlpeja entre una variable dependiente y una o más variables independientes.</a:t>
            </a:r>
          </a:p>
          <a:p>
            <a:pPr>
              <a:lnSpc>
                <a:spcPct val="90000"/>
              </a:lnSpc>
            </a:pP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Se utilizan funciones no lineales para modelar la relación entre las variables. Estas funciones pueden ser polinomios de grado superior, exponenciales, logarítmicas, entre otras.</a:t>
            </a:r>
          </a:p>
          <a:p>
            <a:pPr algn="ctr">
              <a:lnSpc>
                <a:spcPct val="90000"/>
              </a:lnSpc>
            </a:pP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El objetivo es encontrar los parámetros de la función que mejor se ajuste a la predicción.</a:t>
            </a:r>
            <a:endParaRPr lang="es-MX" sz="2000" dirty="0">
              <a:latin typeface="Arial Hebrew" pitchFamily="2" charset="-79"/>
              <a:cs typeface="Arial Hebrew" pitchFamily="2" charset="-79"/>
            </a:endParaRPr>
          </a:p>
          <a:p>
            <a:pPr>
              <a:lnSpc>
                <a:spcPct val="90000"/>
              </a:lnSpc>
            </a:pPr>
            <a:endParaRPr lang="es-MX" sz="20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D79121EC-981A-4EB2-B42E-58FA5B2FF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2704" y="694112"/>
            <a:ext cx="5675176" cy="5572420"/>
          </a:xfrm>
          <a:custGeom>
            <a:avLst/>
            <a:gdLst>
              <a:gd name="connsiteX0" fmla="*/ 3054021 w 5812746"/>
              <a:gd name="connsiteY0" fmla="*/ 1231 h 5528040"/>
              <a:gd name="connsiteX1" fmla="*/ 3457269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3054021 w 5812746"/>
              <a:gd name="connsiteY0" fmla="*/ 1231 h 5528040"/>
              <a:gd name="connsiteX1" fmla="*/ 3602604 w 5812746"/>
              <a:gd name="connsiteY1" fmla="*/ 26605 h 5528040"/>
              <a:gd name="connsiteX2" fmla="*/ 5044657 w 5812746"/>
              <a:gd name="connsiteY2" fmla="*/ 762351 h 5528040"/>
              <a:gd name="connsiteX3" fmla="*/ 5796943 w 5812746"/>
              <a:gd name="connsiteY3" fmla="*/ 3658506 h 5528040"/>
              <a:gd name="connsiteX4" fmla="*/ 4954141 w 5812746"/>
              <a:gd name="connsiteY4" fmla="*/ 5012740 h 5528040"/>
              <a:gd name="connsiteX5" fmla="*/ 2691747 w 5812746"/>
              <a:gd name="connsiteY5" fmla="*/ 5525878 h 5528040"/>
              <a:gd name="connsiteX6" fmla="*/ 851096 w 5812746"/>
              <a:gd name="connsiteY6" fmla="*/ 4850742 h 5528040"/>
              <a:gd name="connsiteX7" fmla="*/ 140681 w 5812746"/>
              <a:gd name="connsiteY7" fmla="*/ 2645192 h 5528040"/>
              <a:gd name="connsiteX8" fmla="*/ 359594 w 5812746"/>
              <a:gd name="connsiteY8" fmla="*/ 1360849 h 5528040"/>
              <a:gd name="connsiteX9" fmla="*/ 446887 w 5812746"/>
              <a:gd name="connsiteY9" fmla="*/ 1002123 h 5528040"/>
              <a:gd name="connsiteX10" fmla="*/ 19774 w 5812746"/>
              <a:gd name="connsiteY10" fmla="*/ 765364 h 5528040"/>
              <a:gd name="connsiteX11" fmla="*/ 1117899 w 5812746"/>
              <a:gd name="connsiteY11" fmla="*/ 432351 h 5528040"/>
              <a:gd name="connsiteX12" fmla="*/ 1876138 w 5812746"/>
              <a:gd name="connsiteY12" fmla="*/ 213732 h 5528040"/>
              <a:gd name="connsiteX13" fmla="*/ 3054021 w 5812746"/>
              <a:gd name="connsiteY13" fmla="*/ 1231 h 5528040"/>
              <a:gd name="connsiteX0" fmla="*/ 1876138 w 5812746"/>
              <a:gd name="connsiteY0" fmla="*/ 209741 h 5524049"/>
              <a:gd name="connsiteX1" fmla="*/ 3602604 w 5812746"/>
              <a:gd name="connsiteY1" fmla="*/ 22614 h 5524049"/>
              <a:gd name="connsiteX2" fmla="*/ 5044657 w 5812746"/>
              <a:gd name="connsiteY2" fmla="*/ 758360 h 5524049"/>
              <a:gd name="connsiteX3" fmla="*/ 5796943 w 5812746"/>
              <a:gd name="connsiteY3" fmla="*/ 3654515 h 5524049"/>
              <a:gd name="connsiteX4" fmla="*/ 4954141 w 5812746"/>
              <a:gd name="connsiteY4" fmla="*/ 5008749 h 5524049"/>
              <a:gd name="connsiteX5" fmla="*/ 2691747 w 5812746"/>
              <a:gd name="connsiteY5" fmla="*/ 5521887 h 5524049"/>
              <a:gd name="connsiteX6" fmla="*/ 851096 w 5812746"/>
              <a:gd name="connsiteY6" fmla="*/ 4846751 h 5524049"/>
              <a:gd name="connsiteX7" fmla="*/ 140681 w 5812746"/>
              <a:gd name="connsiteY7" fmla="*/ 2641201 h 5524049"/>
              <a:gd name="connsiteX8" fmla="*/ 359594 w 5812746"/>
              <a:gd name="connsiteY8" fmla="*/ 1356858 h 5524049"/>
              <a:gd name="connsiteX9" fmla="*/ 446887 w 5812746"/>
              <a:gd name="connsiteY9" fmla="*/ 998132 h 5524049"/>
              <a:gd name="connsiteX10" fmla="*/ 19774 w 5812746"/>
              <a:gd name="connsiteY10" fmla="*/ 761373 h 5524049"/>
              <a:gd name="connsiteX11" fmla="*/ 1117899 w 5812746"/>
              <a:gd name="connsiteY11" fmla="*/ 428360 h 5524049"/>
              <a:gd name="connsiteX12" fmla="*/ 1876138 w 5812746"/>
              <a:gd name="connsiteY12" fmla="*/ 209741 h 5524049"/>
              <a:gd name="connsiteX0" fmla="*/ 1876138 w 5812746"/>
              <a:gd name="connsiteY0" fmla="*/ 209741 h 5527442"/>
              <a:gd name="connsiteX1" fmla="*/ 3602604 w 5812746"/>
              <a:gd name="connsiteY1" fmla="*/ 22614 h 5527442"/>
              <a:gd name="connsiteX2" fmla="*/ 5044657 w 5812746"/>
              <a:gd name="connsiteY2" fmla="*/ 758360 h 5527442"/>
              <a:gd name="connsiteX3" fmla="*/ 5796943 w 5812746"/>
              <a:gd name="connsiteY3" fmla="*/ 3654515 h 5527442"/>
              <a:gd name="connsiteX4" fmla="*/ 4978741 w 5812746"/>
              <a:gd name="connsiteY4" fmla="*/ 5080951 h 5527442"/>
              <a:gd name="connsiteX5" fmla="*/ 2691747 w 5812746"/>
              <a:gd name="connsiteY5" fmla="*/ 5521887 h 5527442"/>
              <a:gd name="connsiteX6" fmla="*/ 851096 w 5812746"/>
              <a:gd name="connsiteY6" fmla="*/ 4846751 h 5527442"/>
              <a:gd name="connsiteX7" fmla="*/ 140681 w 5812746"/>
              <a:gd name="connsiteY7" fmla="*/ 2641201 h 5527442"/>
              <a:gd name="connsiteX8" fmla="*/ 359594 w 5812746"/>
              <a:gd name="connsiteY8" fmla="*/ 1356858 h 5527442"/>
              <a:gd name="connsiteX9" fmla="*/ 446887 w 5812746"/>
              <a:gd name="connsiteY9" fmla="*/ 998132 h 5527442"/>
              <a:gd name="connsiteX10" fmla="*/ 19774 w 5812746"/>
              <a:gd name="connsiteY10" fmla="*/ 761373 h 5527442"/>
              <a:gd name="connsiteX11" fmla="*/ 1117899 w 5812746"/>
              <a:gd name="connsiteY11" fmla="*/ 428360 h 5527442"/>
              <a:gd name="connsiteX12" fmla="*/ 1876138 w 5812746"/>
              <a:gd name="connsiteY12" fmla="*/ 209741 h 5527442"/>
              <a:gd name="connsiteX0" fmla="*/ 1868107 w 5804715"/>
              <a:gd name="connsiteY0" fmla="*/ 209741 h 5527442"/>
              <a:gd name="connsiteX1" fmla="*/ 3594573 w 5804715"/>
              <a:gd name="connsiteY1" fmla="*/ 22614 h 5527442"/>
              <a:gd name="connsiteX2" fmla="*/ 5036626 w 5804715"/>
              <a:gd name="connsiteY2" fmla="*/ 758360 h 5527442"/>
              <a:gd name="connsiteX3" fmla="*/ 5788912 w 5804715"/>
              <a:gd name="connsiteY3" fmla="*/ 3654515 h 5527442"/>
              <a:gd name="connsiteX4" fmla="*/ 4970710 w 5804715"/>
              <a:gd name="connsiteY4" fmla="*/ 5080951 h 5527442"/>
              <a:gd name="connsiteX5" fmla="*/ 2683716 w 5804715"/>
              <a:gd name="connsiteY5" fmla="*/ 5521887 h 5527442"/>
              <a:gd name="connsiteX6" fmla="*/ 843065 w 5804715"/>
              <a:gd name="connsiteY6" fmla="*/ 4846751 h 5527442"/>
              <a:gd name="connsiteX7" fmla="*/ 132650 w 5804715"/>
              <a:gd name="connsiteY7" fmla="*/ 2641201 h 5527442"/>
              <a:gd name="connsiteX8" fmla="*/ 351563 w 5804715"/>
              <a:gd name="connsiteY8" fmla="*/ 1356858 h 5527442"/>
              <a:gd name="connsiteX9" fmla="*/ 438856 w 5804715"/>
              <a:gd name="connsiteY9" fmla="*/ 998132 h 5527442"/>
              <a:gd name="connsiteX10" fmla="*/ 11743 w 5804715"/>
              <a:gd name="connsiteY10" fmla="*/ 761373 h 5527442"/>
              <a:gd name="connsiteX11" fmla="*/ 1109868 w 5804715"/>
              <a:gd name="connsiteY11" fmla="*/ 428360 h 5527442"/>
              <a:gd name="connsiteX12" fmla="*/ 1868107 w 5804715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871754 w 5808362"/>
              <a:gd name="connsiteY0" fmla="*/ 209741 h 5527442"/>
              <a:gd name="connsiteX1" fmla="*/ 3598220 w 5808362"/>
              <a:gd name="connsiteY1" fmla="*/ 22614 h 5527442"/>
              <a:gd name="connsiteX2" fmla="*/ 5040273 w 5808362"/>
              <a:gd name="connsiteY2" fmla="*/ 758360 h 5527442"/>
              <a:gd name="connsiteX3" fmla="*/ 5792559 w 5808362"/>
              <a:gd name="connsiteY3" fmla="*/ 3654515 h 5527442"/>
              <a:gd name="connsiteX4" fmla="*/ 4974357 w 5808362"/>
              <a:gd name="connsiteY4" fmla="*/ 5080951 h 5527442"/>
              <a:gd name="connsiteX5" fmla="*/ 2687363 w 5808362"/>
              <a:gd name="connsiteY5" fmla="*/ 5521887 h 5527442"/>
              <a:gd name="connsiteX6" fmla="*/ 846712 w 5808362"/>
              <a:gd name="connsiteY6" fmla="*/ 4846751 h 5527442"/>
              <a:gd name="connsiteX7" fmla="*/ 136297 w 5808362"/>
              <a:gd name="connsiteY7" fmla="*/ 2641201 h 5527442"/>
              <a:gd name="connsiteX8" fmla="*/ 355210 w 5808362"/>
              <a:gd name="connsiteY8" fmla="*/ 1356858 h 5527442"/>
              <a:gd name="connsiteX9" fmla="*/ 442503 w 5808362"/>
              <a:gd name="connsiteY9" fmla="*/ 998132 h 5527442"/>
              <a:gd name="connsiteX10" fmla="*/ 15390 w 5808362"/>
              <a:gd name="connsiteY10" fmla="*/ 761373 h 5527442"/>
              <a:gd name="connsiteX11" fmla="*/ 1113515 w 5808362"/>
              <a:gd name="connsiteY11" fmla="*/ 428360 h 5527442"/>
              <a:gd name="connsiteX12" fmla="*/ 1871754 w 5808362"/>
              <a:gd name="connsiteY12" fmla="*/ 209741 h 5527442"/>
              <a:gd name="connsiteX0" fmla="*/ 1948185 w 5808362"/>
              <a:gd name="connsiteY0" fmla="*/ 196960 h 5529615"/>
              <a:gd name="connsiteX1" fmla="*/ 3598220 w 5808362"/>
              <a:gd name="connsiteY1" fmla="*/ 24787 h 5529615"/>
              <a:gd name="connsiteX2" fmla="*/ 5040273 w 5808362"/>
              <a:gd name="connsiteY2" fmla="*/ 760533 h 5529615"/>
              <a:gd name="connsiteX3" fmla="*/ 5792559 w 5808362"/>
              <a:gd name="connsiteY3" fmla="*/ 3656688 h 5529615"/>
              <a:gd name="connsiteX4" fmla="*/ 4974357 w 5808362"/>
              <a:gd name="connsiteY4" fmla="*/ 5083124 h 5529615"/>
              <a:gd name="connsiteX5" fmla="*/ 2687363 w 5808362"/>
              <a:gd name="connsiteY5" fmla="*/ 5524060 h 5529615"/>
              <a:gd name="connsiteX6" fmla="*/ 846712 w 5808362"/>
              <a:gd name="connsiteY6" fmla="*/ 4848924 h 5529615"/>
              <a:gd name="connsiteX7" fmla="*/ 136297 w 5808362"/>
              <a:gd name="connsiteY7" fmla="*/ 2643374 h 5529615"/>
              <a:gd name="connsiteX8" fmla="*/ 355210 w 5808362"/>
              <a:gd name="connsiteY8" fmla="*/ 1359031 h 5529615"/>
              <a:gd name="connsiteX9" fmla="*/ 442503 w 5808362"/>
              <a:gd name="connsiteY9" fmla="*/ 1000305 h 5529615"/>
              <a:gd name="connsiteX10" fmla="*/ 15390 w 5808362"/>
              <a:gd name="connsiteY10" fmla="*/ 763546 h 5529615"/>
              <a:gd name="connsiteX11" fmla="*/ 1113515 w 5808362"/>
              <a:gd name="connsiteY11" fmla="*/ 430533 h 5529615"/>
              <a:gd name="connsiteX12" fmla="*/ 1948185 w 5808362"/>
              <a:gd name="connsiteY12" fmla="*/ 196960 h 5529615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48185 w 5808362"/>
              <a:gd name="connsiteY0" fmla="*/ 203971 h 5536626"/>
              <a:gd name="connsiteX1" fmla="*/ 3598220 w 5808362"/>
              <a:gd name="connsiteY1" fmla="*/ 31798 h 5536626"/>
              <a:gd name="connsiteX2" fmla="*/ 5040273 w 5808362"/>
              <a:gd name="connsiteY2" fmla="*/ 767544 h 5536626"/>
              <a:gd name="connsiteX3" fmla="*/ 5792559 w 5808362"/>
              <a:gd name="connsiteY3" fmla="*/ 3663699 h 5536626"/>
              <a:gd name="connsiteX4" fmla="*/ 4974357 w 5808362"/>
              <a:gd name="connsiteY4" fmla="*/ 5090135 h 5536626"/>
              <a:gd name="connsiteX5" fmla="*/ 2687363 w 5808362"/>
              <a:gd name="connsiteY5" fmla="*/ 5531071 h 5536626"/>
              <a:gd name="connsiteX6" fmla="*/ 846712 w 5808362"/>
              <a:gd name="connsiteY6" fmla="*/ 4855935 h 5536626"/>
              <a:gd name="connsiteX7" fmla="*/ 136297 w 5808362"/>
              <a:gd name="connsiteY7" fmla="*/ 2650385 h 5536626"/>
              <a:gd name="connsiteX8" fmla="*/ 355210 w 5808362"/>
              <a:gd name="connsiteY8" fmla="*/ 1366042 h 5536626"/>
              <a:gd name="connsiteX9" fmla="*/ 442503 w 5808362"/>
              <a:gd name="connsiteY9" fmla="*/ 1007316 h 5536626"/>
              <a:gd name="connsiteX10" fmla="*/ 15390 w 5808362"/>
              <a:gd name="connsiteY10" fmla="*/ 770557 h 5536626"/>
              <a:gd name="connsiteX11" fmla="*/ 1113515 w 5808362"/>
              <a:gd name="connsiteY11" fmla="*/ 437544 h 5536626"/>
              <a:gd name="connsiteX12" fmla="*/ 1948185 w 5808362"/>
              <a:gd name="connsiteY12" fmla="*/ 203971 h 5536626"/>
              <a:gd name="connsiteX0" fmla="*/ 1956093 w 5816270"/>
              <a:gd name="connsiteY0" fmla="*/ 203971 h 5536626"/>
              <a:gd name="connsiteX1" fmla="*/ 3606128 w 5816270"/>
              <a:gd name="connsiteY1" fmla="*/ 31798 h 5536626"/>
              <a:gd name="connsiteX2" fmla="*/ 5048181 w 5816270"/>
              <a:gd name="connsiteY2" fmla="*/ 767544 h 5536626"/>
              <a:gd name="connsiteX3" fmla="*/ 5800467 w 5816270"/>
              <a:gd name="connsiteY3" fmla="*/ 3663699 h 5536626"/>
              <a:gd name="connsiteX4" fmla="*/ 4982265 w 5816270"/>
              <a:gd name="connsiteY4" fmla="*/ 5090135 h 5536626"/>
              <a:gd name="connsiteX5" fmla="*/ 2695271 w 5816270"/>
              <a:gd name="connsiteY5" fmla="*/ 5531071 h 5536626"/>
              <a:gd name="connsiteX6" fmla="*/ 854620 w 5816270"/>
              <a:gd name="connsiteY6" fmla="*/ 4855935 h 5536626"/>
              <a:gd name="connsiteX7" fmla="*/ 144205 w 5816270"/>
              <a:gd name="connsiteY7" fmla="*/ 2650385 h 5536626"/>
              <a:gd name="connsiteX8" fmla="*/ 363118 w 5816270"/>
              <a:gd name="connsiteY8" fmla="*/ 1366042 h 5536626"/>
              <a:gd name="connsiteX9" fmla="*/ 450411 w 5816270"/>
              <a:gd name="connsiteY9" fmla="*/ 1007316 h 5536626"/>
              <a:gd name="connsiteX10" fmla="*/ 23298 w 5816270"/>
              <a:gd name="connsiteY10" fmla="*/ 770557 h 5536626"/>
              <a:gd name="connsiteX11" fmla="*/ 1090851 w 5816270"/>
              <a:gd name="connsiteY11" fmla="*/ 482410 h 5536626"/>
              <a:gd name="connsiteX12" fmla="*/ 1956093 w 5816270"/>
              <a:gd name="connsiteY12" fmla="*/ 203971 h 5536626"/>
              <a:gd name="connsiteX0" fmla="*/ 1956093 w 5820396"/>
              <a:gd name="connsiteY0" fmla="*/ 203971 h 5536626"/>
              <a:gd name="connsiteX1" fmla="*/ 3606128 w 5820396"/>
              <a:gd name="connsiteY1" fmla="*/ 31798 h 5536626"/>
              <a:gd name="connsiteX2" fmla="*/ 5048181 w 5820396"/>
              <a:gd name="connsiteY2" fmla="*/ 767544 h 5536626"/>
              <a:gd name="connsiteX3" fmla="*/ 5800467 w 5820396"/>
              <a:gd name="connsiteY3" fmla="*/ 3663699 h 5536626"/>
              <a:gd name="connsiteX4" fmla="*/ 4982265 w 5820396"/>
              <a:gd name="connsiteY4" fmla="*/ 5090135 h 5536626"/>
              <a:gd name="connsiteX5" fmla="*/ 2695271 w 5820396"/>
              <a:gd name="connsiteY5" fmla="*/ 5531071 h 5536626"/>
              <a:gd name="connsiteX6" fmla="*/ 854620 w 5820396"/>
              <a:gd name="connsiteY6" fmla="*/ 4855935 h 5536626"/>
              <a:gd name="connsiteX7" fmla="*/ 144205 w 5820396"/>
              <a:gd name="connsiteY7" fmla="*/ 2650385 h 5536626"/>
              <a:gd name="connsiteX8" fmla="*/ 363118 w 5820396"/>
              <a:gd name="connsiteY8" fmla="*/ 1366042 h 5536626"/>
              <a:gd name="connsiteX9" fmla="*/ 450411 w 5820396"/>
              <a:gd name="connsiteY9" fmla="*/ 1007316 h 5536626"/>
              <a:gd name="connsiteX10" fmla="*/ 23298 w 5820396"/>
              <a:gd name="connsiteY10" fmla="*/ 770557 h 5536626"/>
              <a:gd name="connsiteX11" fmla="*/ 1090851 w 5820396"/>
              <a:gd name="connsiteY11" fmla="*/ 482410 h 5536626"/>
              <a:gd name="connsiteX12" fmla="*/ 1956093 w 5820396"/>
              <a:gd name="connsiteY12" fmla="*/ 203971 h 5536626"/>
              <a:gd name="connsiteX0" fmla="*/ 1956093 w 5823792"/>
              <a:gd name="connsiteY0" fmla="*/ 203971 h 5536626"/>
              <a:gd name="connsiteX1" fmla="*/ 3606128 w 5823792"/>
              <a:gd name="connsiteY1" fmla="*/ 31798 h 5536626"/>
              <a:gd name="connsiteX2" fmla="*/ 5122050 w 5823792"/>
              <a:gd name="connsiteY2" fmla="*/ 767544 h 5536626"/>
              <a:gd name="connsiteX3" fmla="*/ 5800467 w 5823792"/>
              <a:gd name="connsiteY3" fmla="*/ 3663699 h 5536626"/>
              <a:gd name="connsiteX4" fmla="*/ 4982265 w 5823792"/>
              <a:gd name="connsiteY4" fmla="*/ 5090135 h 5536626"/>
              <a:gd name="connsiteX5" fmla="*/ 2695271 w 5823792"/>
              <a:gd name="connsiteY5" fmla="*/ 5531071 h 5536626"/>
              <a:gd name="connsiteX6" fmla="*/ 854620 w 5823792"/>
              <a:gd name="connsiteY6" fmla="*/ 4855935 h 5536626"/>
              <a:gd name="connsiteX7" fmla="*/ 144205 w 5823792"/>
              <a:gd name="connsiteY7" fmla="*/ 2650385 h 5536626"/>
              <a:gd name="connsiteX8" fmla="*/ 363118 w 5823792"/>
              <a:gd name="connsiteY8" fmla="*/ 1366042 h 5536626"/>
              <a:gd name="connsiteX9" fmla="*/ 450411 w 5823792"/>
              <a:gd name="connsiteY9" fmla="*/ 1007316 h 5536626"/>
              <a:gd name="connsiteX10" fmla="*/ 23298 w 5823792"/>
              <a:gd name="connsiteY10" fmla="*/ 770557 h 5536626"/>
              <a:gd name="connsiteX11" fmla="*/ 1090851 w 5823792"/>
              <a:gd name="connsiteY11" fmla="*/ 482410 h 5536626"/>
              <a:gd name="connsiteX12" fmla="*/ 1956093 w 5823792"/>
              <a:gd name="connsiteY12" fmla="*/ 203971 h 5536626"/>
              <a:gd name="connsiteX0" fmla="*/ 1956093 w 5824968"/>
              <a:gd name="connsiteY0" fmla="*/ 203971 h 5536626"/>
              <a:gd name="connsiteX1" fmla="*/ 3606128 w 5824968"/>
              <a:gd name="connsiteY1" fmla="*/ 31798 h 5536626"/>
              <a:gd name="connsiteX2" fmla="*/ 5143156 w 5824968"/>
              <a:gd name="connsiteY2" fmla="*/ 767544 h 5536626"/>
              <a:gd name="connsiteX3" fmla="*/ 5800467 w 5824968"/>
              <a:gd name="connsiteY3" fmla="*/ 3663699 h 5536626"/>
              <a:gd name="connsiteX4" fmla="*/ 4982265 w 5824968"/>
              <a:gd name="connsiteY4" fmla="*/ 5090135 h 5536626"/>
              <a:gd name="connsiteX5" fmla="*/ 2695271 w 5824968"/>
              <a:gd name="connsiteY5" fmla="*/ 5531071 h 5536626"/>
              <a:gd name="connsiteX6" fmla="*/ 854620 w 5824968"/>
              <a:gd name="connsiteY6" fmla="*/ 4855935 h 5536626"/>
              <a:gd name="connsiteX7" fmla="*/ 144205 w 5824968"/>
              <a:gd name="connsiteY7" fmla="*/ 2650385 h 5536626"/>
              <a:gd name="connsiteX8" fmla="*/ 363118 w 5824968"/>
              <a:gd name="connsiteY8" fmla="*/ 1366042 h 5536626"/>
              <a:gd name="connsiteX9" fmla="*/ 450411 w 5824968"/>
              <a:gd name="connsiteY9" fmla="*/ 1007316 h 5536626"/>
              <a:gd name="connsiteX10" fmla="*/ 23298 w 5824968"/>
              <a:gd name="connsiteY10" fmla="*/ 770557 h 5536626"/>
              <a:gd name="connsiteX11" fmla="*/ 1090851 w 5824968"/>
              <a:gd name="connsiteY11" fmla="*/ 482410 h 5536626"/>
              <a:gd name="connsiteX12" fmla="*/ 1956093 w 5824968"/>
              <a:gd name="connsiteY12" fmla="*/ 203971 h 55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24968" h="5536626">
                <a:moveTo>
                  <a:pt x="1956093" y="203971"/>
                </a:moveTo>
                <a:cubicBezTo>
                  <a:pt x="2416071" y="69049"/>
                  <a:pt x="3074951" y="-62131"/>
                  <a:pt x="3606128" y="31798"/>
                </a:cubicBezTo>
                <a:cubicBezTo>
                  <a:pt x="4137305" y="125727"/>
                  <a:pt x="4839706" y="167149"/>
                  <a:pt x="5143156" y="767544"/>
                </a:cubicBezTo>
                <a:cubicBezTo>
                  <a:pt x="5627086" y="1597283"/>
                  <a:pt x="5913211" y="2337425"/>
                  <a:pt x="5800467" y="3663699"/>
                </a:cubicBezTo>
                <a:cubicBezTo>
                  <a:pt x="5666002" y="4275467"/>
                  <a:pt x="5499798" y="4778906"/>
                  <a:pt x="4982265" y="5090135"/>
                </a:cubicBezTo>
                <a:cubicBezTo>
                  <a:pt x="4464732" y="5401364"/>
                  <a:pt x="3383212" y="5570104"/>
                  <a:pt x="2695271" y="5531071"/>
                </a:cubicBezTo>
                <a:cubicBezTo>
                  <a:pt x="2007330" y="5492038"/>
                  <a:pt x="1608792" y="5694368"/>
                  <a:pt x="854620" y="4855935"/>
                </a:cubicBezTo>
                <a:cubicBezTo>
                  <a:pt x="420570" y="4381493"/>
                  <a:pt x="226122" y="3232034"/>
                  <a:pt x="144205" y="2650385"/>
                </a:cubicBezTo>
                <a:cubicBezTo>
                  <a:pt x="62288" y="2068737"/>
                  <a:pt x="190669" y="1906259"/>
                  <a:pt x="363118" y="1366042"/>
                </a:cubicBezTo>
                <a:cubicBezTo>
                  <a:pt x="405188" y="1271625"/>
                  <a:pt x="414881" y="1073979"/>
                  <a:pt x="450411" y="1007316"/>
                </a:cubicBezTo>
                <a:cubicBezTo>
                  <a:pt x="196957" y="697531"/>
                  <a:pt x="-83442" y="858041"/>
                  <a:pt x="23298" y="770557"/>
                </a:cubicBezTo>
                <a:cubicBezTo>
                  <a:pt x="130038" y="683073"/>
                  <a:pt x="441219" y="545955"/>
                  <a:pt x="1090851" y="482410"/>
                </a:cubicBezTo>
                <a:cubicBezTo>
                  <a:pt x="1390577" y="430872"/>
                  <a:pt x="1631276" y="330982"/>
                  <a:pt x="1956093" y="203971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5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0DF01A-DAD0-4D16-BEDE-ED085CCC3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69226B0-CD1A-4DC3-9385-C668B386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523218" y="407131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EE0DE2-5B51-E8AD-1E88-EB867F59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99" y="454730"/>
            <a:ext cx="5467001" cy="1606536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Regresion lineal simple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BCCF7F-C0EB-8FC7-9B52-AE9651CA8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27" y="2061266"/>
            <a:ext cx="5361142" cy="272365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Se utiliza para modelar la relación lineal entre una variable dependiente y una variable independiente.</a:t>
            </a:r>
            <a:endParaRPr lang="es-MX" sz="2000" b="0" dirty="0">
              <a:latin typeface="Arial Hebrew" pitchFamily="2" charset="-79"/>
              <a:cs typeface="Arial Hebrew" pitchFamily="2" charset="-79"/>
            </a:endParaRPr>
          </a:p>
          <a:p>
            <a:pPr algn="ctr">
              <a:lnSpc>
                <a:spcPct val="90000"/>
              </a:lnSpc>
            </a:pPr>
            <a:r>
              <a:rPr lang="es-MX" sz="2000" b="0" dirty="0">
                <a:latin typeface="Arial Hebrew" pitchFamily="2" charset="-79"/>
                <a:cs typeface="Arial Hebrew" pitchFamily="2" charset="-79"/>
              </a:rPr>
              <a:t>B</a:t>
            </a:r>
            <a:r>
              <a:rPr lang="es-MX" sz="2000" b="0" i="0" dirty="0">
                <a:effectLst/>
                <a:latin typeface="Arial Hebrew" pitchFamily="2" charset="-79"/>
                <a:cs typeface="Arial Hebrew" pitchFamily="2" charset="-79"/>
              </a:rPr>
              <a:t>usca encontrar la mejor línea recta que se ajuste a los datos observados, de manera que pueda predecir el valor de la variable dependiente para diferentes valores de la variable independiente.</a:t>
            </a:r>
            <a:endParaRPr lang="es-MX" sz="2000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F7FF329-CA33-4304-B33D-1E52A8B67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8179" flipH="1">
            <a:off x="451704" y="462379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122" name="Picture 2" descr="Todo lo que necesitas saber sobre la regresión lineal">
            <a:extLst>
              <a:ext uri="{FF2B5EF4-FFF2-40B4-BE49-F238E27FC236}">
                <a16:creationId xmlns:a16="http://schemas.microsoft.com/office/drawing/2014/main" id="{F13033DF-56D0-36ED-6B02-33AAB6A1A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222" r="23395" b="6045"/>
          <a:stretch/>
        </p:blipFill>
        <p:spPr bwMode="auto">
          <a:xfrm>
            <a:off x="6439334" y="814388"/>
            <a:ext cx="5758173" cy="41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E56E1E-D82A-4FF7-99CE-83AE9A18F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CE4B1E6-EC5B-432F-90D0-898FA5296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301693" y="485426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3D99B-9C98-75E1-FCD5-FA61C82F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3" y="1342571"/>
            <a:ext cx="5646057" cy="4368800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s-MX" sz="6900" spc="100" dirty="0">
                <a:latin typeface="+mj-lt"/>
                <a:ea typeface="+mj-ea"/>
                <a:cs typeface="+mj-cs"/>
              </a:rPr>
              <a:t>método de mínimos cuadrados </a:t>
            </a:r>
            <a:r>
              <a:rPr lang="es-MX" sz="2900" b="0" spc="100" dirty="0">
                <a:latin typeface="Arial Hebrew" pitchFamily="2" charset="-79"/>
                <a:ea typeface="+mj-ea"/>
                <a:cs typeface="Arial Hebrew" pitchFamily="2" charset="-79"/>
              </a:rPr>
              <a:t>T</a:t>
            </a:r>
            <a:r>
              <a:rPr lang="es-MX" b="0" i="0" dirty="0">
                <a:effectLst/>
                <a:latin typeface="Arial Hebrew" pitchFamily="2" charset="-79"/>
                <a:cs typeface="Arial Hebrew" pitchFamily="2" charset="-79"/>
              </a:rPr>
              <a:t>écnica utilizada en estadística y análisis numérico para encontrar la mejor aproximación lineal a un conjunto de datos.</a:t>
            </a:r>
          </a:p>
          <a:p>
            <a:pPr algn="l"/>
            <a:r>
              <a:rPr lang="es-MX" b="0" dirty="0">
                <a:latin typeface="Arial Hebrew" pitchFamily="2" charset="-79"/>
                <a:cs typeface="Arial Hebrew" pitchFamily="2" charset="-79"/>
              </a:rPr>
              <a:t>Se </a:t>
            </a:r>
            <a:r>
              <a:rPr lang="es-MX" b="0" i="0" dirty="0">
                <a:effectLst/>
                <a:latin typeface="Arial Hebrew" pitchFamily="2" charset="-79"/>
                <a:cs typeface="Arial Hebrew" pitchFamily="2" charset="-79"/>
              </a:rPr>
              <a:t>busca minimizar la suma de los cuadrados de las diferencias entre los valores observados y los valores estimados por el modelo lineal.</a:t>
            </a:r>
          </a:p>
          <a:p>
            <a:pPr algn="l"/>
            <a:r>
              <a:rPr lang="es-MX" b="0" i="0" dirty="0">
                <a:effectLst/>
                <a:latin typeface="Arial Hebrew" pitchFamily="2" charset="-79"/>
                <a:cs typeface="Arial Hebrew" pitchFamily="2" charset="-79"/>
              </a:rPr>
              <a:t>Encuentra la línea recta que se ajusta de manera óptima a los puntos de datos, minimizando la distancia entre la línea y los puntos.</a:t>
            </a:r>
          </a:p>
          <a:p>
            <a:pPr algn="ctr"/>
            <a:endParaRPr lang="es-MX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9940E64-4719-4E36-8FFD-748B552B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88667" flipH="1">
            <a:off x="4240862" y="539430"/>
            <a:ext cx="7484484" cy="5843743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15141"/>
              <a:gd name="connsiteY0" fmla="*/ 731902 h 758856"/>
              <a:gd name="connsiteX1" fmla="*/ 373741 w 815141"/>
              <a:gd name="connsiteY1" fmla="*/ 757848 h 758856"/>
              <a:gd name="connsiteX2" fmla="*/ 683896 w 815141"/>
              <a:gd name="connsiteY2" fmla="*/ 696479 h 758856"/>
              <a:gd name="connsiteX3" fmla="*/ 812900 w 815141"/>
              <a:gd name="connsiteY3" fmla="*/ 492088 h 758856"/>
              <a:gd name="connsiteX4" fmla="*/ 588282 w 815141"/>
              <a:gd name="connsiteY4" fmla="*/ 3537 h 758856"/>
              <a:gd name="connsiteX5" fmla="*/ 59263 w 815141"/>
              <a:gd name="connsiteY5" fmla="*/ 319863 h 758856"/>
              <a:gd name="connsiteX6" fmla="*/ 56596 w 815141"/>
              <a:gd name="connsiteY6" fmla="*/ 630854 h 758856"/>
              <a:gd name="connsiteX7" fmla="*/ 0 w 815141"/>
              <a:gd name="connsiteY7" fmla="*/ 731902 h 758856"/>
              <a:gd name="connsiteX0" fmla="*/ 0 w 805831"/>
              <a:gd name="connsiteY0" fmla="*/ 731902 h 758856"/>
              <a:gd name="connsiteX1" fmla="*/ 373741 w 805831"/>
              <a:gd name="connsiteY1" fmla="*/ 757848 h 758856"/>
              <a:gd name="connsiteX2" fmla="*/ 683896 w 805831"/>
              <a:gd name="connsiteY2" fmla="*/ 696479 h 758856"/>
              <a:gd name="connsiteX3" fmla="*/ 803316 w 805831"/>
              <a:gd name="connsiteY3" fmla="*/ 453428 h 758856"/>
              <a:gd name="connsiteX4" fmla="*/ 588282 w 805831"/>
              <a:gd name="connsiteY4" fmla="*/ 3537 h 758856"/>
              <a:gd name="connsiteX5" fmla="*/ 59263 w 805831"/>
              <a:gd name="connsiteY5" fmla="*/ 319863 h 758856"/>
              <a:gd name="connsiteX6" fmla="*/ 56596 w 805831"/>
              <a:gd name="connsiteY6" fmla="*/ 630854 h 758856"/>
              <a:gd name="connsiteX7" fmla="*/ 0 w 805831"/>
              <a:gd name="connsiteY7" fmla="*/ 731902 h 758856"/>
              <a:gd name="connsiteX0" fmla="*/ 0 w 822941"/>
              <a:gd name="connsiteY0" fmla="*/ 731902 h 758856"/>
              <a:gd name="connsiteX1" fmla="*/ 373741 w 822941"/>
              <a:gd name="connsiteY1" fmla="*/ 757848 h 758856"/>
              <a:gd name="connsiteX2" fmla="*/ 683896 w 822941"/>
              <a:gd name="connsiteY2" fmla="*/ 696479 h 758856"/>
              <a:gd name="connsiteX3" fmla="*/ 820887 w 822941"/>
              <a:gd name="connsiteY3" fmla="*/ 468892 h 758856"/>
              <a:gd name="connsiteX4" fmla="*/ 588282 w 822941"/>
              <a:gd name="connsiteY4" fmla="*/ 3537 h 758856"/>
              <a:gd name="connsiteX5" fmla="*/ 59263 w 822941"/>
              <a:gd name="connsiteY5" fmla="*/ 319863 h 758856"/>
              <a:gd name="connsiteX6" fmla="*/ 56596 w 822941"/>
              <a:gd name="connsiteY6" fmla="*/ 630854 h 758856"/>
              <a:gd name="connsiteX7" fmla="*/ 0 w 822941"/>
              <a:gd name="connsiteY7" fmla="*/ 731902 h 758856"/>
              <a:gd name="connsiteX0" fmla="*/ 0 w 823675"/>
              <a:gd name="connsiteY0" fmla="*/ 731902 h 760400"/>
              <a:gd name="connsiteX1" fmla="*/ 373741 w 823675"/>
              <a:gd name="connsiteY1" fmla="*/ 757848 h 760400"/>
              <a:gd name="connsiteX2" fmla="*/ 695077 w 823675"/>
              <a:gd name="connsiteY2" fmla="*/ 729340 h 760400"/>
              <a:gd name="connsiteX3" fmla="*/ 820887 w 823675"/>
              <a:gd name="connsiteY3" fmla="*/ 468892 h 760400"/>
              <a:gd name="connsiteX4" fmla="*/ 588282 w 823675"/>
              <a:gd name="connsiteY4" fmla="*/ 3537 h 760400"/>
              <a:gd name="connsiteX5" fmla="*/ 59263 w 823675"/>
              <a:gd name="connsiteY5" fmla="*/ 319863 h 760400"/>
              <a:gd name="connsiteX6" fmla="*/ 56596 w 823675"/>
              <a:gd name="connsiteY6" fmla="*/ 630854 h 760400"/>
              <a:gd name="connsiteX7" fmla="*/ 0 w 823675"/>
              <a:gd name="connsiteY7" fmla="*/ 731902 h 760400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60034"/>
              <a:gd name="connsiteX1" fmla="*/ 166906 w 823675"/>
              <a:gd name="connsiteY1" fmla="*/ 737073 h 760034"/>
              <a:gd name="connsiteX2" fmla="*/ 373741 w 823675"/>
              <a:gd name="connsiteY2" fmla="*/ 757848 h 760034"/>
              <a:gd name="connsiteX3" fmla="*/ 695077 w 823675"/>
              <a:gd name="connsiteY3" fmla="*/ 729340 h 760034"/>
              <a:gd name="connsiteX4" fmla="*/ 820887 w 823675"/>
              <a:gd name="connsiteY4" fmla="*/ 468892 h 760034"/>
              <a:gd name="connsiteX5" fmla="*/ 588282 w 823675"/>
              <a:gd name="connsiteY5" fmla="*/ 3537 h 760034"/>
              <a:gd name="connsiteX6" fmla="*/ 59263 w 823675"/>
              <a:gd name="connsiteY6" fmla="*/ 319863 h 760034"/>
              <a:gd name="connsiteX7" fmla="*/ 56596 w 823675"/>
              <a:gd name="connsiteY7" fmla="*/ 630854 h 760034"/>
              <a:gd name="connsiteX8" fmla="*/ 0 w 823675"/>
              <a:gd name="connsiteY8" fmla="*/ 731902 h 760034"/>
              <a:gd name="connsiteX0" fmla="*/ 0 w 823675"/>
              <a:gd name="connsiteY0" fmla="*/ 731902 h 786869"/>
              <a:gd name="connsiteX1" fmla="*/ 166906 w 823675"/>
              <a:gd name="connsiteY1" fmla="*/ 737073 h 786869"/>
              <a:gd name="connsiteX2" fmla="*/ 381728 w 823675"/>
              <a:gd name="connsiteY2" fmla="*/ 786843 h 786869"/>
              <a:gd name="connsiteX3" fmla="*/ 695077 w 823675"/>
              <a:gd name="connsiteY3" fmla="*/ 729340 h 786869"/>
              <a:gd name="connsiteX4" fmla="*/ 820887 w 823675"/>
              <a:gd name="connsiteY4" fmla="*/ 468892 h 786869"/>
              <a:gd name="connsiteX5" fmla="*/ 588282 w 823675"/>
              <a:gd name="connsiteY5" fmla="*/ 3537 h 786869"/>
              <a:gd name="connsiteX6" fmla="*/ 59263 w 823675"/>
              <a:gd name="connsiteY6" fmla="*/ 319863 h 786869"/>
              <a:gd name="connsiteX7" fmla="*/ 56596 w 823675"/>
              <a:gd name="connsiteY7" fmla="*/ 630854 h 786869"/>
              <a:gd name="connsiteX8" fmla="*/ 0 w 823675"/>
              <a:gd name="connsiteY8" fmla="*/ 731902 h 786869"/>
              <a:gd name="connsiteX0" fmla="*/ 0 w 823675"/>
              <a:gd name="connsiteY0" fmla="*/ 731902 h 792665"/>
              <a:gd name="connsiteX1" fmla="*/ 166906 w 823675"/>
              <a:gd name="connsiteY1" fmla="*/ 737073 h 792665"/>
              <a:gd name="connsiteX2" fmla="*/ 391312 w 823675"/>
              <a:gd name="connsiteY2" fmla="*/ 792642 h 792665"/>
              <a:gd name="connsiteX3" fmla="*/ 695077 w 823675"/>
              <a:gd name="connsiteY3" fmla="*/ 729340 h 792665"/>
              <a:gd name="connsiteX4" fmla="*/ 820887 w 823675"/>
              <a:gd name="connsiteY4" fmla="*/ 468892 h 792665"/>
              <a:gd name="connsiteX5" fmla="*/ 588282 w 823675"/>
              <a:gd name="connsiteY5" fmla="*/ 3537 h 792665"/>
              <a:gd name="connsiteX6" fmla="*/ 59263 w 823675"/>
              <a:gd name="connsiteY6" fmla="*/ 319863 h 792665"/>
              <a:gd name="connsiteX7" fmla="*/ 56596 w 823675"/>
              <a:gd name="connsiteY7" fmla="*/ 630854 h 792665"/>
              <a:gd name="connsiteX8" fmla="*/ 0 w 823675"/>
              <a:gd name="connsiteY8" fmla="*/ 731902 h 792665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6596 w 823675"/>
              <a:gd name="connsiteY7" fmla="*/ 630854 h 777210"/>
              <a:gd name="connsiteX8" fmla="*/ 0 w 823675"/>
              <a:gd name="connsiteY8" fmla="*/ 731902 h 777210"/>
              <a:gd name="connsiteX0" fmla="*/ 0 w 823675"/>
              <a:gd name="connsiteY0" fmla="*/ 731902 h 777210"/>
              <a:gd name="connsiteX1" fmla="*/ 166906 w 823675"/>
              <a:gd name="connsiteY1" fmla="*/ 737073 h 777210"/>
              <a:gd name="connsiteX2" fmla="*/ 391312 w 823675"/>
              <a:gd name="connsiteY2" fmla="*/ 777178 h 777210"/>
              <a:gd name="connsiteX3" fmla="*/ 695077 w 823675"/>
              <a:gd name="connsiteY3" fmla="*/ 729340 h 777210"/>
              <a:gd name="connsiteX4" fmla="*/ 820887 w 823675"/>
              <a:gd name="connsiteY4" fmla="*/ 468892 h 777210"/>
              <a:gd name="connsiteX5" fmla="*/ 588282 w 823675"/>
              <a:gd name="connsiteY5" fmla="*/ 3537 h 777210"/>
              <a:gd name="connsiteX6" fmla="*/ 59263 w 823675"/>
              <a:gd name="connsiteY6" fmla="*/ 319863 h 777210"/>
              <a:gd name="connsiteX7" fmla="*/ 51617 w 823675"/>
              <a:gd name="connsiteY7" fmla="*/ 627352 h 777210"/>
              <a:gd name="connsiteX8" fmla="*/ 0 w 823675"/>
              <a:gd name="connsiteY8" fmla="*/ 731902 h 777210"/>
              <a:gd name="connsiteX0" fmla="*/ 0 w 823675"/>
              <a:gd name="connsiteY0" fmla="*/ 732801 h 778109"/>
              <a:gd name="connsiteX1" fmla="*/ 166906 w 823675"/>
              <a:gd name="connsiteY1" fmla="*/ 737972 h 778109"/>
              <a:gd name="connsiteX2" fmla="*/ 391312 w 823675"/>
              <a:gd name="connsiteY2" fmla="*/ 778077 h 778109"/>
              <a:gd name="connsiteX3" fmla="*/ 695077 w 823675"/>
              <a:gd name="connsiteY3" fmla="*/ 730239 h 778109"/>
              <a:gd name="connsiteX4" fmla="*/ 820887 w 823675"/>
              <a:gd name="connsiteY4" fmla="*/ 469791 h 778109"/>
              <a:gd name="connsiteX5" fmla="*/ 588282 w 823675"/>
              <a:gd name="connsiteY5" fmla="*/ 4436 h 778109"/>
              <a:gd name="connsiteX6" fmla="*/ 39641 w 823675"/>
              <a:gd name="connsiteY6" fmla="*/ 312540 h 778109"/>
              <a:gd name="connsiteX7" fmla="*/ 51617 w 823675"/>
              <a:gd name="connsiteY7" fmla="*/ 628251 h 778109"/>
              <a:gd name="connsiteX8" fmla="*/ 0 w 823675"/>
              <a:gd name="connsiteY8" fmla="*/ 732801 h 778109"/>
              <a:gd name="connsiteX0" fmla="*/ 0 w 823675"/>
              <a:gd name="connsiteY0" fmla="*/ 732965 h 778273"/>
              <a:gd name="connsiteX1" fmla="*/ 166906 w 823675"/>
              <a:gd name="connsiteY1" fmla="*/ 738136 h 778273"/>
              <a:gd name="connsiteX2" fmla="*/ 391312 w 823675"/>
              <a:gd name="connsiteY2" fmla="*/ 778241 h 778273"/>
              <a:gd name="connsiteX3" fmla="*/ 695077 w 823675"/>
              <a:gd name="connsiteY3" fmla="*/ 730403 h 778273"/>
              <a:gd name="connsiteX4" fmla="*/ 820887 w 823675"/>
              <a:gd name="connsiteY4" fmla="*/ 469955 h 778273"/>
              <a:gd name="connsiteX5" fmla="*/ 588282 w 823675"/>
              <a:gd name="connsiteY5" fmla="*/ 4600 h 778273"/>
              <a:gd name="connsiteX6" fmla="*/ 31572 w 823675"/>
              <a:gd name="connsiteY6" fmla="*/ 311368 h 778273"/>
              <a:gd name="connsiteX7" fmla="*/ 51617 w 823675"/>
              <a:gd name="connsiteY7" fmla="*/ 628415 h 778273"/>
              <a:gd name="connsiteX8" fmla="*/ 0 w 823675"/>
              <a:gd name="connsiteY8" fmla="*/ 732965 h 77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3675" h="778273">
                <a:moveTo>
                  <a:pt x="0" y="732965"/>
                </a:moveTo>
                <a:cubicBezTo>
                  <a:pt x="17853" y="736493"/>
                  <a:pt x="104616" y="733812"/>
                  <a:pt x="166906" y="738136"/>
                </a:cubicBezTo>
                <a:cubicBezTo>
                  <a:pt x="229196" y="742460"/>
                  <a:pt x="303284" y="779530"/>
                  <a:pt x="391312" y="778241"/>
                </a:cubicBezTo>
                <a:cubicBezTo>
                  <a:pt x="479340" y="776952"/>
                  <a:pt x="621884" y="774696"/>
                  <a:pt x="695077" y="730403"/>
                </a:cubicBezTo>
                <a:cubicBezTo>
                  <a:pt x="768270" y="686110"/>
                  <a:pt x="838686" y="590922"/>
                  <a:pt x="820887" y="469955"/>
                </a:cubicBezTo>
                <a:cubicBezTo>
                  <a:pt x="803088" y="348988"/>
                  <a:pt x="795207" y="48292"/>
                  <a:pt x="588282" y="4600"/>
                </a:cubicBezTo>
                <a:cubicBezTo>
                  <a:pt x="492555" y="-2543"/>
                  <a:pt x="66148" y="-39533"/>
                  <a:pt x="31572" y="311368"/>
                </a:cubicBezTo>
                <a:cubicBezTo>
                  <a:pt x="15666" y="420334"/>
                  <a:pt x="51617" y="565074"/>
                  <a:pt x="51617" y="628415"/>
                </a:cubicBezTo>
                <a:cubicBezTo>
                  <a:pt x="52094" y="700138"/>
                  <a:pt x="0" y="732965"/>
                  <a:pt x="0" y="732965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D72BD7-74AD-46B8-211F-4BD2F3B0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45" y="1784037"/>
            <a:ext cx="45593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15858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{B7C05486-C415-9748-A3D4-23D8F7EC122F}tf16401369_mac</Template>
  <TotalTime>86</TotalTime>
  <Words>269</Words>
  <Application>Microsoft Macintosh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Hebrew</vt:lpstr>
      <vt:lpstr>Arial Nova</vt:lpstr>
      <vt:lpstr>Open Sans</vt:lpstr>
      <vt:lpstr>The Hand</vt:lpstr>
      <vt:lpstr>The Serif Hand</vt:lpstr>
      <vt:lpstr>ChitchatVTI</vt:lpstr>
      <vt:lpstr>M9 Probabilidad y estadística FLN E</vt:lpstr>
      <vt:lpstr>Regresion lineal</vt:lpstr>
      <vt:lpstr>Regresion no lineal</vt:lpstr>
      <vt:lpstr>Regresion lineal simple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M9 Probabilidad y estadística FLN E</dc:title>
  <dc:creator>José Ibáñez</dc:creator>
  <cp:lastModifiedBy>José Ibáñez</cp:lastModifiedBy>
  <cp:revision>9</cp:revision>
  <dcterms:created xsi:type="dcterms:W3CDTF">2023-10-01T01:17:15Z</dcterms:created>
  <dcterms:modified xsi:type="dcterms:W3CDTF">2023-10-01T02:44:00Z</dcterms:modified>
</cp:coreProperties>
</file>