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73" r:id="rId9"/>
    <p:sldId id="264" r:id="rId10"/>
    <p:sldId id="275" r:id="rId11"/>
    <p:sldId id="266" r:id="rId12"/>
    <p:sldId id="276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68" r:id="rId21"/>
    <p:sldId id="277" r:id="rId22"/>
    <p:sldId id="26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520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FFDA-F765-448F-862D-573226814301}" type="datetimeFigureOut">
              <a:rPr lang="pt-BR" smtClean="0"/>
              <a:t>19/11/2012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4847-FAA1-4AA7-B363-411CE4C88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Ensino de assuntos difíceis de forma prazerosa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Diminuição dos custos e elevação do conhecimento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64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Aplicações na resolução de problemas, planejamento de rotas, controle de personagens, 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2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4871E2-8122-4BB0-BB9B-267F182E014E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Leandro Amaral</a:t>
            </a:r>
          </a:p>
          <a:p>
            <a:r>
              <a:rPr lang="pt-BR" sz="2000" dirty="0" smtClean="0"/>
              <a:t>Acadêmico</a:t>
            </a:r>
          </a:p>
          <a:p>
            <a:endParaRPr lang="pt-BR" sz="2000" dirty="0"/>
          </a:p>
          <a:p>
            <a:r>
              <a:rPr lang="pt-BR" sz="2000" dirty="0" smtClean="0"/>
              <a:t>Alessandro Mueller</a:t>
            </a:r>
          </a:p>
          <a:p>
            <a:r>
              <a:rPr lang="pt-BR" sz="2000" dirty="0" smtClean="0"/>
              <a:t>Orientador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88840"/>
            <a:ext cx="6858000" cy="1159768"/>
          </a:xfrm>
        </p:spPr>
        <p:txBody>
          <a:bodyPr>
            <a:noAutofit/>
          </a:bodyPr>
          <a:lstStyle/>
          <a:p>
            <a:r>
              <a:rPr lang="pt-BR" sz="4000" b="1" dirty="0" err="1" smtClean="0"/>
              <a:t>Serious</a:t>
            </a:r>
            <a:r>
              <a:rPr lang="pt-BR" sz="4000" b="1" dirty="0" smtClean="0"/>
              <a:t> game para a área de nutrição infantil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6923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/>
              <a:t>Máquina de Estados Finitos </a:t>
            </a:r>
          </a:p>
          <a:p>
            <a:pPr algn="just"/>
            <a:r>
              <a:rPr lang="pt-BR" sz="3000" dirty="0" smtClean="0"/>
              <a:t>Sistema Baseado em Regras </a:t>
            </a:r>
          </a:p>
          <a:p>
            <a:pPr algn="just"/>
            <a:r>
              <a:rPr lang="pt-BR" sz="3000" dirty="0" smtClean="0"/>
              <a:t>Algoritmos de busca (</a:t>
            </a:r>
            <a:r>
              <a:rPr lang="pt-BR" sz="3000" dirty="0" err="1" smtClean="0"/>
              <a:t>Minimax</a:t>
            </a:r>
            <a:r>
              <a:rPr lang="pt-BR" sz="3000" dirty="0" smtClean="0"/>
              <a:t>, </a:t>
            </a:r>
            <a:r>
              <a:rPr lang="pt-BR" sz="3000" dirty="0" err="1" smtClean="0"/>
              <a:t>Dijkstra</a:t>
            </a:r>
            <a:r>
              <a:rPr lang="pt-BR" sz="3000" dirty="0" smtClean="0"/>
              <a:t>, A*)</a:t>
            </a:r>
          </a:p>
          <a:p>
            <a:pPr algn="just"/>
            <a:r>
              <a:rPr lang="pt-BR" sz="3000" dirty="0" smtClean="0"/>
              <a:t>Redes Neurais Artificiais </a:t>
            </a:r>
          </a:p>
          <a:p>
            <a:pPr algn="just"/>
            <a:r>
              <a:rPr lang="pt-BR" sz="3000" dirty="0" smtClean="0"/>
              <a:t>...</a:t>
            </a:r>
          </a:p>
          <a:p>
            <a:pPr algn="just"/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992888" cy="1027584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Jogos Digitais </a:t>
            </a:r>
            <a:r>
              <a:rPr lang="pt-BR" sz="4000" dirty="0" smtClean="0"/>
              <a:t>e </a:t>
            </a:r>
            <a:r>
              <a:rPr lang="pt-BR" sz="4000" dirty="0" smtClean="0"/>
              <a:t>Inteligência Artificial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846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endParaRPr lang="pt-BR" sz="3000" dirty="0" smtClean="0"/>
          </a:p>
          <a:p>
            <a:endParaRPr lang="pt-BR" sz="3000" dirty="0"/>
          </a:p>
          <a:p>
            <a:pPr marL="0" indent="0">
              <a:buNone/>
            </a:pPr>
            <a:endParaRPr lang="pt-BR" sz="3000" dirty="0"/>
          </a:p>
          <a:p>
            <a:r>
              <a:rPr lang="pt-BR" sz="3000" dirty="0" smtClean="0"/>
              <a:t>Tríade </a:t>
            </a:r>
            <a:r>
              <a:rPr lang="pt-BR" sz="3000" dirty="0" smtClean="0"/>
              <a:t>Revolução </a:t>
            </a:r>
            <a:r>
              <a:rPr lang="pt-BR" sz="3000" dirty="0" smtClean="0"/>
              <a:t>francesa;</a:t>
            </a:r>
          </a:p>
          <a:p>
            <a:r>
              <a:rPr lang="pt-BR" sz="3000" dirty="0" err="1"/>
              <a:t>Kinble</a:t>
            </a:r>
            <a:r>
              <a:rPr lang="pt-BR" sz="3000" dirty="0"/>
              <a:t> – Prova do </a:t>
            </a:r>
            <a:r>
              <a:rPr lang="pt-BR" sz="3000" dirty="0" smtClean="0"/>
              <a:t>Vestibular;</a:t>
            </a:r>
          </a:p>
          <a:p>
            <a:r>
              <a:rPr lang="pt-BR" sz="3000" dirty="0"/>
              <a:t>Revolta da </a:t>
            </a:r>
            <a:r>
              <a:rPr lang="pt-BR" sz="3000" dirty="0" smtClean="0"/>
              <a:t>Cabanagem;</a:t>
            </a:r>
          </a:p>
          <a:p>
            <a:r>
              <a:rPr lang="pt-BR" sz="3000" dirty="0"/>
              <a:t>Calangos – ecologia, </a:t>
            </a:r>
            <a:r>
              <a:rPr lang="pt-BR" sz="3000" dirty="0" smtClean="0"/>
              <a:t>evolução;</a:t>
            </a:r>
          </a:p>
          <a:p>
            <a:r>
              <a:rPr lang="pt-BR" sz="3000" dirty="0" err="1"/>
              <a:t>Jokenpo</a:t>
            </a:r>
            <a:r>
              <a:rPr lang="pt-BR" sz="3000" dirty="0"/>
              <a:t> – diversão </a:t>
            </a:r>
          </a:p>
          <a:p>
            <a:endParaRPr lang="pt-BR" sz="3000" dirty="0" smtClean="0"/>
          </a:p>
          <a:p>
            <a:endParaRPr lang="pt-BR" sz="3000" dirty="0" smtClean="0"/>
          </a:p>
          <a:p>
            <a:endParaRPr lang="pt-BR" sz="3000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Ferramentas de Ensino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329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endParaRPr lang="pt-BR" sz="3800" dirty="0" smtClean="0"/>
          </a:p>
          <a:p>
            <a:r>
              <a:rPr lang="pt-BR" sz="3200" dirty="0" smtClean="0"/>
              <a:t>Jogo educacional </a:t>
            </a:r>
            <a:endParaRPr lang="pt-BR" sz="3200" dirty="0"/>
          </a:p>
          <a:p>
            <a:r>
              <a:rPr lang="pt-BR" sz="3200" dirty="0" smtClean="0"/>
              <a:t>Área de Nutrição</a:t>
            </a:r>
          </a:p>
          <a:p>
            <a:r>
              <a:rPr lang="pt-BR" sz="3200" dirty="0" smtClean="0"/>
              <a:t>Público alvo = crianças de 6 a 10 anos </a:t>
            </a:r>
          </a:p>
          <a:p>
            <a:r>
              <a:rPr lang="pt-BR" sz="3200" dirty="0" smtClean="0"/>
              <a:t>Gênero</a:t>
            </a:r>
            <a:endParaRPr lang="pt-BR" sz="3200" dirty="0" smtClean="0"/>
          </a:p>
          <a:p>
            <a:r>
              <a:rPr lang="pt-BR" sz="3200" dirty="0" smtClean="0"/>
              <a:t>Objetivo </a:t>
            </a:r>
          </a:p>
          <a:p>
            <a:r>
              <a:rPr lang="pt-BR" sz="3200" dirty="0" smtClean="0"/>
              <a:t>Java</a:t>
            </a:r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Projeto/Desenvolvimento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36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r>
              <a:rPr lang="pt-BR" sz="4000" dirty="0" smtClean="0"/>
              <a:t> </a:t>
            </a:r>
            <a:endParaRPr lang="pt-BR" sz="4000" dirty="0"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976664" cy="41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Fases</a:t>
            </a:r>
            <a:endParaRPr lang="pt-BR" sz="4000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4"/>
            <a:ext cx="3600400" cy="24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656844" cy="253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19" y="4293095"/>
            <a:ext cx="3559100" cy="246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Fases</a:t>
            </a:r>
            <a:endParaRPr lang="pt-BR" sz="4000" dirty="0"/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451278"/>
            <a:ext cx="3744416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51279"/>
            <a:ext cx="3762039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54582"/>
            <a:ext cx="3816424" cy="263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6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Personagens</a:t>
            </a:r>
            <a:endParaRPr lang="pt-BR" sz="4000" dirty="0"/>
          </a:p>
        </p:txBody>
      </p:sp>
      <p:pic>
        <p:nvPicPr>
          <p:cNvPr id="4098" name="Picture 2" descr="pno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9781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bru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77072"/>
            <a:ext cx="30988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5554960" cy="2088232"/>
          </a:xfrm>
        </p:spPr>
        <p:txBody>
          <a:bodyPr>
            <a:normAutofit fontScale="92500" lnSpcReduction="10000"/>
          </a:bodyPr>
          <a:lstStyle/>
          <a:p>
            <a:endParaRPr lang="pt-BR" sz="3200" dirty="0" smtClean="0"/>
          </a:p>
          <a:p>
            <a:r>
              <a:rPr lang="pt-BR" sz="3200" dirty="0" smtClean="0"/>
              <a:t> Selecionados Nutricionista</a:t>
            </a:r>
          </a:p>
          <a:p>
            <a:r>
              <a:rPr lang="pt-BR" sz="3200" dirty="0" smtClean="0"/>
              <a:t>Bons Ruins</a:t>
            </a:r>
          </a:p>
          <a:p>
            <a:r>
              <a:rPr lang="pt-BR" sz="3200" dirty="0" smtClean="0"/>
              <a:t>Posições</a:t>
            </a:r>
            <a:endParaRPr lang="pt-BR" sz="3200" dirty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A</a:t>
            </a:r>
            <a:r>
              <a:rPr lang="pt-BR" sz="4000" dirty="0" smtClean="0"/>
              <a:t>limentos</a:t>
            </a:r>
            <a:endParaRPr lang="pt-BR" sz="4000" dirty="0"/>
          </a:p>
        </p:txBody>
      </p:sp>
      <p:pic>
        <p:nvPicPr>
          <p:cNvPr id="6146" name="Picture 2" descr="b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05343"/>
            <a:ext cx="59309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ru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11265"/>
            <a:ext cx="4498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7211144" cy="3744416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r>
              <a:rPr lang="pt-BR" sz="3200" dirty="0" smtClean="0"/>
              <a:t> Mapa</a:t>
            </a:r>
          </a:p>
          <a:p>
            <a:r>
              <a:rPr lang="pt-BR" sz="3200" dirty="0" smtClean="0"/>
              <a:t> Pontuação</a:t>
            </a:r>
          </a:p>
          <a:p>
            <a:r>
              <a:rPr lang="pt-BR" sz="3200" dirty="0" smtClean="0"/>
              <a:t> Níveis dificuldade</a:t>
            </a:r>
          </a:p>
          <a:p>
            <a:r>
              <a:rPr lang="pt-BR" sz="3200" dirty="0" smtClean="0"/>
              <a:t> Colisão</a:t>
            </a:r>
            <a:endParaRPr lang="pt-BR" sz="3200" dirty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Projeto/Desenvolvimento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94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7211144" cy="3744416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r>
              <a:rPr lang="pt-BR" sz="3200" dirty="0"/>
              <a:t> </a:t>
            </a:r>
            <a:r>
              <a:rPr lang="pt-BR" sz="3200" dirty="0" smtClean="0"/>
              <a:t>Histórico desenvolvimento</a:t>
            </a:r>
          </a:p>
          <a:p>
            <a:pPr lvl="1"/>
            <a:r>
              <a:rPr lang="pt-BR" sz="2800" dirty="0" smtClean="0"/>
              <a:t>Curso extensão </a:t>
            </a:r>
          </a:p>
          <a:p>
            <a:pPr lvl="1"/>
            <a:r>
              <a:rPr lang="pt-BR" sz="2800" dirty="0" smtClean="0"/>
              <a:t> Nenhum recurso externo</a:t>
            </a:r>
          </a:p>
          <a:p>
            <a:pPr lvl="1"/>
            <a:r>
              <a:rPr lang="pt-BR" sz="2800" dirty="0" smtClean="0"/>
              <a:t>Classes</a:t>
            </a:r>
          </a:p>
          <a:p>
            <a:pPr marL="228600" lvl="1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“</a:t>
            </a:r>
            <a:r>
              <a:rPr lang="pt-BR" sz="2400" dirty="0" err="1">
                <a:solidFill>
                  <a:schemeClr val="tx1"/>
                </a:solidFill>
              </a:rPr>
              <a:t>GameCanvas</a:t>
            </a:r>
            <a:r>
              <a:rPr lang="pt-BR" sz="2400" dirty="0" smtClean="0">
                <a:solidFill>
                  <a:schemeClr val="tx1"/>
                </a:solidFill>
              </a:rPr>
              <a:t>”, “</a:t>
            </a:r>
            <a:r>
              <a:rPr lang="pt-BR" sz="2400" dirty="0" err="1" smtClean="0">
                <a:solidFill>
                  <a:schemeClr val="tx1"/>
                </a:solidFill>
              </a:rPr>
              <a:t>GamePanel</a:t>
            </a:r>
            <a:r>
              <a:rPr lang="pt-BR" sz="2400" dirty="0" smtClean="0">
                <a:solidFill>
                  <a:schemeClr val="tx1"/>
                </a:solidFill>
              </a:rPr>
              <a:t>”</a:t>
            </a:r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Projeto/Desenvolvimento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228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89654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Problema </a:t>
            </a:r>
          </a:p>
          <a:p>
            <a:r>
              <a:rPr lang="pt-BR" sz="2800" dirty="0" smtClean="0"/>
              <a:t>Objetivos </a:t>
            </a:r>
            <a:endParaRPr lang="pt-BR" sz="2800" dirty="0" smtClean="0"/>
          </a:p>
          <a:p>
            <a:r>
              <a:rPr lang="pt-BR" sz="2800" dirty="0" smtClean="0"/>
              <a:t>Jogos </a:t>
            </a:r>
          </a:p>
          <a:p>
            <a:r>
              <a:rPr lang="pt-BR" sz="2800" dirty="0" smtClean="0"/>
              <a:t>Jogos Digitais </a:t>
            </a:r>
          </a:p>
          <a:p>
            <a:pPr marL="541338" indent="-269875"/>
            <a:r>
              <a:rPr lang="pt-BR" sz="2800" dirty="0" smtClean="0"/>
              <a:t>Jogos Digitais Educacionais </a:t>
            </a:r>
          </a:p>
          <a:p>
            <a:pPr marL="541338" indent="-269875">
              <a:tabLst>
                <a:tab pos="541338" algn="l"/>
              </a:tabLst>
            </a:pPr>
            <a:r>
              <a:rPr lang="pt-BR" sz="2800" dirty="0" smtClean="0"/>
              <a:t>Jogos </a:t>
            </a:r>
            <a:r>
              <a:rPr lang="pt-BR" sz="2800" dirty="0" smtClean="0"/>
              <a:t>Digitais </a:t>
            </a:r>
            <a:r>
              <a:rPr lang="pt-BR" sz="2800" dirty="0" smtClean="0"/>
              <a:t>Inteligência Artificial </a:t>
            </a:r>
          </a:p>
          <a:p>
            <a:r>
              <a:rPr lang="pt-BR" sz="2800" dirty="0" smtClean="0"/>
              <a:t>Projeto/Desenvolvimento</a:t>
            </a:r>
            <a:endParaRPr lang="pt-BR" sz="2800" dirty="0" smtClean="0"/>
          </a:p>
          <a:p>
            <a:r>
              <a:rPr lang="pt-BR" sz="2800" dirty="0" smtClean="0"/>
              <a:t>Considerações </a:t>
            </a:r>
            <a:r>
              <a:rPr lang="pt-BR" sz="2800" dirty="0" smtClean="0"/>
              <a:t>Finais </a:t>
            </a:r>
            <a:endParaRPr lang="pt-BR" sz="2800" dirty="0" smtClean="0"/>
          </a:p>
          <a:p>
            <a:r>
              <a:rPr lang="pt-BR" sz="2800" dirty="0" smtClean="0"/>
              <a:t>Trabalhos Futuros</a:t>
            </a:r>
            <a:endParaRPr lang="pt-BR" sz="28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Roteiro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429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/>
          <a:lstStyle/>
          <a:p>
            <a:endParaRPr lang="pt-BR" sz="3200" dirty="0" smtClean="0"/>
          </a:p>
          <a:p>
            <a:r>
              <a:rPr lang="pt-BR" sz="3200" dirty="0" smtClean="0"/>
              <a:t>Mercado </a:t>
            </a:r>
            <a:r>
              <a:rPr lang="pt-BR" sz="3200" dirty="0"/>
              <a:t>lucrativo </a:t>
            </a:r>
          </a:p>
          <a:p>
            <a:r>
              <a:rPr lang="pt-BR" sz="3200" dirty="0" smtClean="0"/>
              <a:t>Ferramentas similares</a:t>
            </a:r>
            <a:endParaRPr lang="pt-BR" sz="3200" dirty="0"/>
          </a:p>
          <a:p>
            <a:r>
              <a:rPr lang="pt-BR" sz="3200" dirty="0" smtClean="0"/>
              <a:t>Conceito e técnicas dos jogos </a:t>
            </a:r>
            <a:r>
              <a:rPr lang="pt-BR" sz="3200" dirty="0"/>
              <a:t>educacionais</a:t>
            </a:r>
          </a:p>
          <a:p>
            <a:r>
              <a:rPr lang="pt-BR" sz="3200" dirty="0" smtClean="0"/>
              <a:t>Estimulo </a:t>
            </a:r>
            <a:endParaRPr lang="pt-BR" sz="3200" dirty="0"/>
          </a:p>
          <a:p>
            <a:r>
              <a:rPr lang="pt-BR" sz="3200" dirty="0" smtClean="0"/>
              <a:t>Desafios</a:t>
            </a:r>
          </a:p>
          <a:p>
            <a:r>
              <a:rPr lang="pt-BR" sz="3200" dirty="0" smtClean="0"/>
              <a:t>Objetivo final</a:t>
            </a:r>
            <a:endParaRPr lang="pt-BR" sz="3200" dirty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Considerações Finais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16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r>
              <a:rPr lang="pt-BR" sz="3200" i="1" dirty="0"/>
              <a:t>Design</a:t>
            </a:r>
            <a:r>
              <a:rPr lang="pt-BR" sz="3200" dirty="0"/>
              <a:t> do jogo digital </a:t>
            </a:r>
          </a:p>
          <a:p>
            <a:r>
              <a:rPr lang="pt-BR" sz="3200" dirty="0"/>
              <a:t>Aumentar o número de fases</a:t>
            </a:r>
          </a:p>
          <a:p>
            <a:r>
              <a:rPr lang="pt-BR" sz="3200" i="1" dirty="0"/>
              <a:t>Ranking</a:t>
            </a:r>
            <a:r>
              <a:rPr lang="pt-BR" sz="3200" dirty="0"/>
              <a:t> com os melhores jogadores</a:t>
            </a:r>
          </a:p>
          <a:p>
            <a:endParaRPr lang="pt-BR" sz="28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Trabalhos Futuros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81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200800" cy="1027584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83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/>
          </a:bodyPr>
          <a:lstStyle/>
          <a:p>
            <a:r>
              <a:rPr lang="pt-BR" sz="3000" dirty="0" smtClean="0"/>
              <a:t>Número de crianças acima do peso</a:t>
            </a:r>
          </a:p>
          <a:p>
            <a:r>
              <a:rPr lang="pt-BR" sz="3000" dirty="0" smtClean="0"/>
              <a:t>Falta de exercícios físicos </a:t>
            </a:r>
          </a:p>
          <a:p>
            <a:r>
              <a:rPr lang="pt-BR" sz="3000" dirty="0" smtClean="0"/>
              <a:t>Alimentação inadequada</a:t>
            </a:r>
          </a:p>
          <a:p>
            <a:r>
              <a:rPr lang="pt-BR" sz="3000" dirty="0" smtClean="0"/>
              <a:t>Horários inadequados </a:t>
            </a:r>
          </a:p>
          <a:p>
            <a:endParaRPr lang="pt-BR" sz="3200" dirty="0" smtClean="0"/>
          </a:p>
          <a:p>
            <a:endParaRPr lang="pt-BR" sz="3600" dirty="0" smtClean="0"/>
          </a:p>
          <a:p>
            <a:endParaRPr lang="pt-BR" sz="3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Problema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06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Desenvolver </a:t>
            </a:r>
            <a:r>
              <a:rPr lang="pt-BR" sz="2800" dirty="0"/>
              <a:t>um jogo digital </a:t>
            </a:r>
            <a:r>
              <a:rPr lang="pt-BR" sz="2800" dirty="0" smtClean="0"/>
              <a:t>para Internet com </a:t>
            </a:r>
            <a:r>
              <a:rPr lang="pt-BR" sz="2800" dirty="0"/>
              <a:t>fins educacionais na área de nutrição, para crianças de 6 a 10 anos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Objetivo Geral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843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5040560"/>
          </a:xfrm>
        </p:spPr>
        <p:txBody>
          <a:bodyPr>
            <a:noAutofit/>
          </a:bodyPr>
          <a:lstStyle/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 algn="just"/>
            <a:r>
              <a:rPr lang="pt-BR" sz="2800" dirty="0" smtClean="0"/>
              <a:t>Pesquisar </a:t>
            </a:r>
            <a:r>
              <a:rPr lang="pt-BR" sz="2800" dirty="0"/>
              <a:t>sobre jogos digitais </a:t>
            </a:r>
            <a:r>
              <a:rPr lang="pt-BR" sz="2800" dirty="0" smtClean="0"/>
              <a:t>educacionais;</a:t>
            </a:r>
            <a:endParaRPr lang="pt-BR" sz="2800" dirty="0"/>
          </a:p>
          <a:p>
            <a:pPr lvl="0" algn="just"/>
            <a:r>
              <a:rPr lang="pt-BR" sz="2800" dirty="0"/>
              <a:t>Estudar técnicas de Inteligência Artificial no desenvolvimento de jogos educacionais;</a:t>
            </a:r>
          </a:p>
          <a:p>
            <a:pPr lvl="0" algn="just"/>
            <a:r>
              <a:rPr lang="pt-BR" sz="2800" dirty="0"/>
              <a:t>Elaborar o </a:t>
            </a:r>
            <a:r>
              <a:rPr lang="pt-BR" sz="2800" i="1" dirty="0"/>
              <a:t>game design </a:t>
            </a:r>
            <a:r>
              <a:rPr lang="pt-BR" sz="2800" i="1" dirty="0" err="1"/>
              <a:t>document</a:t>
            </a:r>
            <a:r>
              <a:rPr lang="pt-BR" sz="2800" dirty="0" smtClean="0"/>
              <a:t>;</a:t>
            </a:r>
          </a:p>
          <a:p>
            <a:pPr lvl="0" algn="just"/>
            <a:r>
              <a:rPr lang="pt-BR" sz="2800" dirty="0" smtClean="0"/>
              <a:t>Elaborar a arte do jogo digital;</a:t>
            </a:r>
          </a:p>
          <a:p>
            <a:pPr lvl="0" algn="just"/>
            <a:r>
              <a:rPr lang="pt-BR" sz="2800" dirty="0" smtClean="0"/>
              <a:t>Implementar o jogo digital;</a:t>
            </a:r>
          </a:p>
          <a:p>
            <a:pPr lvl="0" algn="just"/>
            <a:r>
              <a:rPr lang="pt-BR" sz="2800" dirty="0" smtClean="0"/>
              <a:t>Realizar testes de verificação lógica do jogo digital </a:t>
            </a:r>
          </a:p>
          <a:p>
            <a:pPr algn="just"/>
            <a:r>
              <a:rPr lang="pt-BR" sz="2800" dirty="0" smtClean="0"/>
              <a:t>Documentar o Trabalho de Conclusão de Curso</a:t>
            </a:r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Objetivo Específicos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102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 lnSpcReduction="10000"/>
          </a:bodyPr>
          <a:lstStyle/>
          <a:p>
            <a:pPr algn="just"/>
            <a:endParaRPr lang="pt-BR" sz="3000" dirty="0" smtClean="0"/>
          </a:p>
          <a:p>
            <a:pPr algn="just"/>
            <a:endParaRPr lang="pt-BR" sz="3000" dirty="0" smtClean="0"/>
          </a:p>
          <a:p>
            <a:pPr algn="just"/>
            <a:r>
              <a:rPr lang="pt-BR" sz="2800" dirty="0" smtClean="0"/>
              <a:t>Divertimento ou exercício</a:t>
            </a:r>
          </a:p>
          <a:p>
            <a:pPr algn="just"/>
            <a:r>
              <a:rPr lang="pt-BR" sz="2800" dirty="0" smtClean="0"/>
              <a:t>O jogador tem consciência de que é um ambiente fictício</a:t>
            </a:r>
            <a:endParaRPr lang="pt-BR" sz="2800" dirty="0"/>
          </a:p>
          <a:p>
            <a:pPr algn="just"/>
            <a:r>
              <a:rPr lang="pt-BR" sz="2800" dirty="0" smtClean="0"/>
              <a:t>Ocorre dentro de um espaço tempo definido </a:t>
            </a:r>
          </a:p>
          <a:p>
            <a:pPr algn="just"/>
            <a:r>
              <a:rPr lang="pt-BR" sz="2800" dirty="0" smtClean="0"/>
              <a:t>Seriedade </a:t>
            </a:r>
            <a:r>
              <a:rPr lang="pt-BR" sz="2800" dirty="0"/>
              <a:t>e imersão das </a:t>
            </a:r>
            <a:r>
              <a:rPr lang="pt-BR" sz="2800" dirty="0" smtClean="0"/>
              <a:t>atividades</a:t>
            </a:r>
          </a:p>
          <a:p>
            <a:r>
              <a:rPr lang="pt-BR" sz="2800" dirty="0" smtClean="0"/>
              <a:t>Metas e objetivo</a:t>
            </a:r>
          </a:p>
          <a:p>
            <a:r>
              <a:rPr lang="pt-BR" sz="2800" dirty="0" smtClean="0"/>
              <a:t>Regras e certa ordem</a:t>
            </a:r>
          </a:p>
          <a:p>
            <a:pPr algn="just"/>
            <a:endParaRPr lang="pt-BR" sz="3000" dirty="0" smtClean="0"/>
          </a:p>
          <a:p>
            <a:pPr algn="just"/>
            <a:endParaRPr lang="pt-BR" sz="3200" dirty="0" smtClean="0"/>
          </a:p>
          <a:p>
            <a:pPr algn="just"/>
            <a:endParaRPr lang="pt-BR" sz="3200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/>
          <a:lstStyle/>
          <a:p>
            <a:pPr algn="l"/>
            <a:r>
              <a:rPr lang="pt-BR" sz="4000" dirty="0" smtClean="0"/>
              <a:t>Jogos </a:t>
            </a:r>
            <a:r>
              <a:rPr lang="pt-BR" sz="3200" dirty="0" smtClean="0"/>
              <a:t> 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28144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8003232" cy="3816423"/>
          </a:xfrm>
        </p:spPr>
        <p:txBody>
          <a:bodyPr>
            <a:normAutofit fontScale="85000" lnSpcReduction="10000"/>
          </a:bodyPr>
          <a:lstStyle/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3300" dirty="0" smtClean="0"/>
              <a:t>Ganharam espaço vida das crianças jovens e adultos</a:t>
            </a:r>
          </a:p>
          <a:p>
            <a:pPr algn="just"/>
            <a:r>
              <a:rPr lang="pt-BR" sz="3300" dirty="0" smtClean="0"/>
              <a:t>Interação do jogador com a máquina</a:t>
            </a:r>
          </a:p>
          <a:p>
            <a:pPr algn="just"/>
            <a:r>
              <a:rPr lang="pt-BR" sz="3300" dirty="0" smtClean="0"/>
              <a:t>Início na década de 40 </a:t>
            </a:r>
          </a:p>
          <a:p>
            <a:pPr algn="just"/>
            <a:r>
              <a:rPr lang="pt-BR" sz="3300" dirty="0" smtClean="0"/>
              <a:t>Universidade e centros militares</a:t>
            </a:r>
          </a:p>
          <a:p>
            <a:r>
              <a:rPr lang="pt-BR" sz="3300" dirty="0" smtClean="0"/>
              <a:t>Popularização na década de 70</a:t>
            </a:r>
          </a:p>
          <a:p>
            <a:r>
              <a:rPr lang="pt-BR" sz="3300" dirty="0" smtClean="0"/>
              <a:t>Gênero  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   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933056"/>
            <a:ext cx="2569468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8003232" cy="4032447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Faturamento ultrapassou o mercado e cinema</a:t>
            </a:r>
          </a:p>
          <a:p>
            <a:pPr algn="just"/>
            <a:r>
              <a:rPr lang="pt-BR" sz="2800" dirty="0" smtClean="0"/>
              <a:t>35 milhões de jogadores no Brasil</a:t>
            </a:r>
          </a:p>
          <a:p>
            <a:pPr algn="just"/>
            <a:r>
              <a:rPr lang="pt-BR" sz="2800" dirty="0" smtClean="0"/>
              <a:t> 2 bilhões de dólares </a:t>
            </a:r>
          </a:p>
          <a:p>
            <a:pPr algn="just"/>
            <a:r>
              <a:rPr lang="pt-BR" sz="2800" dirty="0" smtClean="0"/>
              <a:t>Para 2014 previsão de 20% a 25% de aumento</a:t>
            </a:r>
          </a:p>
          <a:p>
            <a:pPr algn="just"/>
            <a:endParaRPr lang="pt-BR" sz="3200" dirty="0" smtClean="0"/>
          </a:p>
          <a:p>
            <a:pPr algn="just">
              <a:buNone/>
            </a:pPr>
            <a:r>
              <a:rPr lang="pt-BR" sz="3200" dirty="0" smtClean="0"/>
              <a:t> 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77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>
            <a:normAutofit fontScale="62500" lnSpcReduction="20000"/>
          </a:bodyPr>
          <a:lstStyle/>
          <a:p>
            <a:r>
              <a:rPr lang="pt-BR" sz="4800" dirty="0" smtClean="0"/>
              <a:t>Instruir e educar</a:t>
            </a:r>
          </a:p>
          <a:p>
            <a:r>
              <a:rPr lang="pt-BR" sz="4800" dirty="0" smtClean="0"/>
              <a:t>Proporcionar </a:t>
            </a:r>
            <a:r>
              <a:rPr lang="pt-BR" sz="4800" dirty="0" smtClean="0"/>
              <a:t>entretenimento e diversão </a:t>
            </a:r>
          </a:p>
          <a:p>
            <a:r>
              <a:rPr lang="pt-BR" sz="4800" dirty="0" smtClean="0"/>
              <a:t>Foco no mundo sério e do entretenimento </a:t>
            </a:r>
          </a:p>
          <a:p>
            <a:r>
              <a:rPr lang="pt-BR" sz="4800" dirty="0" smtClean="0"/>
              <a:t>Diversidade de áreas de atuação </a:t>
            </a:r>
          </a:p>
          <a:p>
            <a:r>
              <a:rPr lang="pt-BR" sz="4800" dirty="0" smtClean="0"/>
              <a:t>Diversidade de usuários</a:t>
            </a:r>
          </a:p>
          <a:p>
            <a:r>
              <a:rPr lang="pt-BR" sz="4800" dirty="0" smtClean="0"/>
              <a:t>Melhora do raciocínio, memória, planejamento e organização </a:t>
            </a:r>
          </a:p>
          <a:p>
            <a:endParaRPr lang="pt-BR" sz="28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pPr>
              <a:buNone/>
            </a:pPr>
            <a:r>
              <a:rPr lang="pt-BR" sz="3200" dirty="0" smtClean="0"/>
              <a:t> 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 Educacionais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59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533</TotalTime>
  <Words>427</Words>
  <Application>Microsoft Office PowerPoint</Application>
  <PresentationFormat>Apresentação na tela (4:3)</PresentationFormat>
  <Paragraphs>154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Composto</vt:lpstr>
      <vt:lpstr>Serious game para a área de nutrição infantil</vt:lpstr>
      <vt:lpstr>Roteiro</vt:lpstr>
      <vt:lpstr>Problema</vt:lpstr>
      <vt:lpstr>Objetivo Geral</vt:lpstr>
      <vt:lpstr>Objetivo Específicos </vt:lpstr>
      <vt:lpstr>Jogos  </vt:lpstr>
      <vt:lpstr>Jogos Digitais   </vt:lpstr>
      <vt:lpstr>Jogos Digitais</vt:lpstr>
      <vt:lpstr>Jogos Digitais Educacionais </vt:lpstr>
      <vt:lpstr>Jogos Digitais e Inteligência Artificial</vt:lpstr>
      <vt:lpstr>Ferramentas de Ensino </vt:lpstr>
      <vt:lpstr>Projeto/Desenvolvimento </vt:lpstr>
      <vt:lpstr>Interface </vt:lpstr>
      <vt:lpstr>Fases</vt:lpstr>
      <vt:lpstr>Fases</vt:lpstr>
      <vt:lpstr>Personagens</vt:lpstr>
      <vt:lpstr>Alimentos</vt:lpstr>
      <vt:lpstr>Projeto/Desenvolvimento </vt:lpstr>
      <vt:lpstr>Projeto/Desenvolvimento </vt:lpstr>
      <vt:lpstr>Considerações Finais</vt:lpstr>
      <vt:lpstr>Trabalhos Futuros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Leandro Amaral</cp:lastModifiedBy>
  <cp:revision>78</cp:revision>
  <dcterms:created xsi:type="dcterms:W3CDTF">2012-06-25T15:50:48Z</dcterms:created>
  <dcterms:modified xsi:type="dcterms:W3CDTF">2012-11-19T23:39:14Z</dcterms:modified>
</cp:coreProperties>
</file>