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" name="Google Shape;27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 rot="5400000">
            <a:off x="8951976" y="3227832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 showMasterSp="0">
  <p:cSld name="Panoramic 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7" name="Google Shape;11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Google Shape;123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4" name="Google Shape;124;p11"/>
          <p:cNvSpPr txBox="1"/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154957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2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3" name="Google Shape;133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8" name="Google Shape;138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Google Shape;140;p12"/>
          <p:cNvSpPr txBox="1"/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1152144" y="3547872"/>
            <a:ext cx="8825659" cy="2478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2" name="Google Shape;142;p12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8" name="Google Shape;148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4" name="Google Shape;154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Google Shape;155;p13"/>
          <p:cNvSpPr txBox="1"/>
          <p:nvPr/>
        </p:nvSpPr>
        <p:spPr>
          <a:xfrm>
            <a:off x="898295" y="59676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9715063" y="2629300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1945945" y="3679987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2" type="body"/>
          </p:nvPr>
        </p:nvSpPr>
        <p:spPr>
          <a:xfrm>
            <a:off x="1154954" y="5029198"/>
            <a:ext cx="8825659" cy="997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0" name="Google Shape;160;p13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4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6" name="Google Shape;166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2" name="Google Shape;172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3" name="Google Shape;173;p14"/>
          <p:cNvSpPr txBox="1"/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1154954" y="5029200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154954" y="2603500"/>
            <a:ext cx="3129168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2" name="Google Shape;182;p15"/>
          <p:cNvSpPr txBox="1"/>
          <p:nvPr>
            <p:ph idx="2" type="body"/>
          </p:nvPr>
        </p:nvSpPr>
        <p:spPr>
          <a:xfrm>
            <a:off x="1154954" y="3179764"/>
            <a:ext cx="3129168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3" name="Google Shape;183;p15"/>
          <p:cNvSpPr txBox="1"/>
          <p:nvPr>
            <p:ph idx="3" type="body"/>
          </p:nvPr>
        </p:nvSpPr>
        <p:spPr>
          <a:xfrm>
            <a:off x="4512721" y="2603500"/>
            <a:ext cx="3145380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4" name="Google Shape;184;p15"/>
          <p:cNvSpPr txBox="1"/>
          <p:nvPr>
            <p:ph idx="4" type="body"/>
          </p:nvPr>
        </p:nvSpPr>
        <p:spPr>
          <a:xfrm>
            <a:off x="4512721" y="3179764"/>
            <a:ext cx="3145380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5" name="Google Shape;185;p15"/>
          <p:cNvSpPr txBox="1"/>
          <p:nvPr>
            <p:ph idx="5" type="body"/>
          </p:nvPr>
        </p:nvSpPr>
        <p:spPr>
          <a:xfrm>
            <a:off x="7886700" y="2595032"/>
            <a:ext cx="3161029" cy="58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6" name="Google Shape;186;p15"/>
          <p:cNvSpPr txBox="1"/>
          <p:nvPr>
            <p:ph idx="6" type="body"/>
          </p:nvPr>
        </p:nvSpPr>
        <p:spPr>
          <a:xfrm>
            <a:off x="7886700" y="3179764"/>
            <a:ext cx="3161029" cy="28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87" name="Google Shape;187;p15"/>
          <p:cNvCxnSpPr/>
          <p:nvPr/>
        </p:nvCxnSpPr>
        <p:spPr>
          <a:xfrm>
            <a:off x="4384991" y="2603500"/>
            <a:ext cx="32564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7775824" y="2603500"/>
            <a:ext cx="0" cy="3423554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5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1154954" y="4532845"/>
            <a:ext cx="305043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6"/>
          <p:cNvSpPr/>
          <p:nvPr>
            <p:ph idx="2" type="pic"/>
          </p:nvPr>
        </p:nvSpPr>
        <p:spPr>
          <a:xfrm>
            <a:off x="1334552" y="2610916"/>
            <a:ext cx="2691242" cy="15840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1154954" y="5109107"/>
            <a:ext cx="3050438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7" name="Google Shape;197;p16"/>
          <p:cNvSpPr txBox="1"/>
          <p:nvPr>
            <p:ph idx="4" type="body"/>
          </p:nvPr>
        </p:nvSpPr>
        <p:spPr>
          <a:xfrm>
            <a:off x="4568865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8" name="Google Shape;198;p16"/>
          <p:cNvSpPr/>
          <p:nvPr>
            <p:ph idx="5" type="pic"/>
          </p:nvPr>
        </p:nvSpPr>
        <p:spPr>
          <a:xfrm>
            <a:off x="474846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9" name="Google Shape;199;p16"/>
          <p:cNvSpPr txBox="1"/>
          <p:nvPr>
            <p:ph idx="6" type="body"/>
          </p:nvPr>
        </p:nvSpPr>
        <p:spPr>
          <a:xfrm>
            <a:off x="4568865" y="5109108"/>
            <a:ext cx="3050438" cy="912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0" name="Google Shape;200;p16"/>
          <p:cNvSpPr txBox="1"/>
          <p:nvPr>
            <p:ph idx="7" type="body"/>
          </p:nvPr>
        </p:nvSpPr>
        <p:spPr>
          <a:xfrm>
            <a:off x="7983433" y="453284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2" name="Google Shape;202;p16"/>
          <p:cNvSpPr txBox="1"/>
          <p:nvPr>
            <p:ph idx="9" type="body"/>
          </p:nvPr>
        </p:nvSpPr>
        <p:spPr>
          <a:xfrm>
            <a:off x="7983433" y="5109107"/>
            <a:ext cx="3050438" cy="91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3" name="Google Shape;203;p16"/>
          <p:cNvCxnSpPr/>
          <p:nvPr/>
        </p:nvCxnSpPr>
        <p:spPr>
          <a:xfrm>
            <a:off x="4384245" y="2603500"/>
            <a:ext cx="1" cy="3461811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7807352" y="2603500"/>
            <a:ext cx="0" cy="3461811"/>
          </a:xfrm>
          <a:prstGeom prst="straightConnector1">
            <a:avLst/>
          </a:prstGeom>
          <a:noFill/>
          <a:ln cap="flat" cmpd="sng" w="12700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6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 rot="5400000">
            <a:off x="3855400" y="-105412"/>
            <a:ext cx="3424768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8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16" name="Google Shape;216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3" name="Google Shape;22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4" name="Google Shape;224;p18"/>
          <p:cNvSpPr txBox="1"/>
          <p:nvPr>
            <p:ph type="title"/>
          </p:nvPr>
        </p:nvSpPr>
        <p:spPr>
          <a:xfrm rot="5400000">
            <a:off x="6923244" y="2931978"/>
            <a:ext cx="4748591" cy="14415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 rot="5400000">
            <a:off x="1908671" y="524748"/>
            <a:ext cx="4748591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1" name="Google Shape;41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894576" y="2679192"/>
            <a:ext cx="375818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154954" y="2603500"/>
            <a:ext cx="4828032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208776" y="2603500"/>
            <a:ext cx="482803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1154954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1154954" y="3198448"/>
            <a:ext cx="48280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6208776" y="2606040"/>
            <a:ext cx="48280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6208711" y="3187921"/>
            <a:ext cx="4825160" cy="285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9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3" name="Google Shape;83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Google Shape;89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Google Shape;91;p9"/>
          <p:cNvSpPr txBox="1"/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5779008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1154953" y="3129280"/>
            <a:ext cx="2793159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0" name="Google Shape;100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Google Shape;108;p10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9C9D">
                    <a:alpha val="6666"/>
                  </a:srgbClr>
                </a:gs>
                <a:gs pos="36000">
                  <a:srgbClr val="5F9C9D">
                    <a:alpha val="5882"/>
                  </a:srgbClr>
                </a:gs>
                <a:gs pos="69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9C9D">
                    <a:alpha val="13725"/>
                  </a:srgbClr>
                </a:gs>
                <a:gs pos="36000">
                  <a:srgbClr val="5F9C9D">
                    <a:alpha val="6666"/>
                  </a:srgbClr>
                </a:gs>
                <a:gs pos="66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9C9D">
                    <a:alpha val="10980"/>
                  </a:srgbClr>
                </a:gs>
                <a:gs pos="36000">
                  <a:srgbClr val="5F9C9D">
                    <a:alpha val="9803"/>
                  </a:srgbClr>
                </a:gs>
                <a:gs pos="75000">
                  <a:srgbClr val="5F9C9D">
                    <a:alpha val="0"/>
                  </a:srgbClr>
                </a:gs>
                <a:gs pos="100000">
                  <a:srgbClr val="5F9C9D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5391" y="732239"/>
            <a:ext cx="8825658" cy="2696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Fake News Detection Using Natural Language Processing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683171" y="3574473"/>
            <a:ext cx="8825658" cy="25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ST: MD MUSTAKIN ALAM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RA: MD HUMAION KABIR MEHEDI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                                                                                                            GROUP-07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                                                                                            ZEHAN AHMED 19301243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problem of fake news and its impact on society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need for reliable fake news detection methods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use of natural language processing to address this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Review of previous research on fake news detection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Comparison of different methods and their limitations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 of the proposed approach using NLP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Natural Language Processing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Overview of NLP and it’s applications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Technique used in the paper such as bag of words and TF-IDF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Explanation of how NLP can be used for fake news detection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Explanation of the proposed approach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Preprocessing steps such as tokenization and stop word removal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of feature extraction techniques for classification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Description of the datasets used in the experiments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Evaluation metrics used to measure the effectiveness of the proposed approach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Comparison of results with other approaches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Summary of the paper’s contributions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Importance of the proposed approach for fake news detection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Potential for future research in this area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