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56" r:id="rId5"/>
    <p:sldId id="262" r:id="rId6"/>
    <p:sldId id="261" r:id="rId7"/>
    <p:sldId id="257" r:id="rId8"/>
    <p:sldId id="259" r:id="rId9"/>
    <p:sldId id="26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886600"/>
    <a:srgbClr val="C09100"/>
    <a:srgbClr val="FF3737"/>
    <a:srgbClr val="FF1919"/>
    <a:srgbClr val="E60000"/>
    <a:srgbClr val="FFD13F"/>
    <a:srgbClr val="8A3CC4"/>
    <a:srgbClr val="D45FD7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8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6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1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03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8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669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281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64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62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139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0C79-4EF4-4368-8A51-47551A4CA8C5}" type="datetimeFigureOut">
              <a:rPr lang="en-SG" smtClean="0"/>
              <a:t>11/4/2016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9F21-A692-4991-B654-8C4757F61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77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842472" y="6829636"/>
            <a:ext cx="360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9" name="Picture 20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283795" y="2894121"/>
            <a:ext cx="7200000" cy="2160000"/>
          </a:xfrm>
          <a:prstGeom prst="rect">
            <a:avLst/>
          </a:prstGeom>
        </p:spPr>
      </p:pic>
      <p:sp>
        <p:nvSpPr>
          <p:cNvPr id="182" name="Freeform 181"/>
          <p:cNvSpPr>
            <a:spLocks noChangeAspect="1"/>
          </p:cNvSpPr>
          <p:nvPr/>
        </p:nvSpPr>
        <p:spPr>
          <a:xfrm rot="13218777">
            <a:off x="3732469" y="5747606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76" name="Freeform 175"/>
          <p:cNvSpPr/>
          <p:nvPr/>
        </p:nvSpPr>
        <p:spPr>
          <a:xfrm rot="17904482" flipH="1">
            <a:off x="11667097" y="1453993"/>
            <a:ext cx="426345" cy="536621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83" name="Freeform 182"/>
          <p:cNvSpPr>
            <a:spLocks noChangeAspect="1"/>
          </p:cNvSpPr>
          <p:nvPr/>
        </p:nvSpPr>
        <p:spPr>
          <a:xfrm rot="12982915" flipH="1">
            <a:off x="11490191" y="919965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42" name="Rounded Rectangle 141"/>
          <p:cNvSpPr/>
          <p:nvPr/>
        </p:nvSpPr>
        <p:spPr>
          <a:xfrm>
            <a:off x="7747220" y="-408103"/>
            <a:ext cx="134840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1" name="Rounded Rectangle 140"/>
          <p:cNvSpPr/>
          <p:nvPr/>
        </p:nvSpPr>
        <p:spPr>
          <a:xfrm>
            <a:off x="7683874" y="-404957"/>
            <a:ext cx="134840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reeform 125"/>
          <p:cNvSpPr>
            <a:spLocks noChangeAspect="1"/>
          </p:cNvSpPr>
          <p:nvPr/>
        </p:nvSpPr>
        <p:spPr>
          <a:xfrm rot="13516185">
            <a:off x="7533648" y="1032004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19" name="Rounded Rectangle 118"/>
          <p:cNvSpPr/>
          <p:nvPr/>
        </p:nvSpPr>
        <p:spPr>
          <a:xfrm rot="20715964">
            <a:off x="7826460" y="1398255"/>
            <a:ext cx="164416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>
            <a:spLocks noChangeAspect="1"/>
          </p:cNvSpPr>
          <p:nvPr/>
        </p:nvSpPr>
        <p:spPr>
          <a:xfrm rot="8617085">
            <a:off x="5902061" y="906551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14" name="Freeform 113"/>
          <p:cNvSpPr/>
          <p:nvPr/>
        </p:nvSpPr>
        <p:spPr>
          <a:xfrm rot="3695518">
            <a:off x="5635307" y="1440579"/>
            <a:ext cx="426345" cy="536621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10" name="Rounded Rectangle 109"/>
          <p:cNvSpPr/>
          <p:nvPr/>
        </p:nvSpPr>
        <p:spPr>
          <a:xfrm rot="20715964">
            <a:off x="5989725" y="1391409"/>
            <a:ext cx="164416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 3"/>
          <p:cNvSpPr/>
          <p:nvPr/>
        </p:nvSpPr>
        <p:spPr>
          <a:xfrm rot="734530">
            <a:off x="5770716" y="875740"/>
            <a:ext cx="378426" cy="564458"/>
          </a:xfrm>
          <a:custGeom>
            <a:avLst/>
            <a:gdLst>
              <a:gd name="connsiteX0" fmla="*/ 48126 w 397042"/>
              <a:gd name="connsiteY0" fmla="*/ 12031 h 565484"/>
              <a:gd name="connsiteX1" fmla="*/ 0 w 397042"/>
              <a:gd name="connsiteY1" fmla="*/ 240631 h 565484"/>
              <a:gd name="connsiteX2" fmla="*/ 48126 w 397042"/>
              <a:gd name="connsiteY2" fmla="*/ 565484 h 565484"/>
              <a:gd name="connsiteX3" fmla="*/ 397042 w 397042"/>
              <a:gd name="connsiteY3" fmla="*/ 541421 h 565484"/>
              <a:gd name="connsiteX4" fmla="*/ 397042 w 397042"/>
              <a:gd name="connsiteY4" fmla="*/ 216568 h 565484"/>
              <a:gd name="connsiteX5" fmla="*/ 276726 w 397042"/>
              <a:gd name="connsiteY5" fmla="*/ 0 h 565484"/>
              <a:gd name="connsiteX6" fmla="*/ 48126 w 397042"/>
              <a:gd name="connsiteY6" fmla="*/ 12031 h 565484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422887"/>
              <a:gd name="connsiteY0" fmla="*/ 12031 h 604018"/>
              <a:gd name="connsiteX1" fmla="*/ 0 w 422887"/>
              <a:gd name="connsiteY1" fmla="*/ 240631 h 604018"/>
              <a:gd name="connsiteX2" fmla="*/ 48126 w 422887"/>
              <a:gd name="connsiteY2" fmla="*/ 565484 h 604018"/>
              <a:gd name="connsiteX3" fmla="*/ 397042 w 422887"/>
              <a:gd name="connsiteY3" fmla="*/ 564666 h 604018"/>
              <a:gd name="connsiteX4" fmla="*/ 397042 w 422887"/>
              <a:gd name="connsiteY4" fmla="*/ 266930 h 604018"/>
              <a:gd name="connsiteX5" fmla="*/ 276726 w 422887"/>
              <a:gd name="connsiteY5" fmla="*/ 0 h 604018"/>
              <a:gd name="connsiteX6" fmla="*/ 48126 w 422887"/>
              <a:gd name="connsiteY6" fmla="*/ 12031 h 604018"/>
              <a:gd name="connsiteX0" fmla="*/ 48126 w 397042"/>
              <a:gd name="connsiteY0" fmla="*/ 12031 h 614337"/>
              <a:gd name="connsiteX1" fmla="*/ 0 w 397042"/>
              <a:gd name="connsiteY1" fmla="*/ 240631 h 614337"/>
              <a:gd name="connsiteX2" fmla="*/ 48126 w 397042"/>
              <a:gd name="connsiteY2" fmla="*/ 565484 h 614337"/>
              <a:gd name="connsiteX3" fmla="*/ 397042 w 397042"/>
              <a:gd name="connsiteY3" fmla="*/ 564666 h 614337"/>
              <a:gd name="connsiteX4" fmla="*/ 397042 w 397042"/>
              <a:gd name="connsiteY4" fmla="*/ 266930 h 614337"/>
              <a:gd name="connsiteX5" fmla="*/ 276726 w 397042"/>
              <a:gd name="connsiteY5" fmla="*/ 0 h 614337"/>
              <a:gd name="connsiteX6" fmla="*/ 48126 w 397042"/>
              <a:gd name="connsiteY6" fmla="*/ 12031 h 614337"/>
              <a:gd name="connsiteX0" fmla="*/ 50374 w 399290"/>
              <a:gd name="connsiteY0" fmla="*/ 12031 h 614337"/>
              <a:gd name="connsiteX1" fmla="*/ 2248 w 399290"/>
              <a:gd name="connsiteY1" fmla="*/ 240631 h 614337"/>
              <a:gd name="connsiteX2" fmla="*/ 50374 w 399290"/>
              <a:gd name="connsiteY2" fmla="*/ 565484 h 614337"/>
              <a:gd name="connsiteX3" fmla="*/ 399290 w 399290"/>
              <a:gd name="connsiteY3" fmla="*/ 564666 h 614337"/>
              <a:gd name="connsiteX4" fmla="*/ 399290 w 399290"/>
              <a:gd name="connsiteY4" fmla="*/ 266930 h 614337"/>
              <a:gd name="connsiteX5" fmla="*/ 278974 w 399290"/>
              <a:gd name="connsiteY5" fmla="*/ 0 h 614337"/>
              <a:gd name="connsiteX6" fmla="*/ 50374 w 399290"/>
              <a:gd name="connsiteY6" fmla="*/ 12031 h 614337"/>
              <a:gd name="connsiteX0" fmla="*/ 51997 w 400913"/>
              <a:gd name="connsiteY0" fmla="*/ 12031 h 614337"/>
              <a:gd name="connsiteX1" fmla="*/ 3871 w 400913"/>
              <a:gd name="connsiteY1" fmla="*/ 240631 h 614337"/>
              <a:gd name="connsiteX2" fmla="*/ 51997 w 400913"/>
              <a:gd name="connsiteY2" fmla="*/ 565484 h 614337"/>
              <a:gd name="connsiteX3" fmla="*/ 400913 w 400913"/>
              <a:gd name="connsiteY3" fmla="*/ 564666 h 614337"/>
              <a:gd name="connsiteX4" fmla="*/ 400913 w 400913"/>
              <a:gd name="connsiteY4" fmla="*/ 266930 h 614337"/>
              <a:gd name="connsiteX5" fmla="*/ 280597 w 400913"/>
              <a:gd name="connsiteY5" fmla="*/ 0 h 614337"/>
              <a:gd name="connsiteX6" fmla="*/ 51997 w 400913"/>
              <a:gd name="connsiteY6" fmla="*/ 12031 h 614337"/>
              <a:gd name="connsiteX0" fmla="*/ 48522 w 397438"/>
              <a:gd name="connsiteY0" fmla="*/ 12031 h 622982"/>
              <a:gd name="connsiteX1" fmla="*/ 396 w 397438"/>
              <a:gd name="connsiteY1" fmla="*/ 240631 h 622982"/>
              <a:gd name="connsiteX2" fmla="*/ 48522 w 397438"/>
              <a:gd name="connsiteY2" fmla="*/ 565484 h 622982"/>
              <a:gd name="connsiteX3" fmla="*/ 397438 w 397438"/>
              <a:gd name="connsiteY3" fmla="*/ 564666 h 622982"/>
              <a:gd name="connsiteX4" fmla="*/ 397438 w 397438"/>
              <a:gd name="connsiteY4" fmla="*/ 266930 h 622982"/>
              <a:gd name="connsiteX5" fmla="*/ 277122 w 397438"/>
              <a:gd name="connsiteY5" fmla="*/ 0 h 622982"/>
              <a:gd name="connsiteX6" fmla="*/ 48522 w 397438"/>
              <a:gd name="connsiteY6" fmla="*/ 12031 h 6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438" h="622982">
                <a:moveTo>
                  <a:pt x="48522" y="12031"/>
                </a:moveTo>
                <a:cubicBezTo>
                  <a:pt x="2401" y="52136"/>
                  <a:pt x="4055" y="152263"/>
                  <a:pt x="396" y="240631"/>
                </a:cubicBezTo>
                <a:cubicBezTo>
                  <a:pt x="-3263" y="328999"/>
                  <a:pt x="18942" y="499856"/>
                  <a:pt x="48522" y="565484"/>
                </a:cubicBezTo>
                <a:cubicBezTo>
                  <a:pt x="83620" y="643354"/>
                  <a:pt x="397833" y="641201"/>
                  <a:pt x="397438" y="564666"/>
                </a:cubicBezTo>
                <a:cubicBezTo>
                  <a:pt x="397041" y="487790"/>
                  <a:pt x="397438" y="366175"/>
                  <a:pt x="397438" y="266930"/>
                </a:cubicBezTo>
                <a:cubicBezTo>
                  <a:pt x="397438" y="150897"/>
                  <a:pt x="335275" y="34090"/>
                  <a:pt x="277122" y="0"/>
                </a:cubicBezTo>
                <a:lnTo>
                  <a:pt x="48522" y="120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Freeform 92"/>
          <p:cNvSpPr/>
          <p:nvPr/>
        </p:nvSpPr>
        <p:spPr>
          <a:xfrm rot="3264935" flipH="1">
            <a:off x="5458581" y="631238"/>
            <a:ext cx="415696" cy="356367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  <a:gd name="connsiteX0" fmla="*/ 169376 w 415696"/>
              <a:gd name="connsiteY0" fmla="*/ 69270 h 356367"/>
              <a:gd name="connsiteX1" fmla="*/ 0 w 415696"/>
              <a:gd name="connsiteY1" fmla="*/ 356367 h 356367"/>
              <a:gd name="connsiteX2" fmla="*/ 279600 w 415696"/>
              <a:gd name="connsiteY2" fmla="*/ 231296 h 356367"/>
              <a:gd name="connsiteX3" fmla="*/ 393413 w 415696"/>
              <a:gd name="connsiteY3" fmla="*/ 37111 h 356367"/>
              <a:gd name="connsiteX4" fmla="*/ 169376 w 415696"/>
              <a:gd name="connsiteY4" fmla="*/ 69270 h 35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96" h="356367">
                <a:moveTo>
                  <a:pt x="169376" y="69270"/>
                </a:moveTo>
                <a:cubicBezTo>
                  <a:pt x="103807" y="122479"/>
                  <a:pt x="122238" y="267466"/>
                  <a:pt x="0" y="356367"/>
                </a:cubicBezTo>
                <a:cubicBezTo>
                  <a:pt x="110720" y="321306"/>
                  <a:pt x="168880" y="266357"/>
                  <a:pt x="279600" y="231296"/>
                </a:cubicBezTo>
                <a:cubicBezTo>
                  <a:pt x="403425" y="199546"/>
                  <a:pt x="446426" y="112529"/>
                  <a:pt x="393413" y="37111"/>
                </a:cubicBezTo>
                <a:cubicBezTo>
                  <a:pt x="340400" y="-38307"/>
                  <a:pt x="234945" y="16061"/>
                  <a:pt x="169376" y="6927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63154" y="-1496048"/>
            <a:ext cx="987638" cy="131685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 rot="21422013">
            <a:off x="1286022" y="-1397128"/>
            <a:ext cx="164416" cy="914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Rounded Rectangle 79"/>
          <p:cNvSpPr/>
          <p:nvPr/>
        </p:nvSpPr>
        <p:spPr>
          <a:xfrm rot="174067">
            <a:off x="1526712" y="-901143"/>
            <a:ext cx="164416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Freeform 88"/>
          <p:cNvSpPr/>
          <p:nvPr/>
        </p:nvSpPr>
        <p:spPr>
          <a:xfrm>
            <a:off x="1167957" y="-989032"/>
            <a:ext cx="648093" cy="377919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14504">
                <a:moveTo>
                  <a:pt x="86891" y="4762"/>
                </a:moveTo>
                <a:lnTo>
                  <a:pt x="0" y="295274"/>
                </a:lnTo>
                <a:cubicBezTo>
                  <a:pt x="60924" y="363536"/>
                  <a:pt x="360979" y="417921"/>
                  <a:pt x="452437" y="414337"/>
                </a:cubicBezTo>
                <a:cubicBezTo>
                  <a:pt x="543895" y="410753"/>
                  <a:pt x="585787" y="344487"/>
                  <a:pt x="652462" y="309562"/>
                </a:cubicBezTo>
                <a:lnTo>
                  <a:pt x="530485" y="0"/>
                </a:lnTo>
                <a:lnTo>
                  <a:pt x="86891" y="4762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473" flipH="1">
            <a:off x="1647744" y="-1351569"/>
            <a:ext cx="302964" cy="469814"/>
          </a:xfrm>
          <a:prstGeom prst="rect">
            <a:avLst/>
          </a:prstGeom>
        </p:spPr>
      </p:pic>
      <p:sp>
        <p:nvSpPr>
          <p:cNvPr id="70" name="Freeform 69"/>
          <p:cNvSpPr/>
          <p:nvPr/>
        </p:nvSpPr>
        <p:spPr>
          <a:xfrm flipH="1">
            <a:off x="4765191" y="-886518"/>
            <a:ext cx="180975" cy="452437"/>
          </a:xfrm>
          <a:custGeom>
            <a:avLst/>
            <a:gdLst>
              <a:gd name="connsiteX0" fmla="*/ 95250 w 180975"/>
              <a:gd name="connsiteY0" fmla="*/ 0 h 435768"/>
              <a:gd name="connsiteX1" fmla="*/ 169069 w 180975"/>
              <a:gd name="connsiteY1" fmla="*/ 145256 h 435768"/>
              <a:gd name="connsiteX2" fmla="*/ 161925 w 180975"/>
              <a:gd name="connsiteY2" fmla="*/ 319087 h 435768"/>
              <a:gd name="connsiteX3" fmla="*/ 180975 w 180975"/>
              <a:gd name="connsiteY3" fmla="*/ 373856 h 435768"/>
              <a:gd name="connsiteX4" fmla="*/ 133350 w 180975"/>
              <a:gd name="connsiteY4" fmla="*/ 435768 h 435768"/>
              <a:gd name="connsiteX5" fmla="*/ 102394 w 180975"/>
              <a:gd name="connsiteY5" fmla="*/ 431006 h 435768"/>
              <a:gd name="connsiteX6" fmla="*/ 0 w 180975"/>
              <a:gd name="connsiteY6" fmla="*/ 138112 h 435768"/>
              <a:gd name="connsiteX7" fmla="*/ 95250 w 180975"/>
              <a:gd name="connsiteY7" fmla="*/ 0 h 435768"/>
              <a:gd name="connsiteX0" fmla="*/ 95250 w 180975"/>
              <a:gd name="connsiteY0" fmla="*/ 0 h 435768"/>
              <a:gd name="connsiteX1" fmla="*/ 169069 w 180975"/>
              <a:gd name="connsiteY1" fmla="*/ 145256 h 435768"/>
              <a:gd name="connsiteX2" fmla="*/ 161925 w 180975"/>
              <a:gd name="connsiteY2" fmla="*/ 319087 h 435768"/>
              <a:gd name="connsiteX3" fmla="*/ 180975 w 180975"/>
              <a:gd name="connsiteY3" fmla="*/ 373856 h 435768"/>
              <a:gd name="connsiteX4" fmla="*/ 133350 w 180975"/>
              <a:gd name="connsiteY4" fmla="*/ 435768 h 435768"/>
              <a:gd name="connsiteX5" fmla="*/ 102394 w 180975"/>
              <a:gd name="connsiteY5" fmla="*/ 431006 h 435768"/>
              <a:gd name="connsiteX6" fmla="*/ 0 w 180975"/>
              <a:gd name="connsiteY6" fmla="*/ 138112 h 435768"/>
              <a:gd name="connsiteX7" fmla="*/ 95250 w 180975"/>
              <a:gd name="connsiteY7" fmla="*/ 0 h 435768"/>
              <a:gd name="connsiteX0" fmla="*/ 95250 w 180975"/>
              <a:gd name="connsiteY0" fmla="*/ 0 h 435768"/>
              <a:gd name="connsiteX1" fmla="*/ 169069 w 180975"/>
              <a:gd name="connsiteY1" fmla="*/ 145256 h 435768"/>
              <a:gd name="connsiteX2" fmla="*/ 161925 w 180975"/>
              <a:gd name="connsiteY2" fmla="*/ 319087 h 435768"/>
              <a:gd name="connsiteX3" fmla="*/ 180975 w 180975"/>
              <a:gd name="connsiteY3" fmla="*/ 373856 h 435768"/>
              <a:gd name="connsiteX4" fmla="*/ 133350 w 180975"/>
              <a:gd name="connsiteY4" fmla="*/ 435768 h 435768"/>
              <a:gd name="connsiteX5" fmla="*/ 102394 w 180975"/>
              <a:gd name="connsiteY5" fmla="*/ 431006 h 435768"/>
              <a:gd name="connsiteX6" fmla="*/ 0 w 180975"/>
              <a:gd name="connsiteY6" fmla="*/ 138112 h 435768"/>
              <a:gd name="connsiteX7" fmla="*/ 95250 w 180975"/>
              <a:gd name="connsiteY7" fmla="*/ 0 h 435768"/>
              <a:gd name="connsiteX0" fmla="*/ 95250 w 181640"/>
              <a:gd name="connsiteY0" fmla="*/ 0 h 435768"/>
              <a:gd name="connsiteX1" fmla="*/ 169069 w 181640"/>
              <a:gd name="connsiteY1" fmla="*/ 145256 h 435768"/>
              <a:gd name="connsiteX2" fmla="*/ 161925 w 181640"/>
              <a:gd name="connsiteY2" fmla="*/ 319087 h 435768"/>
              <a:gd name="connsiteX3" fmla="*/ 180975 w 181640"/>
              <a:gd name="connsiteY3" fmla="*/ 373856 h 435768"/>
              <a:gd name="connsiteX4" fmla="*/ 133350 w 181640"/>
              <a:gd name="connsiteY4" fmla="*/ 435768 h 435768"/>
              <a:gd name="connsiteX5" fmla="*/ 102394 w 181640"/>
              <a:gd name="connsiteY5" fmla="*/ 431006 h 435768"/>
              <a:gd name="connsiteX6" fmla="*/ 0 w 181640"/>
              <a:gd name="connsiteY6" fmla="*/ 138112 h 435768"/>
              <a:gd name="connsiteX7" fmla="*/ 95250 w 181640"/>
              <a:gd name="connsiteY7" fmla="*/ 0 h 435768"/>
              <a:gd name="connsiteX0" fmla="*/ 95250 w 180975"/>
              <a:gd name="connsiteY0" fmla="*/ 0 h 435809"/>
              <a:gd name="connsiteX1" fmla="*/ 169069 w 180975"/>
              <a:gd name="connsiteY1" fmla="*/ 145256 h 435809"/>
              <a:gd name="connsiteX2" fmla="*/ 161925 w 180975"/>
              <a:gd name="connsiteY2" fmla="*/ 319087 h 435809"/>
              <a:gd name="connsiteX3" fmla="*/ 180975 w 180975"/>
              <a:gd name="connsiteY3" fmla="*/ 373856 h 435809"/>
              <a:gd name="connsiteX4" fmla="*/ 133350 w 180975"/>
              <a:gd name="connsiteY4" fmla="*/ 435768 h 435809"/>
              <a:gd name="connsiteX5" fmla="*/ 102394 w 180975"/>
              <a:gd name="connsiteY5" fmla="*/ 431006 h 435809"/>
              <a:gd name="connsiteX6" fmla="*/ 0 w 180975"/>
              <a:gd name="connsiteY6" fmla="*/ 138112 h 435809"/>
              <a:gd name="connsiteX7" fmla="*/ 95250 w 180975"/>
              <a:gd name="connsiteY7" fmla="*/ 0 h 435809"/>
              <a:gd name="connsiteX0" fmla="*/ 95250 w 180975"/>
              <a:gd name="connsiteY0" fmla="*/ 0 h 435809"/>
              <a:gd name="connsiteX1" fmla="*/ 169069 w 180975"/>
              <a:gd name="connsiteY1" fmla="*/ 145256 h 435809"/>
              <a:gd name="connsiteX2" fmla="*/ 161925 w 180975"/>
              <a:gd name="connsiteY2" fmla="*/ 319087 h 435809"/>
              <a:gd name="connsiteX3" fmla="*/ 180975 w 180975"/>
              <a:gd name="connsiteY3" fmla="*/ 373856 h 435809"/>
              <a:gd name="connsiteX4" fmla="*/ 133350 w 180975"/>
              <a:gd name="connsiteY4" fmla="*/ 435768 h 435809"/>
              <a:gd name="connsiteX5" fmla="*/ 102394 w 180975"/>
              <a:gd name="connsiteY5" fmla="*/ 431006 h 435809"/>
              <a:gd name="connsiteX6" fmla="*/ 0 w 180975"/>
              <a:gd name="connsiteY6" fmla="*/ 138112 h 435809"/>
              <a:gd name="connsiteX7" fmla="*/ 95250 w 180975"/>
              <a:gd name="connsiteY7" fmla="*/ 0 h 435809"/>
              <a:gd name="connsiteX0" fmla="*/ 95250 w 180975"/>
              <a:gd name="connsiteY0" fmla="*/ 0 h 442912"/>
              <a:gd name="connsiteX1" fmla="*/ 169069 w 180975"/>
              <a:gd name="connsiteY1" fmla="*/ 145256 h 442912"/>
              <a:gd name="connsiteX2" fmla="*/ 161925 w 180975"/>
              <a:gd name="connsiteY2" fmla="*/ 319087 h 442912"/>
              <a:gd name="connsiteX3" fmla="*/ 180975 w 180975"/>
              <a:gd name="connsiteY3" fmla="*/ 373856 h 442912"/>
              <a:gd name="connsiteX4" fmla="*/ 133350 w 180975"/>
              <a:gd name="connsiteY4" fmla="*/ 435768 h 442912"/>
              <a:gd name="connsiteX5" fmla="*/ 90488 w 180975"/>
              <a:gd name="connsiteY5" fmla="*/ 442912 h 442912"/>
              <a:gd name="connsiteX6" fmla="*/ 0 w 180975"/>
              <a:gd name="connsiteY6" fmla="*/ 138112 h 442912"/>
              <a:gd name="connsiteX7" fmla="*/ 95250 w 180975"/>
              <a:gd name="connsiteY7" fmla="*/ 0 h 442912"/>
              <a:gd name="connsiteX0" fmla="*/ 95250 w 180975"/>
              <a:gd name="connsiteY0" fmla="*/ 0 h 452437"/>
              <a:gd name="connsiteX1" fmla="*/ 169069 w 180975"/>
              <a:gd name="connsiteY1" fmla="*/ 145256 h 452437"/>
              <a:gd name="connsiteX2" fmla="*/ 161925 w 180975"/>
              <a:gd name="connsiteY2" fmla="*/ 319087 h 452437"/>
              <a:gd name="connsiteX3" fmla="*/ 180975 w 180975"/>
              <a:gd name="connsiteY3" fmla="*/ 373856 h 452437"/>
              <a:gd name="connsiteX4" fmla="*/ 133350 w 180975"/>
              <a:gd name="connsiteY4" fmla="*/ 435768 h 452437"/>
              <a:gd name="connsiteX5" fmla="*/ 78582 w 180975"/>
              <a:gd name="connsiteY5" fmla="*/ 452437 h 452437"/>
              <a:gd name="connsiteX6" fmla="*/ 0 w 180975"/>
              <a:gd name="connsiteY6" fmla="*/ 138112 h 452437"/>
              <a:gd name="connsiteX7" fmla="*/ 95250 w 180975"/>
              <a:gd name="connsiteY7" fmla="*/ 0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975" h="452437">
                <a:moveTo>
                  <a:pt x="95250" y="0"/>
                </a:moveTo>
                <a:cubicBezTo>
                  <a:pt x="123428" y="1191"/>
                  <a:pt x="157957" y="92075"/>
                  <a:pt x="169069" y="145256"/>
                </a:cubicBezTo>
                <a:cubicBezTo>
                  <a:pt x="180181" y="198437"/>
                  <a:pt x="159941" y="280987"/>
                  <a:pt x="161925" y="319087"/>
                </a:cubicBezTo>
                <a:lnTo>
                  <a:pt x="180975" y="373856"/>
                </a:lnTo>
                <a:cubicBezTo>
                  <a:pt x="176213" y="393303"/>
                  <a:pt x="150416" y="422671"/>
                  <a:pt x="133350" y="435768"/>
                </a:cubicBezTo>
                <a:cubicBezTo>
                  <a:pt x="116285" y="448865"/>
                  <a:pt x="92869" y="450056"/>
                  <a:pt x="78582" y="452437"/>
                </a:cubicBezTo>
                <a:cubicBezTo>
                  <a:pt x="68263" y="450850"/>
                  <a:pt x="1191" y="209946"/>
                  <a:pt x="0" y="138112"/>
                </a:cubicBezTo>
                <a:lnTo>
                  <a:pt x="9525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 15"/>
          <p:cNvSpPr/>
          <p:nvPr/>
        </p:nvSpPr>
        <p:spPr>
          <a:xfrm>
            <a:off x="5203034" y="-892968"/>
            <a:ext cx="180975" cy="452437"/>
          </a:xfrm>
          <a:custGeom>
            <a:avLst/>
            <a:gdLst>
              <a:gd name="connsiteX0" fmla="*/ 95250 w 180975"/>
              <a:gd name="connsiteY0" fmla="*/ 0 h 435768"/>
              <a:gd name="connsiteX1" fmla="*/ 169069 w 180975"/>
              <a:gd name="connsiteY1" fmla="*/ 145256 h 435768"/>
              <a:gd name="connsiteX2" fmla="*/ 161925 w 180975"/>
              <a:gd name="connsiteY2" fmla="*/ 319087 h 435768"/>
              <a:gd name="connsiteX3" fmla="*/ 180975 w 180975"/>
              <a:gd name="connsiteY3" fmla="*/ 373856 h 435768"/>
              <a:gd name="connsiteX4" fmla="*/ 133350 w 180975"/>
              <a:gd name="connsiteY4" fmla="*/ 435768 h 435768"/>
              <a:gd name="connsiteX5" fmla="*/ 102394 w 180975"/>
              <a:gd name="connsiteY5" fmla="*/ 431006 h 435768"/>
              <a:gd name="connsiteX6" fmla="*/ 0 w 180975"/>
              <a:gd name="connsiteY6" fmla="*/ 138112 h 435768"/>
              <a:gd name="connsiteX7" fmla="*/ 95250 w 180975"/>
              <a:gd name="connsiteY7" fmla="*/ 0 h 435768"/>
              <a:gd name="connsiteX0" fmla="*/ 95250 w 180975"/>
              <a:gd name="connsiteY0" fmla="*/ 0 h 435768"/>
              <a:gd name="connsiteX1" fmla="*/ 169069 w 180975"/>
              <a:gd name="connsiteY1" fmla="*/ 145256 h 435768"/>
              <a:gd name="connsiteX2" fmla="*/ 161925 w 180975"/>
              <a:gd name="connsiteY2" fmla="*/ 319087 h 435768"/>
              <a:gd name="connsiteX3" fmla="*/ 180975 w 180975"/>
              <a:gd name="connsiteY3" fmla="*/ 373856 h 435768"/>
              <a:gd name="connsiteX4" fmla="*/ 133350 w 180975"/>
              <a:gd name="connsiteY4" fmla="*/ 435768 h 435768"/>
              <a:gd name="connsiteX5" fmla="*/ 102394 w 180975"/>
              <a:gd name="connsiteY5" fmla="*/ 431006 h 435768"/>
              <a:gd name="connsiteX6" fmla="*/ 0 w 180975"/>
              <a:gd name="connsiteY6" fmla="*/ 138112 h 435768"/>
              <a:gd name="connsiteX7" fmla="*/ 95250 w 180975"/>
              <a:gd name="connsiteY7" fmla="*/ 0 h 435768"/>
              <a:gd name="connsiteX0" fmla="*/ 95250 w 180975"/>
              <a:gd name="connsiteY0" fmla="*/ 0 h 435768"/>
              <a:gd name="connsiteX1" fmla="*/ 169069 w 180975"/>
              <a:gd name="connsiteY1" fmla="*/ 145256 h 435768"/>
              <a:gd name="connsiteX2" fmla="*/ 161925 w 180975"/>
              <a:gd name="connsiteY2" fmla="*/ 319087 h 435768"/>
              <a:gd name="connsiteX3" fmla="*/ 180975 w 180975"/>
              <a:gd name="connsiteY3" fmla="*/ 373856 h 435768"/>
              <a:gd name="connsiteX4" fmla="*/ 133350 w 180975"/>
              <a:gd name="connsiteY4" fmla="*/ 435768 h 435768"/>
              <a:gd name="connsiteX5" fmla="*/ 102394 w 180975"/>
              <a:gd name="connsiteY5" fmla="*/ 431006 h 435768"/>
              <a:gd name="connsiteX6" fmla="*/ 0 w 180975"/>
              <a:gd name="connsiteY6" fmla="*/ 138112 h 435768"/>
              <a:gd name="connsiteX7" fmla="*/ 95250 w 180975"/>
              <a:gd name="connsiteY7" fmla="*/ 0 h 435768"/>
              <a:gd name="connsiteX0" fmla="*/ 95250 w 181640"/>
              <a:gd name="connsiteY0" fmla="*/ 0 h 435768"/>
              <a:gd name="connsiteX1" fmla="*/ 169069 w 181640"/>
              <a:gd name="connsiteY1" fmla="*/ 145256 h 435768"/>
              <a:gd name="connsiteX2" fmla="*/ 161925 w 181640"/>
              <a:gd name="connsiteY2" fmla="*/ 319087 h 435768"/>
              <a:gd name="connsiteX3" fmla="*/ 180975 w 181640"/>
              <a:gd name="connsiteY3" fmla="*/ 373856 h 435768"/>
              <a:gd name="connsiteX4" fmla="*/ 133350 w 181640"/>
              <a:gd name="connsiteY4" fmla="*/ 435768 h 435768"/>
              <a:gd name="connsiteX5" fmla="*/ 102394 w 181640"/>
              <a:gd name="connsiteY5" fmla="*/ 431006 h 435768"/>
              <a:gd name="connsiteX6" fmla="*/ 0 w 181640"/>
              <a:gd name="connsiteY6" fmla="*/ 138112 h 435768"/>
              <a:gd name="connsiteX7" fmla="*/ 95250 w 181640"/>
              <a:gd name="connsiteY7" fmla="*/ 0 h 435768"/>
              <a:gd name="connsiteX0" fmla="*/ 95250 w 180975"/>
              <a:gd name="connsiteY0" fmla="*/ 0 h 435809"/>
              <a:gd name="connsiteX1" fmla="*/ 169069 w 180975"/>
              <a:gd name="connsiteY1" fmla="*/ 145256 h 435809"/>
              <a:gd name="connsiteX2" fmla="*/ 161925 w 180975"/>
              <a:gd name="connsiteY2" fmla="*/ 319087 h 435809"/>
              <a:gd name="connsiteX3" fmla="*/ 180975 w 180975"/>
              <a:gd name="connsiteY3" fmla="*/ 373856 h 435809"/>
              <a:gd name="connsiteX4" fmla="*/ 133350 w 180975"/>
              <a:gd name="connsiteY4" fmla="*/ 435768 h 435809"/>
              <a:gd name="connsiteX5" fmla="*/ 102394 w 180975"/>
              <a:gd name="connsiteY5" fmla="*/ 431006 h 435809"/>
              <a:gd name="connsiteX6" fmla="*/ 0 w 180975"/>
              <a:gd name="connsiteY6" fmla="*/ 138112 h 435809"/>
              <a:gd name="connsiteX7" fmla="*/ 95250 w 180975"/>
              <a:gd name="connsiteY7" fmla="*/ 0 h 435809"/>
              <a:gd name="connsiteX0" fmla="*/ 95250 w 180975"/>
              <a:gd name="connsiteY0" fmla="*/ 0 h 435809"/>
              <a:gd name="connsiteX1" fmla="*/ 169069 w 180975"/>
              <a:gd name="connsiteY1" fmla="*/ 145256 h 435809"/>
              <a:gd name="connsiteX2" fmla="*/ 161925 w 180975"/>
              <a:gd name="connsiteY2" fmla="*/ 319087 h 435809"/>
              <a:gd name="connsiteX3" fmla="*/ 180975 w 180975"/>
              <a:gd name="connsiteY3" fmla="*/ 373856 h 435809"/>
              <a:gd name="connsiteX4" fmla="*/ 133350 w 180975"/>
              <a:gd name="connsiteY4" fmla="*/ 435768 h 435809"/>
              <a:gd name="connsiteX5" fmla="*/ 102394 w 180975"/>
              <a:gd name="connsiteY5" fmla="*/ 431006 h 435809"/>
              <a:gd name="connsiteX6" fmla="*/ 0 w 180975"/>
              <a:gd name="connsiteY6" fmla="*/ 138112 h 435809"/>
              <a:gd name="connsiteX7" fmla="*/ 95250 w 180975"/>
              <a:gd name="connsiteY7" fmla="*/ 0 h 435809"/>
              <a:gd name="connsiteX0" fmla="*/ 95250 w 180975"/>
              <a:gd name="connsiteY0" fmla="*/ 0 h 442912"/>
              <a:gd name="connsiteX1" fmla="*/ 169069 w 180975"/>
              <a:gd name="connsiteY1" fmla="*/ 145256 h 442912"/>
              <a:gd name="connsiteX2" fmla="*/ 161925 w 180975"/>
              <a:gd name="connsiteY2" fmla="*/ 319087 h 442912"/>
              <a:gd name="connsiteX3" fmla="*/ 180975 w 180975"/>
              <a:gd name="connsiteY3" fmla="*/ 373856 h 442912"/>
              <a:gd name="connsiteX4" fmla="*/ 133350 w 180975"/>
              <a:gd name="connsiteY4" fmla="*/ 435768 h 442912"/>
              <a:gd name="connsiteX5" fmla="*/ 90488 w 180975"/>
              <a:gd name="connsiteY5" fmla="*/ 442912 h 442912"/>
              <a:gd name="connsiteX6" fmla="*/ 0 w 180975"/>
              <a:gd name="connsiteY6" fmla="*/ 138112 h 442912"/>
              <a:gd name="connsiteX7" fmla="*/ 95250 w 180975"/>
              <a:gd name="connsiteY7" fmla="*/ 0 h 442912"/>
              <a:gd name="connsiteX0" fmla="*/ 95250 w 180975"/>
              <a:gd name="connsiteY0" fmla="*/ 0 h 452437"/>
              <a:gd name="connsiteX1" fmla="*/ 169069 w 180975"/>
              <a:gd name="connsiteY1" fmla="*/ 145256 h 452437"/>
              <a:gd name="connsiteX2" fmla="*/ 161925 w 180975"/>
              <a:gd name="connsiteY2" fmla="*/ 319087 h 452437"/>
              <a:gd name="connsiteX3" fmla="*/ 180975 w 180975"/>
              <a:gd name="connsiteY3" fmla="*/ 373856 h 452437"/>
              <a:gd name="connsiteX4" fmla="*/ 133350 w 180975"/>
              <a:gd name="connsiteY4" fmla="*/ 435768 h 452437"/>
              <a:gd name="connsiteX5" fmla="*/ 78582 w 180975"/>
              <a:gd name="connsiteY5" fmla="*/ 452437 h 452437"/>
              <a:gd name="connsiteX6" fmla="*/ 0 w 180975"/>
              <a:gd name="connsiteY6" fmla="*/ 138112 h 452437"/>
              <a:gd name="connsiteX7" fmla="*/ 95250 w 180975"/>
              <a:gd name="connsiteY7" fmla="*/ 0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975" h="452437">
                <a:moveTo>
                  <a:pt x="95250" y="0"/>
                </a:moveTo>
                <a:cubicBezTo>
                  <a:pt x="123428" y="1191"/>
                  <a:pt x="157957" y="92075"/>
                  <a:pt x="169069" y="145256"/>
                </a:cubicBezTo>
                <a:cubicBezTo>
                  <a:pt x="180181" y="198437"/>
                  <a:pt x="159941" y="280987"/>
                  <a:pt x="161925" y="319087"/>
                </a:cubicBezTo>
                <a:lnTo>
                  <a:pt x="180975" y="373856"/>
                </a:lnTo>
                <a:cubicBezTo>
                  <a:pt x="176213" y="393303"/>
                  <a:pt x="150416" y="422671"/>
                  <a:pt x="133350" y="435768"/>
                </a:cubicBezTo>
                <a:cubicBezTo>
                  <a:pt x="116285" y="448865"/>
                  <a:pt x="92869" y="450056"/>
                  <a:pt x="78582" y="452437"/>
                </a:cubicBezTo>
                <a:cubicBezTo>
                  <a:pt x="68263" y="450850"/>
                  <a:pt x="1191" y="209946"/>
                  <a:pt x="0" y="138112"/>
                </a:cubicBezTo>
                <a:lnTo>
                  <a:pt x="9525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693" y="-1048599"/>
            <a:ext cx="645464" cy="577521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355725" y="321857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ounded Rectangle 54"/>
          <p:cNvSpPr/>
          <p:nvPr/>
        </p:nvSpPr>
        <p:spPr>
          <a:xfrm>
            <a:off x="4899262" y="-467141"/>
            <a:ext cx="134840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 35"/>
          <p:cNvSpPr/>
          <p:nvPr/>
        </p:nvSpPr>
        <p:spPr>
          <a:xfrm>
            <a:off x="1824346" y="1205509"/>
            <a:ext cx="227320" cy="194915"/>
          </a:xfrm>
          <a:custGeom>
            <a:avLst/>
            <a:gdLst>
              <a:gd name="connsiteX0" fmla="*/ 45244 w 176213"/>
              <a:gd name="connsiteY0" fmla="*/ 0 h 247650"/>
              <a:gd name="connsiteX1" fmla="*/ 0 w 176213"/>
              <a:gd name="connsiteY1" fmla="*/ 130969 h 247650"/>
              <a:gd name="connsiteX2" fmla="*/ 7144 w 176213"/>
              <a:gd name="connsiteY2" fmla="*/ 214312 h 247650"/>
              <a:gd name="connsiteX3" fmla="*/ 78581 w 176213"/>
              <a:gd name="connsiteY3" fmla="*/ 247650 h 247650"/>
              <a:gd name="connsiteX4" fmla="*/ 145256 w 176213"/>
              <a:gd name="connsiteY4" fmla="*/ 230981 h 247650"/>
              <a:gd name="connsiteX5" fmla="*/ 176213 w 176213"/>
              <a:gd name="connsiteY5" fmla="*/ 97631 h 247650"/>
              <a:gd name="connsiteX6" fmla="*/ 45244 w 176213"/>
              <a:gd name="connsiteY6" fmla="*/ 0 h 247650"/>
              <a:gd name="connsiteX0" fmla="*/ 45244 w 184005"/>
              <a:gd name="connsiteY0" fmla="*/ 0 h 247650"/>
              <a:gd name="connsiteX1" fmla="*/ 0 w 184005"/>
              <a:gd name="connsiteY1" fmla="*/ 130969 h 247650"/>
              <a:gd name="connsiteX2" fmla="*/ 7144 w 184005"/>
              <a:gd name="connsiteY2" fmla="*/ 214312 h 247650"/>
              <a:gd name="connsiteX3" fmla="*/ 78581 w 184005"/>
              <a:gd name="connsiteY3" fmla="*/ 247650 h 247650"/>
              <a:gd name="connsiteX4" fmla="*/ 145256 w 184005"/>
              <a:gd name="connsiteY4" fmla="*/ 230981 h 247650"/>
              <a:gd name="connsiteX5" fmla="*/ 184005 w 184005"/>
              <a:gd name="connsiteY5" fmla="*/ 129853 h 247650"/>
              <a:gd name="connsiteX6" fmla="*/ 45244 w 184005"/>
              <a:gd name="connsiteY6" fmla="*/ 0 h 247650"/>
              <a:gd name="connsiteX0" fmla="*/ 45244 w 174266"/>
              <a:gd name="connsiteY0" fmla="*/ 0 h 247650"/>
              <a:gd name="connsiteX1" fmla="*/ 0 w 174266"/>
              <a:gd name="connsiteY1" fmla="*/ 130969 h 247650"/>
              <a:gd name="connsiteX2" fmla="*/ 7144 w 174266"/>
              <a:gd name="connsiteY2" fmla="*/ 214312 h 247650"/>
              <a:gd name="connsiteX3" fmla="*/ 78581 w 174266"/>
              <a:gd name="connsiteY3" fmla="*/ 247650 h 247650"/>
              <a:gd name="connsiteX4" fmla="*/ 145256 w 174266"/>
              <a:gd name="connsiteY4" fmla="*/ 230981 h 247650"/>
              <a:gd name="connsiteX5" fmla="*/ 174266 w 174266"/>
              <a:gd name="connsiteY5" fmla="*/ 129853 h 247650"/>
              <a:gd name="connsiteX6" fmla="*/ 45244 w 174266"/>
              <a:gd name="connsiteY6" fmla="*/ 0 h 247650"/>
              <a:gd name="connsiteX0" fmla="*/ 45244 w 180110"/>
              <a:gd name="connsiteY0" fmla="*/ 0 h 247650"/>
              <a:gd name="connsiteX1" fmla="*/ 0 w 180110"/>
              <a:gd name="connsiteY1" fmla="*/ 130969 h 247650"/>
              <a:gd name="connsiteX2" fmla="*/ 7144 w 180110"/>
              <a:gd name="connsiteY2" fmla="*/ 214312 h 247650"/>
              <a:gd name="connsiteX3" fmla="*/ 78581 w 180110"/>
              <a:gd name="connsiteY3" fmla="*/ 247650 h 247650"/>
              <a:gd name="connsiteX4" fmla="*/ 145256 w 180110"/>
              <a:gd name="connsiteY4" fmla="*/ 230981 h 247650"/>
              <a:gd name="connsiteX5" fmla="*/ 180110 w 180110"/>
              <a:gd name="connsiteY5" fmla="*/ 129853 h 247650"/>
              <a:gd name="connsiteX6" fmla="*/ 45244 w 180110"/>
              <a:gd name="connsiteY6" fmla="*/ 0 h 247650"/>
              <a:gd name="connsiteX0" fmla="*/ 45244 w 174266"/>
              <a:gd name="connsiteY0" fmla="*/ 0 h 247650"/>
              <a:gd name="connsiteX1" fmla="*/ 0 w 174266"/>
              <a:gd name="connsiteY1" fmla="*/ 130969 h 247650"/>
              <a:gd name="connsiteX2" fmla="*/ 7144 w 174266"/>
              <a:gd name="connsiteY2" fmla="*/ 214312 h 247650"/>
              <a:gd name="connsiteX3" fmla="*/ 78581 w 174266"/>
              <a:gd name="connsiteY3" fmla="*/ 247650 h 247650"/>
              <a:gd name="connsiteX4" fmla="*/ 145256 w 174266"/>
              <a:gd name="connsiteY4" fmla="*/ 230981 h 247650"/>
              <a:gd name="connsiteX5" fmla="*/ 174266 w 174266"/>
              <a:gd name="connsiteY5" fmla="*/ 135712 h 247650"/>
              <a:gd name="connsiteX6" fmla="*/ 45244 w 174266"/>
              <a:gd name="connsiteY6" fmla="*/ 0 h 247650"/>
              <a:gd name="connsiteX0" fmla="*/ 58880 w 174266"/>
              <a:gd name="connsiteY0" fmla="*/ 0 h 238863"/>
              <a:gd name="connsiteX1" fmla="*/ 0 w 174266"/>
              <a:gd name="connsiteY1" fmla="*/ 122182 h 238863"/>
              <a:gd name="connsiteX2" fmla="*/ 7144 w 174266"/>
              <a:gd name="connsiteY2" fmla="*/ 205525 h 238863"/>
              <a:gd name="connsiteX3" fmla="*/ 78581 w 174266"/>
              <a:gd name="connsiteY3" fmla="*/ 238863 h 238863"/>
              <a:gd name="connsiteX4" fmla="*/ 145256 w 174266"/>
              <a:gd name="connsiteY4" fmla="*/ 222194 h 238863"/>
              <a:gd name="connsiteX5" fmla="*/ 174266 w 174266"/>
              <a:gd name="connsiteY5" fmla="*/ 126925 h 238863"/>
              <a:gd name="connsiteX6" fmla="*/ 58880 w 174266"/>
              <a:gd name="connsiteY6" fmla="*/ 0 h 238863"/>
              <a:gd name="connsiteX0" fmla="*/ 58880 w 174266"/>
              <a:gd name="connsiteY0" fmla="*/ 0 h 238863"/>
              <a:gd name="connsiteX1" fmla="*/ 0 w 174266"/>
              <a:gd name="connsiteY1" fmla="*/ 95819 h 238863"/>
              <a:gd name="connsiteX2" fmla="*/ 7144 w 174266"/>
              <a:gd name="connsiteY2" fmla="*/ 205525 h 238863"/>
              <a:gd name="connsiteX3" fmla="*/ 78581 w 174266"/>
              <a:gd name="connsiteY3" fmla="*/ 238863 h 238863"/>
              <a:gd name="connsiteX4" fmla="*/ 145256 w 174266"/>
              <a:gd name="connsiteY4" fmla="*/ 222194 h 238863"/>
              <a:gd name="connsiteX5" fmla="*/ 174266 w 174266"/>
              <a:gd name="connsiteY5" fmla="*/ 126925 h 238863"/>
              <a:gd name="connsiteX6" fmla="*/ 58880 w 174266"/>
              <a:gd name="connsiteY6" fmla="*/ 0 h 238863"/>
              <a:gd name="connsiteX0" fmla="*/ 58880 w 174266"/>
              <a:gd name="connsiteY0" fmla="*/ 0 h 239770"/>
              <a:gd name="connsiteX1" fmla="*/ 0 w 174266"/>
              <a:gd name="connsiteY1" fmla="*/ 95819 h 239770"/>
              <a:gd name="connsiteX2" fmla="*/ 7144 w 174266"/>
              <a:gd name="connsiteY2" fmla="*/ 205525 h 239770"/>
              <a:gd name="connsiteX3" fmla="*/ 78581 w 174266"/>
              <a:gd name="connsiteY3" fmla="*/ 238863 h 239770"/>
              <a:gd name="connsiteX4" fmla="*/ 164736 w 174266"/>
              <a:gd name="connsiteY4" fmla="*/ 239770 h 239770"/>
              <a:gd name="connsiteX5" fmla="*/ 174266 w 174266"/>
              <a:gd name="connsiteY5" fmla="*/ 126925 h 239770"/>
              <a:gd name="connsiteX6" fmla="*/ 58880 w 174266"/>
              <a:gd name="connsiteY6" fmla="*/ 0 h 239770"/>
              <a:gd name="connsiteX0" fmla="*/ 58880 w 185954"/>
              <a:gd name="connsiteY0" fmla="*/ 0 h 239770"/>
              <a:gd name="connsiteX1" fmla="*/ 0 w 185954"/>
              <a:gd name="connsiteY1" fmla="*/ 95819 h 239770"/>
              <a:gd name="connsiteX2" fmla="*/ 7144 w 185954"/>
              <a:gd name="connsiteY2" fmla="*/ 205525 h 239770"/>
              <a:gd name="connsiteX3" fmla="*/ 78581 w 185954"/>
              <a:gd name="connsiteY3" fmla="*/ 238863 h 239770"/>
              <a:gd name="connsiteX4" fmla="*/ 164736 w 185954"/>
              <a:gd name="connsiteY4" fmla="*/ 239770 h 239770"/>
              <a:gd name="connsiteX5" fmla="*/ 185954 w 185954"/>
              <a:gd name="connsiteY5" fmla="*/ 126924 h 239770"/>
              <a:gd name="connsiteX6" fmla="*/ 58880 w 185954"/>
              <a:gd name="connsiteY6" fmla="*/ 0 h 23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954" h="239770">
                <a:moveTo>
                  <a:pt x="58880" y="0"/>
                </a:moveTo>
                <a:lnTo>
                  <a:pt x="0" y="95819"/>
                </a:lnTo>
                <a:lnTo>
                  <a:pt x="7144" y="205525"/>
                </a:lnTo>
                <a:lnTo>
                  <a:pt x="78581" y="238863"/>
                </a:lnTo>
                <a:lnTo>
                  <a:pt x="164736" y="239770"/>
                </a:lnTo>
                <a:lnTo>
                  <a:pt x="185954" y="126924"/>
                </a:lnTo>
                <a:lnTo>
                  <a:pt x="5888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Freeform 49"/>
          <p:cNvSpPr/>
          <p:nvPr/>
        </p:nvSpPr>
        <p:spPr>
          <a:xfrm>
            <a:off x="2451221" y="901233"/>
            <a:ext cx="273050" cy="425449"/>
          </a:xfrm>
          <a:custGeom>
            <a:avLst/>
            <a:gdLst>
              <a:gd name="connsiteX0" fmla="*/ 88900 w 254000"/>
              <a:gd name="connsiteY0" fmla="*/ 0 h 387350"/>
              <a:gd name="connsiteX1" fmla="*/ 0 w 254000"/>
              <a:gd name="connsiteY1" fmla="*/ 107950 h 387350"/>
              <a:gd name="connsiteX2" fmla="*/ 44450 w 254000"/>
              <a:gd name="connsiteY2" fmla="*/ 317500 h 387350"/>
              <a:gd name="connsiteX3" fmla="*/ 146050 w 254000"/>
              <a:gd name="connsiteY3" fmla="*/ 387350 h 387350"/>
              <a:gd name="connsiteX4" fmla="*/ 254000 w 254000"/>
              <a:gd name="connsiteY4" fmla="*/ 285750 h 387350"/>
              <a:gd name="connsiteX5" fmla="*/ 234950 w 254000"/>
              <a:gd name="connsiteY5" fmla="*/ 152400 h 387350"/>
              <a:gd name="connsiteX6" fmla="*/ 88900 w 254000"/>
              <a:gd name="connsiteY6" fmla="*/ 0 h 387350"/>
              <a:gd name="connsiteX0" fmla="*/ 55562 w 254000"/>
              <a:gd name="connsiteY0" fmla="*/ 0 h 411162"/>
              <a:gd name="connsiteX1" fmla="*/ 0 w 254000"/>
              <a:gd name="connsiteY1" fmla="*/ 131762 h 411162"/>
              <a:gd name="connsiteX2" fmla="*/ 44450 w 254000"/>
              <a:gd name="connsiteY2" fmla="*/ 341312 h 411162"/>
              <a:gd name="connsiteX3" fmla="*/ 146050 w 254000"/>
              <a:gd name="connsiteY3" fmla="*/ 411162 h 411162"/>
              <a:gd name="connsiteX4" fmla="*/ 254000 w 254000"/>
              <a:gd name="connsiteY4" fmla="*/ 309562 h 411162"/>
              <a:gd name="connsiteX5" fmla="*/ 234950 w 254000"/>
              <a:gd name="connsiteY5" fmla="*/ 176212 h 411162"/>
              <a:gd name="connsiteX6" fmla="*/ 55562 w 254000"/>
              <a:gd name="connsiteY6" fmla="*/ 0 h 411162"/>
              <a:gd name="connsiteX0" fmla="*/ 65087 w 254000"/>
              <a:gd name="connsiteY0" fmla="*/ 0 h 420687"/>
              <a:gd name="connsiteX1" fmla="*/ 0 w 254000"/>
              <a:gd name="connsiteY1" fmla="*/ 141287 h 420687"/>
              <a:gd name="connsiteX2" fmla="*/ 44450 w 254000"/>
              <a:gd name="connsiteY2" fmla="*/ 350837 h 420687"/>
              <a:gd name="connsiteX3" fmla="*/ 146050 w 254000"/>
              <a:gd name="connsiteY3" fmla="*/ 420687 h 420687"/>
              <a:gd name="connsiteX4" fmla="*/ 254000 w 254000"/>
              <a:gd name="connsiteY4" fmla="*/ 319087 h 420687"/>
              <a:gd name="connsiteX5" fmla="*/ 234950 w 254000"/>
              <a:gd name="connsiteY5" fmla="*/ 185737 h 420687"/>
              <a:gd name="connsiteX6" fmla="*/ 65087 w 254000"/>
              <a:gd name="connsiteY6" fmla="*/ 0 h 420687"/>
              <a:gd name="connsiteX0" fmla="*/ 55562 w 254000"/>
              <a:gd name="connsiteY0" fmla="*/ 0 h 392112"/>
              <a:gd name="connsiteX1" fmla="*/ 0 w 254000"/>
              <a:gd name="connsiteY1" fmla="*/ 112712 h 392112"/>
              <a:gd name="connsiteX2" fmla="*/ 44450 w 254000"/>
              <a:gd name="connsiteY2" fmla="*/ 322262 h 392112"/>
              <a:gd name="connsiteX3" fmla="*/ 146050 w 254000"/>
              <a:gd name="connsiteY3" fmla="*/ 392112 h 392112"/>
              <a:gd name="connsiteX4" fmla="*/ 254000 w 254000"/>
              <a:gd name="connsiteY4" fmla="*/ 290512 h 392112"/>
              <a:gd name="connsiteX5" fmla="*/ 234950 w 254000"/>
              <a:gd name="connsiteY5" fmla="*/ 157162 h 392112"/>
              <a:gd name="connsiteX6" fmla="*/ 55562 w 254000"/>
              <a:gd name="connsiteY6" fmla="*/ 0 h 392112"/>
              <a:gd name="connsiteX0" fmla="*/ 55562 w 254000"/>
              <a:gd name="connsiteY0" fmla="*/ 0 h 401637"/>
              <a:gd name="connsiteX1" fmla="*/ 0 w 254000"/>
              <a:gd name="connsiteY1" fmla="*/ 122237 h 401637"/>
              <a:gd name="connsiteX2" fmla="*/ 44450 w 254000"/>
              <a:gd name="connsiteY2" fmla="*/ 331787 h 401637"/>
              <a:gd name="connsiteX3" fmla="*/ 146050 w 254000"/>
              <a:gd name="connsiteY3" fmla="*/ 401637 h 401637"/>
              <a:gd name="connsiteX4" fmla="*/ 254000 w 254000"/>
              <a:gd name="connsiteY4" fmla="*/ 300037 h 401637"/>
              <a:gd name="connsiteX5" fmla="*/ 234950 w 254000"/>
              <a:gd name="connsiteY5" fmla="*/ 166687 h 401637"/>
              <a:gd name="connsiteX6" fmla="*/ 55562 w 254000"/>
              <a:gd name="connsiteY6" fmla="*/ 0 h 401637"/>
              <a:gd name="connsiteX0" fmla="*/ 10318 w 254000"/>
              <a:gd name="connsiteY0" fmla="*/ 0 h 425449"/>
              <a:gd name="connsiteX1" fmla="*/ 0 w 254000"/>
              <a:gd name="connsiteY1" fmla="*/ 146049 h 425449"/>
              <a:gd name="connsiteX2" fmla="*/ 44450 w 254000"/>
              <a:gd name="connsiteY2" fmla="*/ 355599 h 425449"/>
              <a:gd name="connsiteX3" fmla="*/ 146050 w 254000"/>
              <a:gd name="connsiteY3" fmla="*/ 425449 h 425449"/>
              <a:gd name="connsiteX4" fmla="*/ 254000 w 254000"/>
              <a:gd name="connsiteY4" fmla="*/ 323849 h 425449"/>
              <a:gd name="connsiteX5" fmla="*/ 234950 w 254000"/>
              <a:gd name="connsiteY5" fmla="*/ 190499 h 425449"/>
              <a:gd name="connsiteX6" fmla="*/ 10318 w 254000"/>
              <a:gd name="connsiteY6" fmla="*/ 0 h 425449"/>
              <a:gd name="connsiteX0" fmla="*/ 29368 w 273050"/>
              <a:gd name="connsiteY0" fmla="*/ 0 h 425449"/>
              <a:gd name="connsiteX1" fmla="*/ 0 w 273050"/>
              <a:gd name="connsiteY1" fmla="*/ 138906 h 425449"/>
              <a:gd name="connsiteX2" fmla="*/ 63500 w 273050"/>
              <a:gd name="connsiteY2" fmla="*/ 355599 h 425449"/>
              <a:gd name="connsiteX3" fmla="*/ 165100 w 273050"/>
              <a:gd name="connsiteY3" fmla="*/ 425449 h 425449"/>
              <a:gd name="connsiteX4" fmla="*/ 273050 w 273050"/>
              <a:gd name="connsiteY4" fmla="*/ 323849 h 425449"/>
              <a:gd name="connsiteX5" fmla="*/ 254000 w 273050"/>
              <a:gd name="connsiteY5" fmla="*/ 190499 h 425449"/>
              <a:gd name="connsiteX6" fmla="*/ 29368 w 273050"/>
              <a:gd name="connsiteY6" fmla="*/ 0 h 425449"/>
              <a:gd name="connsiteX0" fmla="*/ 29368 w 273050"/>
              <a:gd name="connsiteY0" fmla="*/ 0 h 425449"/>
              <a:gd name="connsiteX1" fmla="*/ 0 w 273050"/>
              <a:gd name="connsiteY1" fmla="*/ 138906 h 425449"/>
              <a:gd name="connsiteX2" fmla="*/ 63500 w 273050"/>
              <a:gd name="connsiteY2" fmla="*/ 355599 h 425449"/>
              <a:gd name="connsiteX3" fmla="*/ 165100 w 273050"/>
              <a:gd name="connsiteY3" fmla="*/ 425449 h 425449"/>
              <a:gd name="connsiteX4" fmla="*/ 273050 w 273050"/>
              <a:gd name="connsiteY4" fmla="*/ 323849 h 425449"/>
              <a:gd name="connsiteX5" fmla="*/ 218282 w 273050"/>
              <a:gd name="connsiteY5" fmla="*/ 180974 h 425449"/>
              <a:gd name="connsiteX6" fmla="*/ 29368 w 273050"/>
              <a:gd name="connsiteY6" fmla="*/ 0 h 42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50" h="425449">
                <a:moveTo>
                  <a:pt x="29368" y="0"/>
                </a:moveTo>
                <a:lnTo>
                  <a:pt x="0" y="138906"/>
                </a:lnTo>
                <a:lnTo>
                  <a:pt x="63500" y="355599"/>
                </a:lnTo>
                <a:lnTo>
                  <a:pt x="165100" y="425449"/>
                </a:lnTo>
                <a:lnTo>
                  <a:pt x="273050" y="323849"/>
                </a:lnTo>
                <a:lnTo>
                  <a:pt x="218282" y="180974"/>
                </a:lnTo>
                <a:lnTo>
                  <a:pt x="2936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Freeform 53"/>
          <p:cNvSpPr/>
          <p:nvPr/>
        </p:nvSpPr>
        <p:spPr>
          <a:xfrm>
            <a:off x="1836836" y="604176"/>
            <a:ext cx="395288" cy="333375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288" h="333375">
                <a:moveTo>
                  <a:pt x="223838" y="23812"/>
                </a:moveTo>
                <a:cubicBezTo>
                  <a:pt x="149225" y="127000"/>
                  <a:pt x="122238" y="244474"/>
                  <a:pt x="0" y="333375"/>
                </a:cubicBezTo>
                <a:lnTo>
                  <a:pt x="371475" y="238125"/>
                </a:lnTo>
                <a:lnTo>
                  <a:pt x="395288" y="0"/>
                </a:lnTo>
                <a:lnTo>
                  <a:pt x="223838" y="2381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 rot="21422013">
            <a:off x="2051246" y="906354"/>
            <a:ext cx="164416" cy="914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ounded Rectangle 51"/>
          <p:cNvSpPr/>
          <p:nvPr/>
        </p:nvSpPr>
        <p:spPr>
          <a:xfrm rot="174067">
            <a:off x="2291936" y="1402339"/>
            <a:ext cx="164416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47"/>
          <p:cNvSpPr/>
          <p:nvPr/>
        </p:nvSpPr>
        <p:spPr>
          <a:xfrm>
            <a:off x="1907146" y="788969"/>
            <a:ext cx="290840" cy="515428"/>
          </a:xfrm>
          <a:custGeom>
            <a:avLst/>
            <a:gdLst>
              <a:gd name="connsiteX0" fmla="*/ 312821 w 312821"/>
              <a:gd name="connsiteY0" fmla="*/ 0 h 469232"/>
              <a:gd name="connsiteX1" fmla="*/ 144379 w 312821"/>
              <a:gd name="connsiteY1" fmla="*/ 12032 h 469232"/>
              <a:gd name="connsiteX2" fmla="*/ 0 w 312821"/>
              <a:gd name="connsiteY2" fmla="*/ 360948 h 469232"/>
              <a:gd name="connsiteX3" fmla="*/ 156411 w 312821"/>
              <a:gd name="connsiteY3" fmla="*/ 469232 h 469232"/>
              <a:gd name="connsiteX4" fmla="*/ 312821 w 312821"/>
              <a:gd name="connsiteY4" fmla="*/ 0 h 469232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52" h="515428">
                <a:moveTo>
                  <a:pt x="312852" y="46196"/>
                </a:moveTo>
                <a:cubicBezTo>
                  <a:pt x="310847" y="-30004"/>
                  <a:pt x="196547" y="-1930"/>
                  <a:pt x="144410" y="58228"/>
                </a:cubicBezTo>
                <a:cubicBezTo>
                  <a:pt x="92273" y="118386"/>
                  <a:pt x="-1974" y="330944"/>
                  <a:pt x="31" y="407144"/>
                </a:cubicBezTo>
                <a:cubicBezTo>
                  <a:pt x="39468" y="474989"/>
                  <a:pt x="59855" y="511083"/>
                  <a:pt x="156442" y="515428"/>
                </a:cubicBezTo>
                <a:lnTo>
                  <a:pt x="312852" y="4619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10397179" y="5268428"/>
            <a:ext cx="1440000" cy="14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91" y="2894121"/>
            <a:ext cx="7200000" cy="2160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659979" y="5504332"/>
            <a:ext cx="914400" cy="914400"/>
          </a:xfrm>
          <a:prstGeom prst="ellipse">
            <a:avLst/>
          </a:prstGeom>
          <a:solidFill>
            <a:srgbClr val="FF191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10659979" y="5608604"/>
            <a:ext cx="914400" cy="914400"/>
          </a:xfrm>
          <a:prstGeom prst="ellipse">
            <a:avLst/>
          </a:prstGeom>
          <a:solidFill>
            <a:srgbClr val="FF434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1543779" y="6495900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1543779" y="5371092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10582579" y="6495900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10582579" y="5371092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8033027" y="5247834"/>
            <a:ext cx="1800000" cy="1800000"/>
          </a:xfrm>
          <a:prstGeom prst="roundRect">
            <a:avLst>
              <a:gd name="adj" fmla="val 5304"/>
            </a:avLst>
          </a:prstGeom>
          <a:solidFill>
            <a:srgbClr val="C09100"/>
          </a:solidFill>
          <a:ln w="1524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8033027" y="5247834"/>
            <a:ext cx="1800000" cy="1800000"/>
          </a:xfrm>
          <a:prstGeom prst="line">
            <a:avLst/>
          </a:prstGeom>
          <a:ln w="152400">
            <a:solidFill>
              <a:srgbClr val="FFD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33027" y="5247834"/>
            <a:ext cx="1800000" cy="1800000"/>
          </a:xfrm>
          <a:prstGeom prst="line">
            <a:avLst/>
          </a:prstGeom>
          <a:ln w="152400">
            <a:solidFill>
              <a:srgbClr val="FFD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033027" y="5247834"/>
            <a:ext cx="1800000" cy="1800000"/>
          </a:xfrm>
          <a:prstGeom prst="line">
            <a:avLst/>
          </a:prstGeom>
          <a:ln w="76200">
            <a:solidFill>
              <a:srgbClr val="88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33027" y="5247834"/>
            <a:ext cx="1800000" cy="1800000"/>
          </a:xfrm>
          <a:prstGeom prst="line">
            <a:avLst/>
          </a:prstGeom>
          <a:ln w="76200">
            <a:solidFill>
              <a:srgbClr val="88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033027" y="5240988"/>
            <a:ext cx="1800000" cy="1800000"/>
          </a:xfrm>
          <a:prstGeom prst="roundRect">
            <a:avLst>
              <a:gd name="adj" fmla="val 5304"/>
            </a:avLst>
          </a:prstGeom>
          <a:noFill/>
          <a:ln w="1524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278" y="4348764"/>
            <a:ext cx="721818" cy="7240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809" y="4124660"/>
            <a:ext cx="721818" cy="7240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099" y="3624698"/>
            <a:ext cx="721818" cy="724066"/>
          </a:xfrm>
          <a:prstGeom prst="rect">
            <a:avLst/>
          </a:prstGeom>
        </p:spPr>
      </p:pic>
      <p:sp>
        <p:nvSpPr>
          <p:cNvPr id="61" name="Freeform 60"/>
          <p:cNvSpPr/>
          <p:nvPr/>
        </p:nvSpPr>
        <p:spPr>
          <a:xfrm>
            <a:off x="1897857" y="1188244"/>
            <a:ext cx="121732" cy="145256"/>
          </a:xfrm>
          <a:custGeom>
            <a:avLst/>
            <a:gdLst>
              <a:gd name="connsiteX0" fmla="*/ 119063 w 119063"/>
              <a:gd name="connsiteY0" fmla="*/ 83344 h 145256"/>
              <a:gd name="connsiteX1" fmla="*/ 111919 w 119063"/>
              <a:gd name="connsiteY1" fmla="*/ 145256 h 145256"/>
              <a:gd name="connsiteX2" fmla="*/ 11907 w 119063"/>
              <a:gd name="connsiteY2" fmla="*/ 92869 h 145256"/>
              <a:gd name="connsiteX3" fmla="*/ 0 w 119063"/>
              <a:gd name="connsiteY3" fmla="*/ 45244 h 145256"/>
              <a:gd name="connsiteX4" fmla="*/ 28575 w 119063"/>
              <a:gd name="connsiteY4" fmla="*/ 0 h 145256"/>
              <a:gd name="connsiteX5" fmla="*/ 69057 w 119063"/>
              <a:gd name="connsiteY5" fmla="*/ 64294 h 145256"/>
              <a:gd name="connsiteX6" fmla="*/ 119063 w 119063"/>
              <a:gd name="connsiteY6" fmla="*/ 83344 h 145256"/>
              <a:gd name="connsiteX0" fmla="*/ 119063 w 121732"/>
              <a:gd name="connsiteY0" fmla="*/ 83344 h 145256"/>
              <a:gd name="connsiteX1" fmla="*/ 121444 w 121732"/>
              <a:gd name="connsiteY1" fmla="*/ 119062 h 145256"/>
              <a:gd name="connsiteX2" fmla="*/ 111919 w 121732"/>
              <a:gd name="connsiteY2" fmla="*/ 145256 h 145256"/>
              <a:gd name="connsiteX3" fmla="*/ 11907 w 121732"/>
              <a:gd name="connsiteY3" fmla="*/ 92869 h 145256"/>
              <a:gd name="connsiteX4" fmla="*/ 0 w 121732"/>
              <a:gd name="connsiteY4" fmla="*/ 45244 h 145256"/>
              <a:gd name="connsiteX5" fmla="*/ 28575 w 121732"/>
              <a:gd name="connsiteY5" fmla="*/ 0 h 145256"/>
              <a:gd name="connsiteX6" fmla="*/ 69057 w 121732"/>
              <a:gd name="connsiteY6" fmla="*/ 64294 h 145256"/>
              <a:gd name="connsiteX7" fmla="*/ 119063 w 121732"/>
              <a:gd name="connsiteY7" fmla="*/ 83344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32" h="145256">
                <a:moveTo>
                  <a:pt x="119063" y="83344"/>
                </a:moveTo>
                <a:cubicBezTo>
                  <a:pt x="117475" y="95250"/>
                  <a:pt x="123032" y="107156"/>
                  <a:pt x="121444" y="119062"/>
                </a:cubicBezTo>
                <a:lnTo>
                  <a:pt x="111919" y="145256"/>
                </a:lnTo>
                <a:lnTo>
                  <a:pt x="11907" y="92869"/>
                </a:lnTo>
                <a:lnTo>
                  <a:pt x="0" y="45244"/>
                </a:lnTo>
                <a:lnTo>
                  <a:pt x="28575" y="0"/>
                </a:lnTo>
                <a:lnTo>
                  <a:pt x="69057" y="64294"/>
                </a:lnTo>
                <a:lnTo>
                  <a:pt x="119063" y="8334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6353572" y="3451161"/>
            <a:ext cx="1407695" cy="1625955"/>
          </a:xfrm>
          <a:custGeom>
            <a:avLst/>
            <a:gdLst>
              <a:gd name="connsiteX0" fmla="*/ 0 w 1407695"/>
              <a:gd name="connsiteY0" fmla="*/ 0 h 1683194"/>
              <a:gd name="connsiteX1" fmla="*/ 1 w 1407695"/>
              <a:gd name="connsiteY1" fmla="*/ 0 h 1683194"/>
              <a:gd name="connsiteX2" fmla="*/ 120316 w 1407695"/>
              <a:gd name="connsiteY2" fmla="*/ 0 h 1683194"/>
              <a:gd name="connsiteX3" fmla="*/ 1407695 w 1407695"/>
              <a:gd name="connsiteY3" fmla="*/ 0 h 1683194"/>
              <a:gd name="connsiteX4" fmla="*/ 1407695 w 1407695"/>
              <a:gd name="connsiteY4" fmla="*/ 5186 h 1683194"/>
              <a:gd name="connsiteX5" fmla="*/ 1407695 w 1407695"/>
              <a:gd name="connsiteY5" fmla="*/ 120315 h 1683194"/>
              <a:gd name="connsiteX6" fmla="*/ 1407695 w 1407695"/>
              <a:gd name="connsiteY6" fmla="*/ 1683194 h 1683194"/>
              <a:gd name="connsiteX7" fmla="*/ 1287379 w 1407695"/>
              <a:gd name="connsiteY7" fmla="*/ 1683194 h 1683194"/>
              <a:gd name="connsiteX8" fmla="*/ 1287379 w 1407695"/>
              <a:gd name="connsiteY8" fmla="*/ 120315 h 1683194"/>
              <a:gd name="connsiteX9" fmla="*/ 120316 w 1407695"/>
              <a:gd name="connsiteY9" fmla="*/ 120315 h 1683194"/>
              <a:gd name="connsiteX10" fmla="*/ 120316 w 1407695"/>
              <a:gd name="connsiteY10" fmla="*/ 1678008 h 1683194"/>
              <a:gd name="connsiteX11" fmla="*/ 0 w 1407695"/>
              <a:gd name="connsiteY11" fmla="*/ 1678008 h 168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7695" h="1683194">
                <a:moveTo>
                  <a:pt x="0" y="0"/>
                </a:moveTo>
                <a:lnTo>
                  <a:pt x="1" y="0"/>
                </a:lnTo>
                <a:lnTo>
                  <a:pt x="120316" y="0"/>
                </a:lnTo>
                <a:lnTo>
                  <a:pt x="1407695" y="0"/>
                </a:lnTo>
                <a:lnTo>
                  <a:pt x="1407695" y="5186"/>
                </a:lnTo>
                <a:lnTo>
                  <a:pt x="1407695" y="120315"/>
                </a:lnTo>
                <a:lnTo>
                  <a:pt x="1407695" y="1683194"/>
                </a:lnTo>
                <a:lnTo>
                  <a:pt x="1287379" y="1683194"/>
                </a:lnTo>
                <a:lnTo>
                  <a:pt x="1287379" y="120315"/>
                </a:lnTo>
                <a:lnTo>
                  <a:pt x="120316" y="120315"/>
                </a:lnTo>
                <a:lnTo>
                  <a:pt x="120316" y="1678008"/>
                </a:lnTo>
                <a:lnTo>
                  <a:pt x="0" y="16780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Freeform 70"/>
          <p:cNvSpPr/>
          <p:nvPr/>
        </p:nvSpPr>
        <p:spPr>
          <a:xfrm>
            <a:off x="1947862" y="863594"/>
            <a:ext cx="627279" cy="453564"/>
          </a:xfrm>
          <a:custGeom>
            <a:avLst/>
            <a:gdLst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9898 w 627279"/>
              <a:gd name="connsiteY3" fmla="*/ 174631 h 463089"/>
              <a:gd name="connsiteX4" fmla="*/ 519029 w 627279"/>
              <a:gd name="connsiteY4" fmla="*/ 122498 h 463089"/>
              <a:gd name="connsiteX5" fmla="*/ 517844 w 627279"/>
              <a:gd name="connsiteY5" fmla="*/ 145066 h 463089"/>
              <a:gd name="connsiteX6" fmla="*/ 514607 w 627279"/>
              <a:gd name="connsiteY6" fmla="*/ 453098 h 463089"/>
              <a:gd name="connsiteX7" fmla="*/ 97095 w 627279"/>
              <a:gd name="connsiteY7" fmla="*/ 463089 h 463089"/>
              <a:gd name="connsiteX8" fmla="*/ 71695 w 627279"/>
              <a:gd name="connsiteY8" fmla="*/ 213269 h 463089"/>
              <a:gd name="connsiteX9" fmla="*/ 71271 w 627279"/>
              <a:gd name="connsiteY9" fmla="*/ 205954 h 463089"/>
              <a:gd name="connsiteX10" fmla="*/ 0 w 627279"/>
              <a:gd name="connsiteY10" fmla="*/ 107956 h 463089"/>
              <a:gd name="connsiteX11" fmla="*/ 57150 w 627279"/>
              <a:gd name="connsiteY11" fmla="*/ 17469 h 463089"/>
              <a:gd name="connsiteX12" fmla="*/ 60582 w 627279"/>
              <a:gd name="connsiteY12" fmla="*/ 21509 h 463089"/>
              <a:gd name="connsiteX13" fmla="*/ 517410 w 627279"/>
              <a:gd name="connsiteY13" fmla="*/ 25269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9898 w 627279"/>
              <a:gd name="connsiteY3" fmla="*/ 174631 h 463089"/>
              <a:gd name="connsiteX4" fmla="*/ 517844 w 627279"/>
              <a:gd name="connsiteY4" fmla="*/ 145066 h 463089"/>
              <a:gd name="connsiteX5" fmla="*/ 514607 w 627279"/>
              <a:gd name="connsiteY5" fmla="*/ 453098 h 463089"/>
              <a:gd name="connsiteX6" fmla="*/ 97095 w 627279"/>
              <a:gd name="connsiteY6" fmla="*/ 463089 h 463089"/>
              <a:gd name="connsiteX7" fmla="*/ 71695 w 627279"/>
              <a:gd name="connsiteY7" fmla="*/ 213269 h 463089"/>
              <a:gd name="connsiteX8" fmla="*/ 71271 w 627279"/>
              <a:gd name="connsiteY8" fmla="*/ 205954 h 463089"/>
              <a:gd name="connsiteX9" fmla="*/ 0 w 627279"/>
              <a:gd name="connsiteY9" fmla="*/ 107956 h 463089"/>
              <a:gd name="connsiteX10" fmla="*/ 57150 w 627279"/>
              <a:gd name="connsiteY10" fmla="*/ 17469 h 463089"/>
              <a:gd name="connsiteX11" fmla="*/ 60582 w 627279"/>
              <a:gd name="connsiteY11" fmla="*/ 21509 h 463089"/>
              <a:gd name="connsiteX12" fmla="*/ 517410 w 627279"/>
              <a:gd name="connsiteY12" fmla="*/ 25269 h 463089"/>
              <a:gd name="connsiteX13" fmla="*/ 516989 w 627279"/>
              <a:gd name="connsiteY13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7844 w 627279"/>
              <a:gd name="connsiteY3" fmla="*/ 145066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7844 w 627279"/>
              <a:gd name="connsiteY3" fmla="*/ 178404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0701 w 627279"/>
              <a:gd name="connsiteY3" fmla="*/ 180785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05939 w 627279"/>
              <a:gd name="connsiteY3" fmla="*/ 233172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0701 w 627279"/>
              <a:gd name="connsiteY3" fmla="*/ 216503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0701 w 627279"/>
              <a:gd name="connsiteY3" fmla="*/ 202215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06978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23646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8883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52221 w 627279"/>
              <a:gd name="connsiteY7" fmla="*/ 203573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8839 w 627279"/>
              <a:gd name="connsiteY6" fmla="*/ 198982 h 463089"/>
              <a:gd name="connsiteX7" fmla="*/ 52221 w 627279"/>
              <a:gd name="connsiteY7" fmla="*/ 203573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8839 w 627279"/>
              <a:gd name="connsiteY6" fmla="*/ 198982 h 463089"/>
              <a:gd name="connsiteX7" fmla="*/ 71271 w 627279"/>
              <a:gd name="connsiteY7" fmla="*/ 217861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1220 w 627279"/>
              <a:gd name="connsiteY6" fmla="*/ 182313 h 463089"/>
              <a:gd name="connsiteX7" fmla="*/ 71271 w 627279"/>
              <a:gd name="connsiteY7" fmla="*/ 217861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1220 w 627279"/>
              <a:gd name="connsiteY6" fmla="*/ 182313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1220 w 627279"/>
              <a:gd name="connsiteY6" fmla="*/ 182313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55945"/>
              <a:gd name="connsiteX1" fmla="*/ 627279 w 627279"/>
              <a:gd name="connsiteY1" fmla="*/ 89432 h 455945"/>
              <a:gd name="connsiteX2" fmla="*/ 528639 w 627279"/>
              <a:gd name="connsiteY2" fmla="*/ 224638 h 455945"/>
              <a:gd name="connsiteX3" fmla="*/ 513082 w 627279"/>
              <a:gd name="connsiteY3" fmla="*/ 211740 h 455945"/>
              <a:gd name="connsiteX4" fmla="*/ 514607 w 627279"/>
              <a:gd name="connsiteY4" fmla="*/ 453098 h 455945"/>
              <a:gd name="connsiteX5" fmla="*/ 85189 w 627279"/>
              <a:gd name="connsiteY5" fmla="*/ 455945 h 455945"/>
              <a:gd name="connsiteX6" fmla="*/ 83601 w 627279"/>
              <a:gd name="connsiteY6" fmla="*/ 227557 h 455945"/>
              <a:gd name="connsiteX7" fmla="*/ 76033 w 627279"/>
              <a:gd name="connsiteY7" fmla="*/ 225004 h 455945"/>
              <a:gd name="connsiteX8" fmla="*/ 0 w 627279"/>
              <a:gd name="connsiteY8" fmla="*/ 107956 h 455945"/>
              <a:gd name="connsiteX9" fmla="*/ 57150 w 627279"/>
              <a:gd name="connsiteY9" fmla="*/ 17469 h 455945"/>
              <a:gd name="connsiteX10" fmla="*/ 60582 w 627279"/>
              <a:gd name="connsiteY10" fmla="*/ 21509 h 455945"/>
              <a:gd name="connsiteX11" fmla="*/ 517410 w 627279"/>
              <a:gd name="connsiteY11" fmla="*/ 25269 h 455945"/>
              <a:gd name="connsiteX12" fmla="*/ 516989 w 627279"/>
              <a:gd name="connsiteY12" fmla="*/ 0 h 455945"/>
              <a:gd name="connsiteX0" fmla="*/ 516989 w 627279"/>
              <a:gd name="connsiteY0" fmla="*/ 0 h 455945"/>
              <a:gd name="connsiteX1" fmla="*/ 627279 w 627279"/>
              <a:gd name="connsiteY1" fmla="*/ 89432 h 455945"/>
              <a:gd name="connsiteX2" fmla="*/ 528639 w 627279"/>
              <a:gd name="connsiteY2" fmla="*/ 224638 h 455945"/>
              <a:gd name="connsiteX3" fmla="*/ 513082 w 627279"/>
              <a:gd name="connsiteY3" fmla="*/ 211740 h 455945"/>
              <a:gd name="connsiteX4" fmla="*/ 514607 w 627279"/>
              <a:gd name="connsiteY4" fmla="*/ 453098 h 455945"/>
              <a:gd name="connsiteX5" fmla="*/ 85189 w 627279"/>
              <a:gd name="connsiteY5" fmla="*/ 455945 h 455945"/>
              <a:gd name="connsiteX6" fmla="*/ 83601 w 627279"/>
              <a:gd name="connsiteY6" fmla="*/ 227557 h 455945"/>
              <a:gd name="connsiteX7" fmla="*/ 76033 w 627279"/>
              <a:gd name="connsiteY7" fmla="*/ 225004 h 455945"/>
              <a:gd name="connsiteX8" fmla="*/ 0 w 627279"/>
              <a:gd name="connsiteY8" fmla="*/ 107956 h 455945"/>
              <a:gd name="connsiteX9" fmla="*/ 57150 w 627279"/>
              <a:gd name="connsiteY9" fmla="*/ 17469 h 455945"/>
              <a:gd name="connsiteX10" fmla="*/ 60582 w 627279"/>
              <a:gd name="connsiteY10" fmla="*/ 21509 h 455945"/>
              <a:gd name="connsiteX11" fmla="*/ 517410 w 627279"/>
              <a:gd name="connsiteY11" fmla="*/ 25269 h 455945"/>
              <a:gd name="connsiteX12" fmla="*/ 516989 w 627279"/>
              <a:gd name="connsiteY12" fmla="*/ 0 h 455945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3601 w 627279"/>
              <a:gd name="connsiteY6" fmla="*/ 227557 h 453564"/>
              <a:gd name="connsiteX7" fmla="*/ 76033 w 627279"/>
              <a:gd name="connsiteY7" fmla="*/ 225004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8364 w 627279"/>
              <a:gd name="connsiteY6" fmla="*/ 232319 h 453564"/>
              <a:gd name="connsiteX7" fmla="*/ 76033 w 627279"/>
              <a:gd name="connsiteY7" fmla="*/ 225004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8364 w 627279"/>
              <a:gd name="connsiteY6" fmla="*/ 232319 h 453564"/>
              <a:gd name="connsiteX7" fmla="*/ 83177 w 627279"/>
              <a:gd name="connsiteY7" fmla="*/ 225004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8364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7279" h="453564">
                <a:moveTo>
                  <a:pt x="516989" y="0"/>
                </a:moveTo>
                <a:lnTo>
                  <a:pt x="627279" y="89432"/>
                </a:lnTo>
                <a:cubicBezTo>
                  <a:pt x="612655" y="124183"/>
                  <a:pt x="552788" y="204175"/>
                  <a:pt x="528639" y="224638"/>
                </a:cubicBezTo>
                <a:lnTo>
                  <a:pt x="513082" y="211740"/>
                </a:lnTo>
                <a:cubicBezTo>
                  <a:pt x="475019" y="328861"/>
                  <a:pt x="498533" y="369802"/>
                  <a:pt x="514607" y="453098"/>
                </a:cubicBezTo>
                <a:lnTo>
                  <a:pt x="75664" y="453564"/>
                </a:lnTo>
                <a:cubicBezTo>
                  <a:pt x="92597" y="386959"/>
                  <a:pt x="107150" y="315593"/>
                  <a:pt x="95508" y="232319"/>
                </a:cubicBezTo>
                <a:cubicBezTo>
                  <a:pt x="85770" y="225091"/>
                  <a:pt x="87885" y="224332"/>
                  <a:pt x="73653" y="208335"/>
                </a:cubicBezTo>
                <a:cubicBezTo>
                  <a:pt x="59421" y="192338"/>
                  <a:pt x="23757" y="143003"/>
                  <a:pt x="0" y="107956"/>
                </a:cubicBezTo>
                <a:lnTo>
                  <a:pt x="57150" y="17469"/>
                </a:lnTo>
                <a:lnTo>
                  <a:pt x="60582" y="21509"/>
                </a:lnTo>
                <a:lnTo>
                  <a:pt x="517410" y="25269"/>
                </a:lnTo>
                <a:cubicBezTo>
                  <a:pt x="517270" y="16846"/>
                  <a:pt x="517129" y="8423"/>
                  <a:pt x="516989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reeform 34"/>
          <p:cNvSpPr/>
          <p:nvPr/>
        </p:nvSpPr>
        <p:spPr>
          <a:xfrm>
            <a:off x="2496468" y="1111489"/>
            <a:ext cx="227806" cy="219076"/>
          </a:xfrm>
          <a:custGeom>
            <a:avLst/>
            <a:gdLst>
              <a:gd name="connsiteX0" fmla="*/ 63500 w 234950"/>
              <a:gd name="connsiteY0" fmla="*/ 0 h 228600"/>
              <a:gd name="connsiteX1" fmla="*/ 209550 w 234950"/>
              <a:gd name="connsiteY1" fmla="*/ 0 h 228600"/>
              <a:gd name="connsiteX2" fmla="*/ 234950 w 234950"/>
              <a:gd name="connsiteY2" fmla="*/ 146050 h 228600"/>
              <a:gd name="connsiteX3" fmla="*/ 127000 w 234950"/>
              <a:gd name="connsiteY3" fmla="*/ 228600 h 228600"/>
              <a:gd name="connsiteX4" fmla="*/ 25400 w 234950"/>
              <a:gd name="connsiteY4" fmla="*/ 171450 h 228600"/>
              <a:gd name="connsiteX5" fmla="*/ 0 w 234950"/>
              <a:gd name="connsiteY5" fmla="*/ 57150 h 228600"/>
              <a:gd name="connsiteX6" fmla="*/ 63500 w 234950"/>
              <a:gd name="connsiteY6" fmla="*/ 0 h 228600"/>
              <a:gd name="connsiteX0" fmla="*/ 63500 w 234950"/>
              <a:gd name="connsiteY0" fmla="*/ 0 h 228600"/>
              <a:gd name="connsiteX1" fmla="*/ 211931 w 234950"/>
              <a:gd name="connsiteY1" fmla="*/ 16668 h 228600"/>
              <a:gd name="connsiteX2" fmla="*/ 234950 w 234950"/>
              <a:gd name="connsiteY2" fmla="*/ 146050 h 228600"/>
              <a:gd name="connsiteX3" fmla="*/ 127000 w 234950"/>
              <a:gd name="connsiteY3" fmla="*/ 228600 h 228600"/>
              <a:gd name="connsiteX4" fmla="*/ 25400 w 234950"/>
              <a:gd name="connsiteY4" fmla="*/ 171450 h 228600"/>
              <a:gd name="connsiteX5" fmla="*/ 0 w 234950"/>
              <a:gd name="connsiteY5" fmla="*/ 57150 h 228600"/>
              <a:gd name="connsiteX6" fmla="*/ 63500 w 234950"/>
              <a:gd name="connsiteY6" fmla="*/ 0 h 228600"/>
              <a:gd name="connsiteX0" fmla="*/ 63500 w 234950"/>
              <a:gd name="connsiteY0" fmla="*/ 0 h 228600"/>
              <a:gd name="connsiteX1" fmla="*/ 216694 w 234950"/>
              <a:gd name="connsiteY1" fmla="*/ 16668 h 228600"/>
              <a:gd name="connsiteX2" fmla="*/ 234950 w 234950"/>
              <a:gd name="connsiteY2" fmla="*/ 146050 h 228600"/>
              <a:gd name="connsiteX3" fmla="*/ 127000 w 234950"/>
              <a:gd name="connsiteY3" fmla="*/ 228600 h 228600"/>
              <a:gd name="connsiteX4" fmla="*/ 25400 w 234950"/>
              <a:gd name="connsiteY4" fmla="*/ 171450 h 228600"/>
              <a:gd name="connsiteX5" fmla="*/ 0 w 234950"/>
              <a:gd name="connsiteY5" fmla="*/ 57150 h 228600"/>
              <a:gd name="connsiteX6" fmla="*/ 63500 w 234950"/>
              <a:gd name="connsiteY6" fmla="*/ 0 h 228600"/>
              <a:gd name="connsiteX0" fmla="*/ 63500 w 234950"/>
              <a:gd name="connsiteY0" fmla="*/ 0 h 252413"/>
              <a:gd name="connsiteX1" fmla="*/ 216694 w 234950"/>
              <a:gd name="connsiteY1" fmla="*/ 16668 h 252413"/>
              <a:gd name="connsiteX2" fmla="*/ 234950 w 234950"/>
              <a:gd name="connsiteY2" fmla="*/ 146050 h 252413"/>
              <a:gd name="connsiteX3" fmla="*/ 122238 w 234950"/>
              <a:gd name="connsiteY3" fmla="*/ 252413 h 252413"/>
              <a:gd name="connsiteX4" fmla="*/ 25400 w 234950"/>
              <a:gd name="connsiteY4" fmla="*/ 171450 h 252413"/>
              <a:gd name="connsiteX5" fmla="*/ 0 w 234950"/>
              <a:gd name="connsiteY5" fmla="*/ 57150 h 252413"/>
              <a:gd name="connsiteX6" fmla="*/ 63500 w 234950"/>
              <a:gd name="connsiteY6" fmla="*/ 0 h 252413"/>
              <a:gd name="connsiteX0" fmla="*/ 63500 w 234950"/>
              <a:gd name="connsiteY0" fmla="*/ 0 h 252413"/>
              <a:gd name="connsiteX1" fmla="*/ 216694 w 234950"/>
              <a:gd name="connsiteY1" fmla="*/ 16668 h 252413"/>
              <a:gd name="connsiteX2" fmla="*/ 234950 w 234950"/>
              <a:gd name="connsiteY2" fmla="*/ 146050 h 252413"/>
              <a:gd name="connsiteX3" fmla="*/ 122238 w 234950"/>
              <a:gd name="connsiteY3" fmla="*/ 252413 h 252413"/>
              <a:gd name="connsiteX4" fmla="*/ 15875 w 234950"/>
              <a:gd name="connsiteY4" fmla="*/ 178593 h 252413"/>
              <a:gd name="connsiteX5" fmla="*/ 0 w 234950"/>
              <a:gd name="connsiteY5" fmla="*/ 57150 h 252413"/>
              <a:gd name="connsiteX6" fmla="*/ 63500 w 234950"/>
              <a:gd name="connsiteY6" fmla="*/ 0 h 252413"/>
              <a:gd name="connsiteX0" fmla="*/ 51594 w 223044"/>
              <a:gd name="connsiteY0" fmla="*/ 0 h 252413"/>
              <a:gd name="connsiteX1" fmla="*/ 204788 w 223044"/>
              <a:gd name="connsiteY1" fmla="*/ 16668 h 252413"/>
              <a:gd name="connsiteX2" fmla="*/ 223044 w 223044"/>
              <a:gd name="connsiteY2" fmla="*/ 146050 h 252413"/>
              <a:gd name="connsiteX3" fmla="*/ 110332 w 223044"/>
              <a:gd name="connsiteY3" fmla="*/ 252413 h 252413"/>
              <a:gd name="connsiteX4" fmla="*/ 3969 w 223044"/>
              <a:gd name="connsiteY4" fmla="*/ 178593 h 252413"/>
              <a:gd name="connsiteX5" fmla="*/ 0 w 223044"/>
              <a:gd name="connsiteY5" fmla="*/ 57150 h 252413"/>
              <a:gd name="connsiteX6" fmla="*/ 51594 w 223044"/>
              <a:gd name="connsiteY6" fmla="*/ 0 h 252413"/>
              <a:gd name="connsiteX0" fmla="*/ 58738 w 223044"/>
              <a:gd name="connsiteY0" fmla="*/ 0 h 238126"/>
              <a:gd name="connsiteX1" fmla="*/ 204788 w 223044"/>
              <a:gd name="connsiteY1" fmla="*/ 2381 h 238126"/>
              <a:gd name="connsiteX2" fmla="*/ 223044 w 223044"/>
              <a:gd name="connsiteY2" fmla="*/ 131763 h 238126"/>
              <a:gd name="connsiteX3" fmla="*/ 110332 w 223044"/>
              <a:gd name="connsiteY3" fmla="*/ 238126 h 238126"/>
              <a:gd name="connsiteX4" fmla="*/ 3969 w 223044"/>
              <a:gd name="connsiteY4" fmla="*/ 164306 h 238126"/>
              <a:gd name="connsiteX5" fmla="*/ 0 w 223044"/>
              <a:gd name="connsiteY5" fmla="*/ 42863 h 238126"/>
              <a:gd name="connsiteX6" fmla="*/ 58738 w 223044"/>
              <a:gd name="connsiteY6" fmla="*/ 0 h 238126"/>
              <a:gd name="connsiteX0" fmla="*/ 58738 w 223044"/>
              <a:gd name="connsiteY0" fmla="*/ 0 h 238126"/>
              <a:gd name="connsiteX1" fmla="*/ 183357 w 223044"/>
              <a:gd name="connsiteY1" fmla="*/ 30956 h 238126"/>
              <a:gd name="connsiteX2" fmla="*/ 223044 w 223044"/>
              <a:gd name="connsiteY2" fmla="*/ 131763 h 238126"/>
              <a:gd name="connsiteX3" fmla="*/ 110332 w 223044"/>
              <a:gd name="connsiteY3" fmla="*/ 238126 h 238126"/>
              <a:gd name="connsiteX4" fmla="*/ 3969 w 223044"/>
              <a:gd name="connsiteY4" fmla="*/ 164306 h 238126"/>
              <a:gd name="connsiteX5" fmla="*/ 0 w 223044"/>
              <a:gd name="connsiteY5" fmla="*/ 42863 h 238126"/>
              <a:gd name="connsiteX6" fmla="*/ 58738 w 223044"/>
              <a:gd name="connsiteY6" fmla="*/ 0 h 238126"/>
              <a:gd name="connsiteX0" fmla="*/ 58738 w 223044"/>
              <a:gd name="connsiteY0" fmla="*/ 0 h 238126"/>
              <a:gd name="connsiteX1" fmla="*/ 166689 w 223044"/>
              <a:gd name="connsiteY1" fmla="*/ 42862 h 238126"/>
              <a:gd name="connsiteX2" fmla="*/ 223044 w 223044"/>
              <a:gd name="connsiteY2" fmla="*/ 131763 h 238126"/>
              <a:gd name="connsiteX3" fmla="*/ 110332 w 223044"/>
              <a:gd name="connsiteY3" fmla="*/ 238126 h 238126"/>
              <a:gd name="connsiteX4" fmla="*/ 3969 w 223044"/>
              <a:gd name="connsiteY4" fmla="*/ 164306 h 238126"/>
              <a:gd name="connsiteX5" fmla="*/ 0 w 223044"/>
              <a:gd name="connsiteY5" fmla="*/ 42863 h 238126"/>
              <a:gd name="connsiteX6" fmla="*/ 58738 w 223044"/>
              <a:gd name="connsiteY6" fmla="*/ 0 h 238126"/>
              <a:gd name="connsiteX0" fmla="*/ 70644 w 223044"/>
              <a:gd name="connsiteY0" fmla="*/ 0 h 219076"/>
              <a:gd name="connsiteX1" fmla="*/ 166689 w 223044"/>
              <a:gd name="connsiteY1" fmla="*/ 23812 h 219076"/>
              <a:gd name="connsiteX2" fmla="*/ 223044 w 223044"/>
              <a:gd name="connsiteY2" fmla="*/ 112713 h 219076"/>
              <a:gd name="connsiteX3" fmla="*/ 110332 w 223044"/>
              <a:gd name="connsiteY3" fmla="*/ 219076 h 219076"/>
              <a:gd name="connsiteX4" fmla="*/ 3969 w 223044"/>
              <a:gd name="connsiteY4" fmla="*/ 145256 h 219076"/>
              <a:gd name="connsiteX5" fmla="*/ 0 w 223044"/>
              <a:gd name="connsiteY5" fmla="*/ 23813 h 219076"/>
              <a:gd name="connsiteX6" fmla="*/ 70644 w 223044"/>
              <a:gd name="connsiteY6" fmla="*/ 0 h 219076"/>
              <a:gd name="connsiteX0" fmla="*/ 66675 w 219075"/>
              <a:gd name="connsiteY0" fmla="*/ 0 h 219076"/>
              <a:gd name="connsiteX1" fmla="*/ 162720 w 219075"/>
              <a:gd name="connsiteY1" fmla="*/ 23812 h 219076"/>
              <a:gd name="connsiteX2" fmla="*/ 219075 w 219075"/>
              <a:gd name="connsiteY2" fmla="*/ 112713 h 219076"/>
              <a:gd name="connsiteX3" fmla="*/ 106363 w 219075"/>
              <a:gd name="connsiteY3" fmla="*/ 219076 h 219076"/>
              <a:gd name="connsiteX4" fmla="*/ 0 w 219075"/>
              <a:gd name="connsiteY4" fmla="*/ 145256 h 219076"/>
              <a:gd name="connsiteX5" fmla="*/ 5556 w 219075"/>
              <a:gd name="connsiteY5" fmla="*/ 57151 h 219076"/>
              <a:gd name="connsiteX6" fmla="*/ 66675 w 219075"/>
              <a:gd name="connsiteY6" fmla="*/ 0 h 219076"/>
              <a:gd name="connsiteX0" fmla="*/ 75406 w 227806"/>
              <a:gd name="connsiteY0" fmla="*/ 0 h 219076"/>
              <a:gd name="connsiteX1" fmla="*/ 171451 w 227806"/>
              <a:gd name="connsiteY1" fmla="*/ 23812 h 219076"/>
              <a:gd name="connsiteX2" fmla="*/ 227806 w 227806"/>
              <a:gd name="connsiteY2" fmla="*/ 112713 h 219076"/>
              <a:gd name="connsiteX3" fmla="*/ 115094 w 227806"/>
              <a:gd name="connsiteY3" fmla="*/ 219076 h 219076"/>
              <a:gd name="connsiteX4" fmla="*/ 8731 w 227806"/>
              <a:gd name="connsiteY4" fmla="*/ 145256 h 219076"/>
              <a:gd name="connsiteX5" fmla="*/ 0 w 227806"/>
              <a:gd name="connsiteY5" fmla="*/ 64294 h 219076"/>
              <a:gd name="connsiteX6" fmla="*/ 75406 w 227806"/>
              <a:gd name="connsiteY6" fmla="*/ 0 h 219076"/>
              <a:gd name="connsiteX0" fmla="*/ 75406 w 227806"/>
              <a:gd name="connsiteY0" fmla="*/ 0 h 219076"/>
              <a:gd name="connsiteX1" fmla="*/ 171451 w 227806"/>
              <a:gd name="connsiteY1" fmla="*/ 23812 h 219076"/>
              <a:gd name="connsiteX2" fmla="*/ 227806 w 227806"/>
              <a:gd name="connsiteY2" fmla="*/ 112713 h 219076"/>
              <a:gd name="connsiteX3" fmla="*/ 115094 w 227806"/>
              <a:gd name="connsiteY3" fmla="*/ 219076 h 219076"/>
              <a:gd name="connsiteX4" fmla="*/ 18256 w 227806"/>
              <a:gd name="connsiteY4" fmla="*/ 142875 h 219076"/>
              <a:gd name="connsiteX5" fmla="*/ 0 w 227806"/>
              <a:gd name="connsiteY5" fmla="*/ 64294 h 219076"/>
              <a:gd name="connsiteX6" fmla="*/ 75406 w 227806"/>
              <a:gd name="connsiteY6" fmla="*/ 0 h 219076"/>
              <a:gd name="connsiteX0" fmla="*/ 75406 w 227806"/>
              <a:gd name="connsiteY0" fmla="*/ 0 h 219076"/>
              <a:gd name="connsiteX1" fmla="*/ 188119 w 227806"/>
              <a:gd name="connsiteY1" fmla="*/ 16668 h 219076"/>
              <a:gd name="connsiteX2" fmla="*/ 227806 w 227806"/>
              <a:gd name="connsiteY2" fmla="*/ 112713 h 219076"/>
              <a:gd name="connsiteX3" fmla="*/ 115094 w 227806"/>
              <a:gd name="connsiteY3" fmla="*/ 219076 h 219076"/>
              <a:gd name="connsiteX4" fmla="*/ 18256 w 227806"/>
              <a:gd name="connsiteY4" fmla="*/ 142875 h 219076"/>
              <a:gd name="connsiteX5" fmla="*/ 0 w 227806"/>
              <a:gd name="connsiteY5" fmla="*/ 64294 h 219076"/>
              <a:gd name="connsiteX6" fmla="*/ 75406 w 227806"/>
              <a:gd name="connsiteY6" fmla="*/ 0 h 21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806" h="219076">
                <a:moveTo>
                  <a:pt x="75406" y="0"/>
                </a:moveTo>
                <a:lnTo>
                  <a:pt x="188119" y="16668"/>
                </a:lnTo>
                <a:lnTo>
                  <a:pt x="227806" y="112713"/>
                </a:lnTo>
                <a:lnTo>
                  <a:pt x="115094" y="219076"/>
                </a:lnTo>
                <a:lnTo>
                  <a:pt x="18256" y="142875"/>
                </a:lnTo>
                <a:lnTo>
                  <a:pt x="0" y="64294"/>
                </a:lnTo>
                <a:lnTo>
                  <a:pt x="75406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Freeform 36"/>
          <p:cNvSpPr/>
          <p:nvPr/>
        </p:nvSpPr>
        <p:spPr>
          <a:xfrm>
            <a:off x="1933181" y="1314450"/>
            <a:ext cx="648093" cy="377919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14504">
                <a:moveTo>
                  <a:pt x="86891" y="4762"/>
                </a:moveTo>
                <a:lnTo>
                  <a:pt x="0" y="295274"/>
                </a:lnTo>
                <a:cubicBezTo>
                  <a:pt x="60924" y="363536"/>
                  <a:pt x="360979" y="417921"/>
                  <a:pt x="452437" y="414337"/>
                </a:cubicBezTo>
                <a:cubicBezTo>
                  <a:pt x="543895" y="410753"/>
                  <a:pt x="585787" y="344487"/>
                  <a:pt x="652462" y="309562"/>
                </a:cubicBezTo>
                <a:lnTo>
                  <a:pt x="530485" y="0"/>
                </a:lnTo>
                <a:lnTo>
                  <a:pt x="86891" y="4762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 43"/>
          <p:cNvSpPr/>
          <p:nvPr/>
        </p:nvSpPr>
        <p:spPr>
          <a:xfrm>
            <a:off x="357048" y="1007733"/>
            <a:ext cx="312852" cy="515428"/>
          </a:xfrm>
          <a:custGeom>
            <a:avLst/>
            <a:gdLst>
              <a:gd name="connsiteX0" fmla="*/ 312821 w 312821"/>
              <a:gd name="connsiteY0" fmla="*/ 0 h 469232"/>
              <a:gd name="connsiteX1" fmla="*/ 144379 w 312821"/>
              <a:gd name="connsiteY1" fmla="*/ 12032 h 469232"/>
              <a:gd name="connsiteX2" fmla="*/ 0 w 312821"/>
              <a:gd name="connsiteY2" fmla="*/ 360948 h 469232"/>
              <a:gd name="connsiteX3" fmla="*/ 156411 w 312821"/>
              <a:gd name="connsiteY3" fmla="*/ 469232 h 469232"/>
              <a:gd name="connsiteX4" fmla="*/ 312821 w 312821"/>
              <a:gd name="connsiteY4" fmla="*/ 0 h 469232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52" h="515428">
                <a:moveTo>
                  <a:pt x="312852" y="46196"/>
                </a:moveTo>
                <a:cubicBezTo>
                  <a:pt x="310847" y="-30004"/>
                  <a:pt x="196547" y="-1930"/>
                  <a:pt x="144410" y="58228"/>
                </a:cubicBezTo>
                <a:cubicBezTo>
                  <a:pt x="92273" y="118386"/>
                  <a:pt x="-1974" y="330944"/>
                  <a:pt x="31" y="407144"/>
                </a:cubicBezTo>
                <a:cubicBezTo>
                  <a:pt x="39468" y="474989"/>
                  <a:pt x="59855" y="511083"/>
                  <a:pt x="156442" y="515428"/>
                </a:cubicBezTo>
                <a:lnTo>
                  <a:pt x="312852" y="4619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Freeform 44"/>
          <p:cNvSpPr/>
          <p:nvPr/>
        </p:nvSpPr>
        <p:spPr>
          <a:xfrm>
            <a:off x="475537" y="952389"/>
            <a:ext cx="687388" cy="563563"/>
          </a:xfrm>
          <a:custGeom>
            <a:avLst/>
            <a:gdLst>
              <a:gd name="connsiteX0" fmla="*/ 95250 w 730250"/>
              <a:gd name="connsiteY0" fmla="*/ 6350 h 622300"/>
              <a:gd name="connsiteX1" fmla="*/ 0 w 730250"/>
              <a:gd name="connsiteY1" fmla="*/ 158750 h 622300"/>
              <a:gd name="connsiteX2" fmla="*/ 107950 w 730250"/>
              <a:gd name="connsiteY2" fmla="*/ 292100 h 622300"/>
              <a:gd name="connsiteX3" fmla="*/ 114300 w 730250"/>
              <a:gd name="connsiteY3" fmla="*/ 622300 h 622300"/>
              <a:gd name="connsiteX4" fmla="*/ 641350 w 730250"/>
              <a:gd name="connsiteY4" fmla="*/ 615950 h 622300"/>
              <a:gd name="connsiteX5" fmla="*/ 641350 w 730250"/>
              <a:gd name="connsiteY5" fmla="*/ 254000 h 622300"/>
              <a:gd name="connsiteX6" fmla="*/ 730250 w 730250"/>
              <a:gd name="connsiteY6" fmla="*/ 107950 h 622300"/>
              <a:gd name="connsiteX7" fmla="*/ 590550 w 730250"/>
              <a:gd name="connsiteY7" fmla="*/ 0 h 622300"/>
              <a:gd name="connsiteX8" fmla="*/ 95250 w 730250"/>
              <a:gd name="connsiteY8" fmla="*/ 6350 h 622300"/>
              <a:gd name="connsiteX0" fmla="*/ 85725 w 720725"/>
              <a:gd name="connsiteY0" fmla="*/ 6350 h 622300"/>
              <a:gd name="connsiteX1" fmla="*/ 0 w 720725"/>
              <a:gd name="connsiteY1" fmla="*/ 120650 h 622300"/>
              <a:gd name="connsiteX2" fmla="*/ 98425 w 720725"/>
              <a:gd name="connsiteY2" fmla="*/ 292100 h 622300"/>
              <a:gd name="connsiteX3" fmla="*/ 104775 w 720725"/>
              <a:gd name="connsiteY3" fmla="*/ 622300 h 622300"/>
              <a:gd name="connsiteX4" fmla="*/ 631825 w 720725"/>
              <a:gd name="connsiteY4" fmla="*/ 615950 h 622300"/>
              <a:gd name="connsiteX5" fmla="*/ 631825 w 720725"/>
              <a:gd name="connsiteY5" fmla="*/ 254000 h 622300"/>
              <a:gd name="connsiteX6" fmla="*/ 720725 w 720725"/>
              <a:gd name="connsiteY6" fmla="*/ 107950 h 622300"/>
              <a:gd name="connsiteX7" fmla="*/ 581025 w 720725"/>
              <a:gd name="connsiteY7" fmla="*/ 0 h 622300"/>
              <a:gd name="connsiteX8" fmla="*/ 85725 w 720725"/>
              <a:gd name="connsiteY8" fmla="*/ 6350 h 622300"/>
              <a:gd name="connsiteX0" fmla="*/ 85725 w 720725"/>
              <a:gd name="connsiteY0" fmla="*/ 6350 h 622300"/>
              <a:gd name="connsiteX1" fmla="*/ 0 w 720725"/>
              <a:gd name="connsiteY1" fmla="*/ 120650 h 622300"/>
              <a:gd name="connsiteX2" fmla="*/ 112713 w 720725"/>
              <a:gd name="connsiteY2" fmla="*/ 230188 h 622300"/>
              <a:gd name="connsiteX3" fmla="*/ 104775 w 720725"/>
              <a:gd name="connsiteY3" fmla="*/ 622300 h 622300"/>
              <a:gd name="connsiteX4" fmla="*/ 631825 w 720725"/>
              <a:gd name="connsiteY4" fmla="*/ 615950 h 622300"/>
              <a:gd name="connsiteX5" fmla="*/ 631825 w 720725"/>
              <a:gd name="connsiteY5" fmla="*/ 254000 h 622300"/>
              <a:gd name="connsiteX6" fmla="*/ 720725 w 720725"/>
              <a:gd name="connsiteY6" fmla="*/ 107950 h 622300"/>
              <a:gd name="connsiteX7" fmla="*/ 581025 w 720725"/>
              <a:gd name="connsiteY7" fmla="*/ 0 h 622300"/>
              <a:gd name="connsiteX8" fmla="*/ 85725 w 720725"/>
              <a:gd name="connsiteY8" fmla="*/ 6350 h 622300"/>
              <a:gd name="connsiteX0" fmla="*/ 85725 w 720725"/>
              <a:gd name="connsiteY0" fmla="*/ 6350 h 615950"/>
              <a:gd name="connsiteX1" fmla="*/ 0 w 720725"/>
              <a:gd name="connsiteY1" fmla="*/ 120650 h 615950"/>
              <a:gd name="connsiteX2" fmla="*/ 112713 w 720725"/>
              <a:gd name="connsiteY2" fmla="*/ 230188 h 615950"/>
              <a:gd name="connsiteX3" fmla="*/ 104775 w 720725"/>
              <a:gd name="connsiteY3" fmla="*/ 560387 h 615950"/>
              <a:gd name="connsiteX4" fmla="*/ 631825 w 720725"/>
              <a:gd name="connsiteY4" fmla="*/ 615950 h 615950"/>
              <a:gd name="connsiteX5" fmla="*/ 631825 w 720725"/>
              <a:gd name="connsiteY5" fmla="*/ 254000 h 615950"/>
              <a:gd name="connsiteX6" fmla="*/ 720725 w 720725"/>
              <a:gd name="connsiteY6" fmla="*/ 107950 h 615950"/>
              <a:gd name="connsiteX7" fmla="*/ 581025 w 720725"/>
              <a:gd name="connsiteY7" fmla="*/ 0 h 615950"/>
              <a:gd name="connsiteX8" fmla="*/ 85725 w 720725"/>
              <a:gd name="connsiteY8" fmla="*/ 6350 h 615950"/>
              <a:gd name="connsiteX0" fmla="*/ 85725 w 720725"/>
              <a:gd name="connsiteY0" fmla="*/ 6350 h 563563"/>
              <a:gd name="connsiteX1" fmla="*/ 0 w 720725"/>
              <a:gd name="connsiteY1" fmla="*/ 120650 h 563563"/>
              <a:gd name="connsiteX2" fmla="*/ 112713 w 720725"/>
              <a:gd name="connsiteY2" fmla="*/ 230188 h 563563"/>
              <a:gd name="connsiteX3" fmla="*/ 104775 w 720725"/>
              <a:gd name="connsiteY3" fmla="*/ 560387 h 563563"/>
              <a:gd name="connsiteX4" fmla="*/ 636588 w 720725"/>
              <a:gd name="connsiteY4" fmla="*/ 563563 h 563563"/>
              <a:gd name="connsiteX5" fmla="*/ 631825 w 720725"/>
              <a:gd name="connsiteY5" fmla="*/ 254000 h 563563"/>
              <a:gd name="connsiteX6" fmla="*/ 720725 w 720725"/>
              <a:gd name="connsiteY6" fmla="*/ 107950 h 563563"/>
              <a:gd name="connsiteX7" fmla="*/ 581025 w 720725"/>
              <a:gd name="connsiteY7" fmla="*/ 0 h 563563"/>
              <a:gd name="connsiteX8" fmla="*/ 85725 w 720725"/>
              <a:gd name="connsiteY8" fmla="*/ 6350 h 563563"/>
              <a:gd name="connsiteX0" fmla="*/ 85725 w 687388"/>
              <a:gd name="connsiteY0" fmla="*/ 6350 h 563563"/>
              <a:gd name="connsiteX1" fmla="*/ 0 w 687388"/>
              <a:gd name="connsiteY1" fmla="*/ 120650 h 563563"/>
              <a:gd name="connsiteX2" fmla="*/ 112713 w 687388"/>
              <a:gd name="connsiteY2" fmla="*/ 230188 h 563563"/>
              <a:gd name="connsiteX3" fmla="*/ 104775 w 687388"/>
              <a:gd name="connsiteY3" fmla="*/ 560387 h 563563"/>
              <a:gd name="connsiteX4" fmla="*/ 636588 w 687388"/>
              <a:gd name="connsiteY4" fmla="*/ 563563 h 563563"/>
              <a:gd name="connsiteX5" fmla="*/ 631825 w 687388"/>
              <a:gd name="connsiteY5" fmla="*/ 254000 h 563563"/>
              <a:gd name="connsiteX6" fmla="*/ 687388 w 687388"/>
              <a:gd name="connsiteY6" fmla="*/ 127000 h 563563"/>
              <a:gd name="connsiteX7" fmla="*/ 581025 w 687388"/>
              <a:gd name="connsiteY7" fmla="*/ 0 h 563563"/>
              <a:gd name="connsiteX8" fmla="*/ 85725 w 687388"/>
              <a:gd name="connsiteY8" fmla="*/ 6350 h 56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7388" h="563563">
                <a:moveTo>
                  <a:pt x="85725" y="6350"/>
                </a:moveTo>
                <a:lnTo>
                  <a:pt x="0" y="120650"/>
                </a:lnTo>
                <a:lnTo>
                  <a:pt x="112713" y="230188"/>
                </a:lnTo>
                <a:lnTo>
                  <a:pt x="104775" y="560387"/>
                </a:lnTo>
                <a:lnTo>
                  <a:pt x="636588" y="563563"/>
                </a:lnTo>
                <a:cubicBezTo>
                  <a:pt x="635000" y="460375"/>
                  <a:pt x="633413" y="357188"/>
                  <a:pt x="631825" y="254000"/>
                </a:cubicBezTo>
                <a:lnTo>
                  <a:pt x="687388" y="127000"/>
                </a:lnTo>
                <a:lnTo>
                  <a:pt x="581025" y="0"/>
                </a:lnTo>
                <a:lnTo>
                  <a:pt x="85725" y="635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ounded Rectangle 82"/>
          <p:cNvSpPr/>
          <p:nvPr/>
        </p:nvSpPr>
        <p:spPr>
          <a:xfrm>
            <a:off x="1944469" y="469988"/>
            <a:ext cx="609164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 45"/>
          <p:cNvSpPr/>
          <p:nvPr/>
        </p:nvSpPr>
        <p:spPr>
          <a:xfrm>
            <a:off x="1051834" y="1052847"/>
            <a:ext cx="254000" cy="387350"/>
          </a:xfrm>
          <a:custGeom>
            <a:avLst/>
            <a:gdLst>
              <a:gd name="connsiteX0" fmla="*/ 88900 w 254000"/>
              <a:gd name="connsiteY0" fmla="*/ 0 h 387350"/>
              <a:gd name="connsiteX1" fmla="*/ 0 w 254000"/>
              <a:gd name="connsiteY1" fmla="*/ 107950 h 387350"/>
              <a:gd name="connsiteX2" fmla="*/ 44450 w 254000"/>
              <a:gd name="connsiteY2" fmla="*/ 317500 h 387350"/>
              <a:gd name="connsiteX3" fmla="*/ 146050 w 254000"/>
              <a:gd name="connsiteY3" fmla="*/ 387350 h 387350"/>
              <a:gd name="connsiteX4" fmla="*/ 254000 w 254000"/>
              <a:gd name="connsiteY4" fmla="*/ 285750 h 387350"/>
              <a:gd name="connsiteX5" fmla="*/ 234950 w 254000"/>
              <a:gd name="connsiteY5" fmla="*/ 152400 h 387350"/>
              <a:gd name="connsiteX6" fmla="*/ 88900 w 254000"/>
              <a:gd name="connsiteY6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387350">
                <a:moveTo>
                  <a:pt x="88900" y="0"/>
                </a:moveTo>
                <a:lnTo>
                  <a:pt x="0" y="107950"/>
                </a:lnTo>
                <a:lnTo>
                  <a:pt x="44450" y="317500"/>
                </a:lnTo>
                <a:lnTo>
                  <a:pt x="146050" y="387350"/>
                </a:lnTo>
                <a:lnTo>
                  <a:pt x="254000" y="285750"/>
                </a:lnTo>
                <a:lnTo>
                  <a:pt x="234950" y="152400"/>
                </a:lnTo>
                <a:lnTo>
                  <a:pt x="889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/>
          <p:cNvSpPr/>
          <p:nvPr/>
        </p:nvSpPr>
        <p:spPr>
          <a:xfrm>
            <a:off x="2294712" y="674781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/>
          <p:cNvSpPr/>
          <p:nvPr/>
        </p:nvSpPr>
        <p:spPr>
          <a:xfrm>
            <a:off x="2064586" y="674781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1862270" y="368750"/>
            <a:ext cx="736471" cy="510617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2349" h="552569">
                <a:moveTo>
                  <a:pt x="399614" y="2226"/>
                </a:moveTo>
                <a:cubicBezTo>
                  <a:pt x="319624" y="11218"/>
                  <a:pt x="223657" y="49730"/>
                  <a:pt x="171012" y="82013"/>
                </a:cubicBezTo>
                <a:cubicBezTo>
                  <a:pt x="118367" y="114296"/>
                  <a:pt x="109322" y="152060"/>
                  <a:pt x="83743" y="195923"/>
                </a:cubicBezTo>
                <a:cubicBezTo>
                  <a:pt x="58164" y="239787"/>
                  <a:pt x="29367" y="285858"/>
                  <a:pt x="17540" y="345194"/>
                </a:cubicBezTo>
                <a:cubicBezTo>
                  <a:pt x="5713" y="404530"/>
                  <a:pt x="-12622" y="563843"/>
                  <a:pt x="12778" y="551937"/>
                </a:cubicBezTo>
                <a:lnTo>
                  <a:pt x="169940" y="299524"/>
                </a:lnTo>
                <a:lnTo>
                  <a:pt x="317578" y="170937"/>
                </a:lnTo>
                <a:lnTo>
                  <a:pt x="474740" y="280474"/>
                </a:lnTo>
                <a:lnTo>
                  <a:pt x="712865" y="332862"/>
                </a:lnTo>
                <a:lnTo>
                  <a:pt x="884315" y="418587"/>
                </a:lnTo>
                <a:cubicBezTo>
                  <a:pt x="912890" y="400331"/>
                  <a:pt x="903365" y="278093"/>
                  <a:pt x="884315" y="223324"/>
                </a:cubicBezTo>
                <a:cubicBezTo>
                  <a:pt x="865265" y="168555"/>
                  <a:pt x="808909" y="122518"/>
                  <a:pt x="770015" y="89974"/>
                </a:cubicBezTo>
                <a:cubicBezTo>
                  <a:pt x="731121" y="57430"/>
                  <a:pt x="712687" y="42687"/>
                  <a:pt x="650953" y="28062"/>
                </a:cubicBezTo>
                <a:cubicBezTo>
                  <a:pt x="589219" y="13437"/>
                  <a:pt x="479604" y="-6766"/>
                  <a:pt x="399614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ounded Rectangle 57"/>
          <p:cNvSpPr/>
          <p:nvPr/>
        </p:nvSpPr>
        <p:spPr>
          <a:xfrm>
            <a:off x="5118724" y="-467141"/>
            <a:ext cx="134840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Freeform 63"/>
          <p:cNvSpPr/>
          <p:nvPr/>
        </p:nvSpPr>
        <p:spPr>
          <a:xfrm>
            <a:off x="4776271" y="-488716"/>
            <a:ext cx="630000" cy="315107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  <a:gd name="connsiteX0" fmla="*/ 86891 w 652462"/>
              <a:gd name="connsiteY0" fmla="*/ 4762 h 362628"/>
              <a:gd name="connsiteX1" fmla="*/ 0 w 652462"/>
              <a:gd name="connsiteY1" fmla="*/ 295274 h 362628"/>
              <a:gd name="connsiteX2" fmla="*/ 319197 w 652462"/>
              <a:gd name="connsiteY2" fmla="*/ 361552 h 362628"/>
              <a:gd name="connsiteX3" fmla="*/ 652462 w 652462"/>
              <a:gd name="connsiteY3" fmla="*/ 309562 h 362628"/>
              <a:gd name="connsiteX4" fmla="*/ 530485 w 652462"/>
              <a:gd name="connsiteY4" fmla="*/ 0 h 362628"/>
              <a:gd name="connsiteX5" fmla="*/ 86891 w 652462"/>
              <a:gd name="connsiteY5" fmla="*/ 4762 h 3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362628">
                <a:moveTo>
                  <a:pt x="86891" y="4762"/>
                </a:moveTo>
                <a:lnTo>
                  <a:pt x="0" y="295274"/>
                </a:lnTo>
                <a:cubicBezTo>
                  <a:pt x="60924" y="363536"/>
                  <a:pt x="227739" y="365136"/>
                  <a:pt x="319197" y="361552"/>
                </a:cubicBezTo>
                <a:cubicBezTo>
                  <a:pt x="410655" y="357968"/>
                  <a:pt x="585787" y="344487"/>
                  <a:pt x="652462" y="309562"/>
                </a:cubicBezTo>
                <a:lnTo>
                  <a:pt x="530485" y="0"/>
                </a:lnTo>
                <a:lnTo>
                  <a:pt x="86891" y="4762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ounded Rectangle 82"/>
          <p:cNvSpPr/>
          <p:nvPr/>
        </p:nvSpPr>
        <p:spPr>
          <a:xfrm>
            <a:off x="4776271" y="-1399492"/>
            <a:ext cx="609164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Freeform 67"/>
          <p:cNvSpPr/>
          <p:nvPr/>
        </p:nvSpPr>
        <p:spPr>
          <a:xfrm flipH="1">
            <a:off x="4728689" y="-1500729"/>
            <a:ext cx="690897" cy="515412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  <a:gd name="connsiteX0" fmla="*/ 389059 w 891794"/>
              <a:gd name="connsiteY0" fmla="*/ 2226 h 551937"/>
              <a:gd name="connsiteX1" fmla="*/ 160457 w 891794"/>
              <a:gd name="connsiteY1" fmla="*/ 82013 h 551937"/>
              <a:gd name="connsiteX2" fmla="*/ 73188 w 891794"/>
              <a:gd name="connsiteY2" fmla="*/ 195923 h 551937"/>
              <a:gd name="connsiteX3" fmla="*/ 2223 w 891794"/>
              <a:gd name="connsiteY3" fmla="*/ 551937 h 551937"/>
              <a:gd name="connsiteX4" fmla="*/ 159385 w 891794"/>
              <a:gd name="connsiteY4" fmla="*/ 299524 h 551937"/>
              <a:gd name="connsiteX5" fmla="*/ 307023 w 891794"/>
              <a:gd name="connsiteY5" fmla="*/ 170937 h 551937"/>
              <a:gd name="connsiteX6" fmla="*/ 464185 w 891794"/>
              <a:gd name="connsiteY6" fmla="*/ 280474 h 551937"/>
              <a:gd name="connsiteX7" fmla="*/ 702310 w 891794"/>
              <a:gd name="connsiteY7" fmla="*/ 332862 h 551937"/>
              <a:gd name="connsiteX8" fmla="*/ 873760 w 891794"/>
              <a:gd name="connsiteY8" fmla="*/ 418587 h 551937"/>
              <a:gd name="connsiteX9" fmla="*/ 873760 w 891794"/>
              <a:gd name="connsiteY9" fmla="*/ 223324 h 551937"/>
              <a:gd name="connsiteX10" fmla="*/ 759460 w 891794"/>
              <a:gd name="connsiteY10" fmla="*/ 89974 h 551937"/>
              <a:gd name="connsiteX11" fmla="*/ 640398 w 891794"/>
              <a:gd name="connsiteY11" fmla="*/ 28062 h 551937"/>
              <a:gd name="connsiteX12" fmla="*/ 389059 w 891794"/>
              <a:gd name="connsiteY12" fmla="*/ 2226 h 551937"/>
              <a:gd name="connsiteX0" fmla="*/ 322889 w 825624"/>
              <a:gd name="connsiteY0" fmla="*/ 2226 h 557758"/>
              <a:gd name="connsiteX1" fmla="*/ 94287 w 825624"/>
              <a:gd name="connsiteY1" fmla="*/ 82013 h 557758"/>
              <a:gd name="connsiteX2" fmla="*/ 7018 w 825624"/>
              <a:gd name="connsiteY2" fmla="*/ 195923 h 557758"/>
              <a:gd name="connsiteX3" fmla="*/ 15137 w 825624"/>
              <a:gd name="connsiteY3" fmla="*/ 557758 h 557758"/>
              <a:gd name="connsiteX4" fmla="*/ 93215 w 825624"/>
              <a:gd name="connsiteY4" fmla="*/ 299524 h 557758"/>
              <a:gd name="connsiteX5" fmla="*/ 240853 w 825624"/>
              <a:gd name="connsiteY5" fmla="*/ 170937 h 557758"/>
              <a:gd name="connsiteX6" fmla="*/ 398015 w 825624"/>
              <a:gd name="connsiteY6" fmla="*/ 280474 h 557758"/>
              <a:gd name="connsiteX7" fmla="*/ 636140 w 825624"/>
              <a:gd name="connsiteY7" fmla="*/ 332862 h 557758"/>
              <a:gd name="connsiteX8" fmla="*/ 807590 w 825624"/>
              <a:gd name="connsiteY8" fmla="*/ 418587 h 557758"/>
              <a:gd name="connsiteX9" fmla="*/ 807590 w 825624"/>
              <a:gd name="connsiteY9" fmla="*/ 223324 h 557758"/>
              <a:gd name="connsiteX10" fmla="*/ 693290 w 825624"/>
              <a:gd name="connsiteY10" fmla="*/ 89974 h 557758"/>
              <a:gd name="connsiteX11" fmla="*/ 574228 w 825624"/>
              <a:gd name="connsiteY11" fmla="*/ 28062 h 557758"/>
              <a:gd name="connsiteX12" fmla="*/ 322889 w 825624"/>
              <a:gd name="connsiteY12" fmla="*/ 2226 h 557758"/>
              <a:gd name="connsiteX0" fmla="*/ 322889 w 825624"/>
              <a:gd name="connsiteY0" fmla="*/ 2226 h 557758"/>
              <a:gd name="connsiteX1" fmla="*/ 94287 w 825624"/>
              <a:gd name="connsiteY1" fmla="*/ 82013 h 557758"/>
              <a:gd name="connsiteX2" fmla="*/ 7018 w 825624"/>
              <a:gd name="connsiteY2" fmla="*/ 195923 h 557758"/>
              <a:gd name="connsiteX3" fmla="*/ 15137 w 825624"/>
              <a:gd name="connsiteY3" fmla="*/ 557758 h 557758"/>
              <a:gd name="connsiteX4" fmla="*/ 93215 w 825624"/>
              <a:gd name="connsiteY4" fmla="*/ 299524 h 557758"/>
              <a:gd name="connsiteX5" fmla="*/ 240853 w 825624"/>
              <a:gd name="connsiteY5" fmla="*/ 170937 h 557758"/>
              <a:gd name="connsiteX6" fmla="*/ 398015 w 825624"/>
              <a:gd name="connsiteY6" fmla="*/ 280474 h 557758"/>
              <a:gd name="connsiteX7" fmla="*/ 636140 w 825624"/>
              <a:gd name="connsiteY7" fmla="*/ 332862 h 557758"/>
              <a:gd name="connsiteX8" fmla="*/ 807590 w 825624"/>
              <a:gd name="connsiteY8" fmla="*/ 418587 h 557758"/>
              <a:gd name="connsiteX9" fmla="*/ 807590 w 825624"/>
              <a:gd name="connsiteY9" fmla="*/ 223324 h 557758"/>
              <a:gd name="connsiteX10" fmla="*/ 693290 w 825624"/>
              <a:gd name="connsiteY10" fmla="*/ 89974 h 557758"/>
              <a:gd name="connsiteX11" fmla="*/ 574228 w 825624"/>
              <a:gd name="connsiteY11" fmla="*/ 28062 h 557758"/>
              <a:gd name="connsiteX12" fmla="*/ 322889 w 825624"/>
              <a:gd name="connsiteY12" fmla="*/ 2226 h 557758"/>
              <a:gd name="connsiteX0" fmla="*/ 349111 w 851846"/>
              <a:gd name="connsiteY0" fmla="*/ 2226 h 557758"/>
              <a:gd name="connsiteX1" fmla="*/ 120509 w 851846"/>
              <a:gd name="connsiteY1" fmla="*/ 82013 h 557758"/>
              <a:gd name="connsiteX2" fmla="*/ 33240 w 851846"/>
              <a:gd name="connsiteY2" fmla="*/ 195923 h 557758"/>
              <a:gd name="connsiteX3" fmla="*/ 41359 w 851846"/>
              <a:gd name="connsiteY3" fmla="*/ 557758 h 557758"/>
              <a:gd name="connsiteX4" fmla="*/ 119437 w 851846"/>
              <a:gd name="connsiteY4" fmla="*/ 299524 h 557758"/>
              <a:gd name="connsiteX5" fmla="*/ 267075 w 851846"/>
              <a:gd name="connsiteY5" fmla="*/ 170937 h 557758"/>
              <a:gd name="connsiteX6" fmla="*/ 424237 w 851846"/>
              <a:gd name="connsiteY6" fmla="*/ 280474 h 557758"/>
              <a:gd name="connsiteX7" fmla="*/ 662362 w 851846"/>
              <a:gd name="connsiteY7" fmla="*/ 332862 h 557758"/>
              <a:gd name="connsiteX8" fmla="*/ 833812 w 851846"/>
              <a:gd name="connsiteY8" fmla="*/ 418587 h 557758"/>
              <a:gd name="connsiteX9" fmla="*/ 833812 w 851846"/>
              <a:gd name="connsiteY9" fmla="*/ 223324 h 557758"/>
              <a:gd name="connsiteX10" fmla="*/ 719512 w 851846"/>
              <a:gd name="connsiteY10" fmla="*/ 89974 h 557758"/>
              <a:gd name="connsiteX11" fmla="*/ 600450 w 851846"/>
              <a:gd name="connsiteY11" fmla="*/ 28062 h 557758"/>
              <a:gd name="connsiteX12" fmla="*/ 349111 w 851846"/>
              <a:gd name="connsiteY12" fmla="*/ 2226 h 557758"/>
              <a:gd name="connsiteX0" fmla="*/ 357199 w 859934"/>
              <a:gd name="connsiteY0" fmla="*/ 2226 h 557758"/>
              <a:gd name="connsiteX1" fmla="*/ 128597 w 859934"/>
              <a:gd name="connsiteY1" fmla="*/ 82013 h 557758"/>
              <a:gd name="connsiteX2" fmla="*/ 41328 w 859934"/>
              <a:gd name="connsiteY2" fmla="*/ 195923 h 557758"/>
              <a:gd name="connsiteX3" fmla="*/ 49447 w 859934"/>
              <a:gd name="connsiteY3" fmla="*/ 557758 h 557758"/>
              <a:gd name="connsiteX4" fmla="*/ 127525 w 859934"/>
              <a:gd name="connsiteY4" fmla="*/ 299524 h 557758"/>
              <a:gd name="connsiteX5" fmla="*/ 275163 w 859934"/>
              <a:gd name="connsiteY5" fmla="*/ 170937 h 557758"/>
              <a:gd name="connsiteX6" fmla="*/ 432325 w 859934"/>
              <a:gd name="connsiteY6" fmla="*/ 280474 h 557758"/>
              <a:gd name="connsiteX7" fmla="*/ 670450 w 859934"/>
              <a:gd name="connsiteY7" fmla="*/ 332862 h 557758"/>
              <a:gd name="connsiteX8" fmla="*/ 841900 w 859934"/>
              <a:gd name="connsiteY8" fmla="*/ 418587 h 557758"/>
              <a:gd name="connsiteX9" fmla="*/ 841900 w 859934"/>
              <a:gd name="connsiteY9" fmla="*/ 223324 h 557758"/>
              <a:gd name="connsiteX10" fmla="*/ 727600 w 859934"/>
              <a:gd name="connsiteY10" fmla="*/ 89974 h 557758"/>
              <a:gd name="connsiteX11" fmla="*/ 608538 w 859934"/>
              <a:gd name="connsiteY11" fmla="*/ 28062 h 557758"/>
              <a:gd name="connsiteX12" fmla="*/ 357199 w 859934"/>
              <a:gd name="connsiteY12" fmla="*/ 2226 h 557758"/>
              <a:gd name="connsiteX0" fmla="*/ 357199 w 846512"/>
              <a:gd name="connsiteY0" fmla="*/ 2226 h 557758"/>
              <a:gd name="connsiteX1" fmla="*/ 128597 w 846512"/>
              <a:gd name="connsiteY1" fmla="*/ 82013 h 557758"/>
              <a:gd name="connsiteX2" fmla="*/ 41328 w 846512"/>
              <a:gd name="connsiteY2" fmla="*/ 195923 h 557758"/>
              <a:gd name="connsiteX3" fmla="*/ 49447 w 846512"/>
              <a:gd name="connsiteY3" fmla="*/ 557758 h 557758"/>
              <a:gd name="connsiteX4" fmla="*/ 127525 w 846512"/>
              <a:gd name="connsiteY4" fmla="*/ 299524 h 557758"/>
              <a:gd name="connsiteX5" fmla="*/ 275163 w 846512"/>
              <a:gd name="connsiteY5" fmla="*/ 170937 h 557758"/>
              <a:gd name="connsiteX6" fmla="*/ 432325 w 846512"/>
              <a:gd name="connsiteY6" fmla="*/ 280474 h 557758"/>
              <a:gd name="connsiteX7" fmla="*/ 670450 w 846512"/>
              <a:gd name="connsiteY7" fmla="*/ 332862 h 557758"/>
              <a:gd name="connsiteX8" fmla="*/ 808948 w 846512"/>
              <a:gd name="connsiteY8" fmla="*/ 523359 h 557758"/>
              <a:gd name="connsiteX9" fmla="*/ 841900 w 846512"/>
              <a:gd name="connsiteY9" fmla="*/ 223324 h 557758"/>
              <a:gd name="connsiteX10" fmla="*/ 727600 w 846512"/>
              <a:gd name="connsiteY10" fmla="*/ 89974 h 557758"/>
              <a:gd name="connsiteX11" fmla="*/ 608538 w 846512"/>
              <a:gd name="connsiteY11" fmla="*/ 28062 h 557758"/>
              <a:gd name="connsiteX12" fmla="*/ 357199 w 846512"/>
              <a:gd name="connsiteY12" fmla="*/ 2226 h 557758"/>
              <a:gd name="connsiteX0" fmla="*/ 357199 w 846511"/>
              <a:gd name="connsiteY0" fmla="*/ 2226 h 557758"/>
              <a:gd name="connsiteX1" fmla="*/ 128597 w 846511"/>
              <a:gd name="connsiteY1" fmla="*/ 82013 h 557758"/>
              <a:gd name="connsiteX2" fmla="*/ 41328 w 846511"/>
              <a:gd name="connsiteY2" fmla="*/ 195923 h 557758"/>
              <a:gd name="connsiteX3" fmla="*/ 49447 w 846511"/>
              <a:gd name="connsiteY3" fmla="*/ 557758 h 557758"/>
              <a:gd name="connsiteX4" fmla="*/ 127525 w 846511"/>
              <a:gd name="connsiteY4" fmla="*/ 299524 h 557758"/>
              <a:gd name="connsiteX5" fmla="*/ 275163 w 846511"/>
              <a:gd name="connsiteY5" fmla="*/ 170937 h 557758"/>
              <a:gd name="connsiteX6" fmla="*/ 432325 w 846511"/>
              <a:gd name="connsiteY6" fmla="*/ 280474 h 557758"/>
              <a:gd name="connsiteX7" fmla="*/ 670450 w 846511"/>
              <a:gd name="connsiteY7" fmla="*/ 332862 h 557758"/>
              <a:gd name="connsiteX8" fmla="*/ 808948 w 846511"/>
              <a:gd name="connsiteY8" fmla="*/ 523359 h 557758"/>
              <a:gd name="connsiteX9" fmla="*/ 841900 w 846511"/>
              <a:gd name="connsiteY9" fmla="*/ 223324 h 557758"/>
              <a:gd name="connsiteX10" fmla="*/ 727600 w 846511"/>
              <a:gd name="connsiteY10" fmla="*/ 89974 h 557758"/>
              <a:gd name="connsiteX11" fmla="*/ 608538 w 846511"/>
              <a:gd name="connsiteY11" fmla="*/ 28062 h 557758"/>
              <a:gd name="connsiteX12" fmla="*/ 357199 w 846511"/>
              <a:gd name="connsiteY12" fmla="*/ 2226 h 55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6511" h="557758">
                <a:moveTo>
                  <a:pt x="357199" y="2226"/>
                </a:moveTo>
                <a:cubicBezTo>
                  <a:pt x="277209" y="11218"/>
                  <a:pt x="181242" y="49730"/>
                  <a:pt x="128597" y="82013"/>
                </a:cubicBezTo>
                <a:cubicBezTo>
                  <a:pt x="75952" y="114296"/>
                  <a:pt x="80880" y="116632"/>
                  <a:pt x="41328" y="195923"/>
                </a:cubicBezTo>
                <a:cubicBezTo>
                  <a:pt x="1776" y="275214"/>
                  <a:pt x="-30822" y="453180"/>
                  <a:pt x="49447" y="557758"/>
                </a:cubicBezTo>
                <a:lnTo>
                  <a:pt x="127525" y="299524"/>
                </a:lnTo>
                <a:lnTo>
                  <a:pt x="275163" y="170937"/>
                </a:lnTo>
                <a:lnTo>
                  <a:pt x="432325" y="280474"/>
                </a:lnTo>
                <a:lnTo>
                  <a:pt x="670450" y="332862"/>
                </a:lnTo>
                <a:cubicBezTo>
                  <a:pt x="716616" y="396361"/>
                  <a:pt x="815504" y="424936"/>
                  <a:pt x="808948" y="523359"/>
                </a:cubicBezTo>
                <a:cubicBezTo>
                  <a:pt x="837523" y="505103"/>
                  <a:pt x="855458" y="295555"/>
                  <a:pt x="841900" y="223324"/>
                </a:cubicBezTo>
                <a:cubicBezTo>
                  <a:pt x="828342" y="151093"/>
                  <a:pt x="766494" y="122518"/>
                  <a:pt x="727600" y="89974"/>
                </a:cubicBezTo>
                <a:cubicBezTo>
                  <a:pt x="688706" y="57430"/>
                  <a:pt x="670272" y="42687"/>
                  <a:pt x="608538" y="28062"/>
                </a:cubicBezTo>
                <a:cubicBezTo>
                  <a:pt x="546804" y="13437"/>
                  <a:pt x="437189" y="-6766"/>
                  <a:pt x="357199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3274137" y="321027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694928" y="747298"/>
            <a:ext cx="951058" cy="1371719"/>
          </a:xfrm>
          <a:prstGeom prst="rect">
            <a:avLst/>
          </a:prstGeom>
        </p:spPr>
      </p:pic>
      <p:sp>
        <p:nvSpPr>
          <p:cNvPr id="75" name="Freeform 74"/>
          <p:cNvSpPr/>
          <p:nvPr/>
        </p:nvSpPr>
        <p:spPr>
          <a:xfrm flipH="1">
            <a:off x="4192129" y="574387"/>
            <a:ext cx="395288" cy="333375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288" h="333375">
                <a:moveTo>
                  <a:pt x="223838" y="23812"/>
                </a:moveTo>
                <a:cubicBezTo>
                  <a:pt x="149225" y="127000"/>
                  <a:pt x="122238" y="244474"/>
                  <a:pt x="0" y="333375"/>
                </a:cubicBezTo>
                <a:lnTo>
                  <a:pt x="371475" y="238125"/>
                </a:lnTo>
                <a:lnTo>
                  <a:pt x="395288" y="0"/>
                </a:lnTo>
                <a:lnTo>
                  <a:pt x="223838" y="2381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ounded Rectangle 82"/>
          <p:cNvSpPr/>
          <p:nvPr/>
        </p:nvSpPr>
        <p:spPr>
          <a:xfrm>
            <a:off x="3868831" y="458238"/>
            <a:ext cx="609164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Oval 83"/>
          <p:cNvSpPr/>
          <p:nvPr/>
        </p:nvSpPr>
        <p:spPr>
          <a:xfrm>
            <a:off x="4230905" y="670392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Oval 84"/>
          <p:cNvSpPr/>
          <p:nvPr/>
        </p:nvSpPr>
        <p:spPr>
          <a:xfrm>
            <a:off x="4000779" y="670392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Freeform 85"/>
          <p:cNvSpPr/>
          <p:nvPr/>
        </p:nvSpPr>
        <p:spPr>
          <a:xfrm>
            <a:off x="3798463" y="364361"/>
            <a:ext cx="736471" cy="510617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2349" h="552569">
                <a:moveTo>
                  <a:pt x="399614" y="2226"/>
                </a:moveTo>
                <a:cubicBezTo>
                  <a:pt x="319624" y="11218"/>
                  <a:pt x="223657" y="49730"/>
                  <a:pt x="171012" y="82013"/>
                </a:cubicBezTo>
                <a:cubicBezTo>
                  <a:pt x="118367" y="114296"/>
                  <a:pt x="109322" y="152060"/>
                  <a:pt x="83743" y="195923"/>
                </a:cubicBezTo>
                <a:cubicBezTo>
                  <a:pt x="58164" y="239787"/>
                  <a:pt x="29367" y="285858"/>
                  <a:pt x="17540" y="345194"/>
                </a:cubicBezTo>
                <a:cubicBezTo>
                  <a:pt x="5713" y="404530"/>
                  <a:pt x="-12622" y="563843"/>
                  <a:pt x="12778" y="551937"/>
                </a:cubicBezTo>
                <a:lnTo>
                  <a:pt x="169940" y="299524"/>
                </a:lnTo>
                <a:lnTo>
                  <a:pt x="317578" y="170937"/>
                </a:lnTo>
                <a:lnTo>
                  <a:pt x="474740" y="280474"/>
                </a:lnTo>
                <a:lnTo>
                  <a:pt x="712865" y="332862"/>
                </a:lnTo>
                <a:lnTo>
                  <a:pt x="884315" y="418587"/>
                </a:lnTo>
                <a:cubicBezTo>
                  <a:pt x="912890" y="400331"/>
                  <a:pt x="903365" y="278093"/>
                  <a:pt x="884315" y="223324"/>
                </a:cubicBezTo>
                <a:cubicBezTo>
                  <a:pt x="865265" y="168555"/>
                  <a:pt x="808909" y="122518"/>
                  <a:pt x="770015" y="89974"/>
                </a:cubicBezTo>
                <a:cubicBezTo>
                  <a:pt x="731121" y="57430"/>
                  <a:pt x="712687" y="42687"/>
                  <a:pt x="650953" y="28062"/>
                </a:cubicBezTo>
                <a:cubicBezTo>
                  <a:pt x="589219" y="13437"/>
                  <a:pt x="479604" y="-6766"/>
                  <a:pt x="399614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/>
          <p:cNvSpPr/>
          <p:nvPr/>
        </p:nvSpPr>
        <p:spPr>
          <a:xfrm>
            <a:off x="4180853" y="-153323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Freeform 71"/>
          <p:cNvSpPr/>
          <p:nvPr/>
        </p:nvSpPr>
        <p:spPr>
          <a:xfrm rot="3264935" flipH="1">
            <a:off x="4866893" y="-1149378"/>
            <a:ext cx="468255" cy="350969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255" h="350969">
                <a:moveTo>
                  <a:pt x="221935" y="83760"/>
                </a:moveTo>
                <a:cubicBezTo>
                  <a:pt x="147322" y="186948"/>
                  <a:pt x="122238" y="262068"/>
                  <a:pt x="0" y="350969"/>
                </a:cubicBezTo>
                <a:lnTo>
                  <a:pt x="332159" y="245786"/>
                </a:lnTo>
                <a:cubicBezTo>
                  <a:pt x="455984" y="214036"/>
                  <a:pt x="498985" y="127019"/>
                  <a:pt x="445972" y="51601"/>
                </a:cubicBezTo>
                <a:cubicBezTo>
                  <a:pt x="392959" y="-23817"/>
                  <a:pt x="296548" y="-19428"/>
                  <a:pt x="221935" y="8376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/>
          <p:cNvSpPr/>
          <p:nvPr/>
        </p:nvSpPr>
        <p:spPr>
          <a:xfrm>
            <a:off x="590501" y="-1981625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reeform 75"/>
          <p:cNvSpPr/>
          <p:nvPr/>
        </p:nvSpPr>
        <p:spPr>
          <a:xfrm>
            <a:off x="283537" y="-1103962"/>
            <a:ext cx="227320" cy="194915"/>
          </a:xfrm>
          <a:custGeom>
            <a:avLst/>
            <a:gdLst>
              <a:gd name="connsiteX0" fmla="*/ 45244 w 176213"/>
              <a:gd name="connsiteY0" fmla="*/ 0 h 247650"/>
              <a:gd name="connsiteX1" fmla="*/ 0 w 176213"/>
              <a:gd name="connsiteY1" fmla="*/ 130969 h 247650"/>
              <a:gd name="connsiteX2" fmla="*/ 7144 w 176213"/>
              <a:gd name="connsiteY2" fmla="*/ 214312 h 247650"/>
              <a:gd name="connsiteX3" fmla="*/ 78581 w 176213"/>
              <a:gd name="connsiteY3" fmla="*/ 247650 h 247650"/>
              <a:gd name="connsiteX4" fmla="*/ 145256 w 176213"/>
              <a:gd name="connsiteY4" fmla="*/ 230981 h 247650"/>
              <a:gd name="connsiteX5" fmla="*/ 176213 w 176213"/>
              <a:gd name="connsiteY5" fmla="*/ 97631 h 247650"/>
              <a:gd name="connsiteX6" fmla="*/ 45244 w 176213"/>
              <a:gd name="connsiteY6" fmla="*/ 0 h 247650"/>
              <a:gd name="connsiteX0" fmla="*/ 45244 w 184005"/>
              <a:gd name="connsiteY0" fmla="*/ 0 h 247650"/>
              <a:gd name="connsiteX1" fmla="*/ 0 w 184005"/>
              <a:gd name="connsiteY1" fmla="*/ 130969 h 247650"/>
              <a:gd name="connsiteX2" fmla="*/ 7144 w 184005"/>
              <a:gd name="connsiteY2" fmla="*/ 214312 h 247650"/>
              <a:gd name="connsiteX3" fmla="*/ 78581 w 184005"/>
              <a:gd name="connsiteY3" fmla="*/ 247650 h 247650"/>
              <a:gd name="connsiteX4" fmla="*/ 145256 w 184005"/>
              <a:gd name="connsiteY4" fmla="*/ 230981 h 247650"/>
              <a:gd name="connsiteX5" fmla="*/ 184005 w 184005"/>
              <a:gd name="connsiteY5" fmla="*/ 129853 h 247650"/>
              <a:gd name="connsiteX6" fmla="*/ 45244 w 184005"/>
              <a:gd name="connsiteY6" fmla="*/ 0 h 247650"/>
              <a:gd name="connsiteX0" fmla="*/ 45244 w 174266"/>
              <a:gd name="connsiteY0" fmla="*/ 0 h 247650"/>
              <a:gd name="connsiteX1" fmla="*/ 0 w 174266"/>
              <a:gd name="connsiteY1" fmla="*/ 130969 h 247650"/>
              <a:gd name="connsiteX2" fmla="*/ 7144 w 174266"/>
              <a:gd name="connsiteY2" fmla="*/ 214312 h 247650"/>
              <a:gd name="connsiteX3" fmla="*/ 78581 w 174266"/>
              <a:gd name="connsiteY3" fmla="*/ 247650 h 247650"/>
              <a:gd name="connsiteX4" fmla="*/ 145256 w 174266"/>
              <a:gd name="connsiteY4" fmla="*/ 230981 h 247650"/>
              <a:gd name="connsiteX5" fmla="*/ 174266 w 174266"/>
              <a:gd name="connsiteY5" fmla="*/ 129853 h 247650"/>
              <a:gd name="connsiteX6" fmla="*/ 45244 w 174266"/>
              <a:gd name="connsiteY6" fmla="*/ 0 h 247650"/>
              <a:gd name="connsiteX0" fmla="*/ 45244 w 180110"/>
              <a:gd name="connsiteY0" fmla="*/ 0 h 247650"/>
              <a:gd name="connsiteX1" fmla="*/ 0 w 180110"/>
              <a:gd name="connsiteY1" fmla="*/ 130969 h 247650"/>
              <a:gd name="connsiteX2" fmla="*/ 7144 w 180110"/>
              <a:gd name="connsiteY2" fmla="*/ 214312 h 247650"/>
              <a:gd name="connsiteX3" fmla="*/ 78581 w 180110"/>
              <a:gd name="connsiteY3" fmla="*/ 247650 h 247650"/>
              <a:gd name="connsiteX4" fmla="*/ 145256 w 180110"/>
              <a:gd name="connsiteY4" fmla="*/ 230981 h 247650"/>
              <a:gd name="connsiteX5" fmla="*/ 180110 w 180110"/>
              <a:gd name="connsiteY5" fmla="*/ 129853 h 247650"/>
              <a:gd name="connsiteX6" fmla="*/ 45244 w 180110"/>
              <a:gd name="connsiteY6" fmla="*/ 0 h 247650"/>
              <a:gd name="connsiteX0" fmla="*/ 45244 w 174266"/>
              <a:gd name="connsiteY0" fmla="*/ 0 h 247650"/>
              <a:gd name="connsiteX1" fmla="*/ 0 w 174266"/>
              <a:gd name="connsiteY1" fmla="*/ 130969 h 247650"/>
              <a:gd name="connsiteX2" fmla="*/ 7144 w 174266"/>
              <a:gd name="connsiteY2" fmla="*/ 214312 h 247650"/>
              <a:gd name="connsiteX3" fmla="*/ 78581 w 174266"/>
              <a:gd name="connsiteY3" fmla="*/ 247650 h 247650"/>
              <a:gd name="connsiteX4" fmla="*/ 145256 w 174266"/>
              <a:gd name="connsiteY4" fmla="*/ 230981 h 247650"/>
              <a:gd name="connsiteX5" fmla="*/ 174266 w 174266"/>
              <a:gd name="connsiteY5" fmla="*/ 135712 h 247650"/>
              <a:gd name="connsiteX6" fmla="*/ 45244 w 174266"/>
              <a:gd name="connsiteY6" fmla="*/ 0 h 247650"/>
              <a:gd name="connsiteX0" fmla="*/ 58880 w 174266"/>
              <a:gd name="connsiteY0" fmla="*/ 0 h 238863"/>
              <a:gd name="connsiteX1" fmla="*/ 0 w 174266"/>
              <a:gd name="connsiteY1" fmla="*/ 122182 h 238863"/>
              <a:gd name="connsiteX2" fmla="*/ 7144 w 174266"/>
              <a:gd name="connsiteY2" fmla="*/ 205525 h 238863"/>
              <a:gd name="connsiteX3" fmla="*/ 78581 w 174266"/>
              <a:gd name="connsiteY3" fmla="*/ 238863 h 238863"/>
              <a:gd name="connsiteX4" fmla="*/ 145256 w 174266"/>
              <a:gd name="connsiteY4" fmla="*/ 222194 h 238863"/>
              <a:gd name="connsiteX5" fmla="*/ 174266 w 174266"/>
              <a:gd name="connsiteY5" fmla="*/ 126925 h 238863"/>
              <a:gd name="connsiteX6" fmla="*/ 58880 w 174266"/>
              <a:gd name="connsiteY6" fmla="*/ 0 h 238863"/>
              <a:gd name="connsiteX0" fmla="*/ 58880 w 174266"/>
              <a:gd name="connsiteY0" fmla="*/ 0 h 238863"/>
              <a:gd name="connsiteX1" fmla="*/ 0 w 174266"/>
              <a:gd name="connsiteY1" fmla="*/ 95819 h 238863"/>
              <a:gd name="connsiteX2" fmla="*/ 7144 w 174266"/>
              <a:gd name="connsiteY2" fmla="*/ 205525 h 238863"/>
              <a:gd name="connsiteX3" fmla="*/ 78581 w 174266"/>
              <a:gd name="connsiteY3" fmla="*/ 238863 h 238863"/>
              <a:gd name="connsiteX4" fmla="*/ 145256 w 174266"/>
              <a:gd name="connsiteY4" fmla="*/ 222194 h 238863"/>
              <a:gd name="connsiteX5" fmla="*/ 174266 w 174266"/>
              <a:gd name="connsiteY5" fmla="*/ 126925 h 238863"/>
              <a:gd name="connsiteX6" fmla="*/ 58880 w 174266"/>
              <a:gd name="connsiteY6" fmla="*/ 0 h 238863"/>
              <a:gd name="connsiteX0" fmla="*/ 58880 w 174266"/>
              <a:gd name="connsiteY0" fmla="*/ 0 h 239770"/>
              <a:gd name="connsiteX1" fmla="*/ 0 w 174266"/>
              <a:gd name="connsiteY1" fmla="*/ 95819 h 239770"/>
              <a:gd name="connsiteX2" fmla="*/ 7144 w 174266"/>
              <a:gd name="connsiteY2" fmla="*/ 205525 h 239770"/>
              <a:gd name="connsiteX3" fmla="*/ 78581 w 174266"/>
              <a:gd name="connsiteY3" fmla="*/ 238863 h 239770"/>
              <a:gd name="connsiteX4" fmla="*/ 164736 w 174266"/>
              <a:gd name="connsiteY4" fmla="*/ 239770 h 239770"/>
              <a:gd name="connsiteX5" fmla="*/ 174266 w 174266"/>
              <a:gd name="connsiteY5" fmla="*/ 126925 h 239770"/>
              <a:gd name="connsiteX6" fmla="*/ 58880 w 174266"/>
              <a:gd name="connsiteY6" fmla="*/ 0 h 239770"/>
              <a:gd name="connsiteX0" fmla="*/ 58880 w 185954"/>
              <a:gd name="connsiteY0" fmla="*/ 0 h 239770"/>
              <a:gd name="connsiteX1" fmla="*/ 0 w 185954"/>
              <a:gd name="connsiteY1" fmla="*/ 95819 h 239770"/>
              <a:gd name="connsiteX2" fmla="*/ 7144 w 185954"/>
              <a:gd name="connsiteY2" fmla="*/ 205525 h 239770"/>
              <a:gd name="connsiteX3" fmla="*/ 78581 w 185954"/>
              <a:gd name="connsiteY3" fmla="*/ 238863 h 239770"/>
              <a:gd name="connsiteX4" fmla="*/ 164736 w 185954"/>
              <a:gd name="connsiteY4" fmla="*/ 239770 h 239770"/>
              <a:gd name="connsiteX5" fmla="*/ 185954 w 185954"/>
              <a:gd name="connsiteY5" fmla="*/ 126924 h 239770"/>
              <a:gd name="connsiteX6" fmla="*/ 58880 w 185954"/>
              <a:gd name="connsiteY6" fmla="*/ 0 h 23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954" h="239770">
                <a:moveTo>
                  <a:pt x="58880" y="0"/>
                </a:moveTo>
                <a:lnTo>
                  <a:pt x="0" y="95819"/>
                </a:lnTo>
                <a:lnTo>
                  <a:pt x="7144" y="205525"/>
                </a:lnTo>
                <a:lnTo>
                  <a:pt x="78581" y="238863"/>
                </a:lnTo>
                <a:lnTo>
                  <a:pt x="164736" y="239770"/>
                </a:lnTo>
                <a:lnTo>
                  <a:pt x="185954" y="126924"/>
                </a:lnTo>
                <a:lnTo>
                  <a:pt x="5888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Freeform 96"/>
          <p:cNvSpPr/>
          <p:nvPr/>
        </p:nvSpPr>
        <p:spPr>
          <a:xfrm rot="21435546" flipH="1">
            <a:off x="995457" y="-1405859"/>
            <a:ext cx="254710" cy="454078"/>
          </a:xfrm>
          <a:custGeom>
            <a:avLst/>
            <a:gdLst>
              <a:gd name="connsiteX0" fmla="*/ 29368 w 254710"/>
              <a:gd name="connsiteY0" fmla="*/ 0 h 454078"/>
              <a:gd name="connsiteX1" fmla="*/ 0 w 254710"/>
              <a:gd name="connsiteY1" fmla="*/ 106396 h 454078"/>
              <a:gd name="connsiteX2" fmla="*/ 56164 w 254710"/>
              <a:gd name="connsiteY2" fmla="*/ 266041 h 454078"/>
              <a:gd name="connsiteX3" fmla="*/ 72920 w 254710"/>
              <a:gd name="connsiteY3" fmla="*/ 310835 h 454078"/>
              <a:gd name="connsiteX4" fmla="*/ 69230 w 254710"/>
              <a:gd name="connsiteY4" fmla="*/ 314679 h 454078"/>
              <a:gd name="connsiteX5" fmla="*/ 81196 w 254710"/>
              <a:gd name="connsiteY5" fmla="*/ 395320 h 454078"/>
              <a:gd name="connsiteX6" fmla="*/ 195939 w 254710"/>
              <a:gd name="connsiteY6" fmla="*/ 448315 h 454078"/>
              <a:gd name="connsiteX7" fmla="*/ 250278 w 254710"/>
              <a:gd name="connsiteY7" fmla="*/ 341771 h 454078"/>
              <a:gd name="connsiteX8" fmla="*/ 231901 w 254710"/>
              <a:gd name="connsiteY8" fmla="*/ 256668 h 454078"/>
              <a:gd name="connsiteX9" fmla="*/ 231455 w 254710"/>
              <a:gd name="connsiteY9" fmla="*/ 256467 h 454078"/>
              <a:gd name="connsiteX10" fmla="*/ 230263 w 254710"/>
              <a:gd name="connsiteY10" fmla="*/ 254455 h 454078"/>
              <a:gd name="connsiteX11" fmla="*/ 213520 w 254710"/>
              <a:gd name="connsiteY11" fmla="*/ 224531 h 454078"/>
              <a:gd name="connsiteX12" fmla="*/ 29368 w 254710"/>
              <a:gd name="connsiteY12" fmla="*/ 0 h 454078"/>
              <a:gd name="connsiteX0" fmla="*/ 29368 w 254710"/>
              <a:gd name="connsiteY0" fmla="*/ 0 h 454078"/>
              <a:gd name="connsiteX1" fmla="*/ 0 w 254710"/>
              <a:gd name="connsiteY1" fmla="*/ 106396 h 454078"/>
              <a:gd name="connsiteX2" fmla="*/ 56164 w 254710"/>
              <a:gd name="connsiteY2" fmla="*/ 266041 h 454078"/>
              <a:gd name="connsiteX3" fmla="*/ 72920 w 254710"/>
              <a:gd name="connsiteY3" fmla="*/ 310835 h 454078"/>
              <a:gd name="connsiteX4" fmla="*/ 69230 w 254710"/>
              <a:gd name="connsiteY4" fmla="*/ 314679 h 454078"/>
              <a:gd name="connsiteX5" fmla="*/ 81196 w 254710"/>
              <a:gd name="connsiteY5" fmla="*/ 395320 h 454078"/>
              <a:gd name="connsiteX6" fmla="*/ 195939 w 254710"/>
              <a:gd name="connsiteY6" fmla="*/ 448315 h 454078"/>
              <a:gd name="connsiteX7" fmla="*/ 250278 w 254710"/>
              <a:gd name="connsiteY7" fmla="*/ 341771 h 454078"/>
              <a:gd name="connsiteX8" fmla="*/ 231901 w 254710"/>
              <a:gd name="connsiteY8" fmla="*/ 256668 h 454078"/>
              <a:gd name="connsiteX9" fmla="*/ 231455 w 254710"/>
              <a:gd name="connsiteY9" fmla="*/ 256467 h 454078"/>
              <a:gd name="connsiteX10" fmla="*/ 213520 w 254710"/>
              <a:gd name="connsiteY10" fmla="*/ 224531 h 454078"/>
              <a:gd name="connsiteX11" fmla="*/ 29368 w 254710"/>
              <a:gd name="connsiteY11" fmla="*/ 0 h 454078"/>
              <a:gd name="connsiteX0" fmla="*/ 29368 w 254710"/>
              <a:gd name="connsiteY0" fmla="*/ 0 h 454078"/>
              <a:gd name="connsiteX1" fmla="*/ 0 w 254710"/>
              <a:gd name="connsiteY1" fmla="*/ 106396 h 454078"/>
              <a:gd name="connsiteX2" fmla="*/ 56164 w 254710"/>
              <a:gd name="connsiteY2" fmla="*/ 266041 h 454078"/>
              <a:gd name="connsiteX3" fmla="*/ 72920 w 254710"/>
              <a:gd name="connsiteY3" fmla="*/ 310835 h 454078"/>
              <a:gd name="connsiteX4" fmla="*/ 69230 w 254710"/>
              <a:gd name="connsiteY4" fmla="*/ 314679 h 454078"/>
              <a:gd name="connsiteX5" fmla="*/ 81196 w 254710"/>
              <a:gd name="connsiteY5" fmla="*/ 395320 h 454078"/>
              <a:gd name="connsiteX6" fmla="*/ 195939 w 254710"/>
              <a:gd name="connsiteY6" fmla="*/ 448315 h 454078"/>
              <a:gd name="connsiteX7" fmla="*/ 250278 w 254710"/>
              <a:gd name="connsiteY7" fmla="*/ 341771 h 454078"/>
              <a:gd name="connsiteX8" fmla="*/ 231901 w 254710"/>
              <a:gd name="connsiteY8" fmla="*/ 256668 h 454078"/>
              <a:gd name="connsiteX9" fmla="*/ 231455 w 254710"/>
              <a:gd name="connsiteY9" fmla="*/ 256467 h 454078"/>
              <a:gd name="connsiteX10" fmla="*/ 213520 w 254710"/>
              <a:gd name="connsiteY10" fmla="*/ 224531 h 454078"/>
              <a:gd name="connsiteX11" fmla="*/ 29368 w 254710"/>
              <a:gd name="connsiteY11" fmla="*/ 0 h 45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10" h="454078">
                <a:moveTo>
                  <a:pt x="29368" y="0"/>
                </a:moveTo>
                <a:lnTo>
                  <a:pt x="0" y="106396"/>
                </a:lnTo>
                <a:cubicBezTo>
                  <a:pt x="32842" y="144185"/>
                  <a:pt x="42019" y="213549"/>
                  <a:pt x="56164" y="266041"/>
                </a:cubicBezTo>
                <a:lnTo>
                  <a:pt x="72920" y="310835"/>
                </a:lnTo>
                <a:lnTo>
                  <a:pt x="69230" y="314679"/>
                </a:lnTo>
                <a:cubicBezTo>
                  <a:pt x="48490" y="336281"/>
                  <a:pt x="60077" y="373048"/>
                  <a:pt x="81196" y="395320"/>
                </a:cubicBezTo>
                <a:cubicBezTo>
                  <a:pt x="102314" y="417593"/>
                  <a:pt x="164533" y="471751"/>
                  <a:pt x="195939" y="448315"/>
                </a:cubicBezTo>
                <a:cubicBezTo>
                  <a:pt x="227345" y="424878"/>
                  <a:pt x="256280" y="376132"/>
                  <a:pt x="250278" y="341771"/>
                </a:cubicBezTo>
                <a:cubicBezTo>
                  <a:pt x="260822" y="307493"/>
                  <a:pt x="251706" y="271983"/>
                  <a:pt x="231901" y="256668"/>
                </a:cubicBezTo>
                <a:lnTo>
                  <a:pt x="231455" y="256467"/>
                </a:lnTo>
                <a:lnTo>
                  <a:pt x="213520" y="224531"/>
                </a:lnTo>
                <a:cubicBezTo>
                  <a:pt x="187194" y="172434"/>
                  <a:pt x="64955" y="16020"/>
                  <a:pt x="2936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1" name="Freeform 80"/>
          <p:cNvSpPr/>
          <p:nvPr/>
        </p:nvSpPr>
        <p:spPr>
          <a:xfrm>
            <a:off x="366337" y="-1520502"/>
            <a:ext cx="290840" cy="515428"/>
          </a:xfrm>
          <a:custGeom>
            <a:avLst/>
            <a:gdLst>
              <a:gd name="connsiteX0" fmla="*/ 312821 w 312821"/>
              <a:gd name="connsiteY0" fmla="*/ 0 h 469232"/>
              <a:gd name="connsiteX1" fmla="*/ 144379 w 312821"/>
              <a:gd name="connsiteY1" fmla="*/ 12032 h 469232"/>
              <a:gd name="connsiteX2" fmla="*/ 0 w 312821"/>
              <a:gd name="connsiteY2" fmla="*/ 360948 h 469232"/>
              <a:gd name="connsiteX3" fmla="*/ 156411 w 312821"/>
              <a:gd name="connsiteY3" fmla="*/ 469232 h 469232"/>
              <a:gd name="connsiteX4" fmla="*/ 312821 w 312821"/>
              <a:gd name="connsiteY4" fmla="*/ 0 h 469232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  <a:gd name="connsiteX0" fmla="*/ 312852 w 312852"/>
              <a:gd name="connsiteY0" fmla="*/ 46196 h 515428"/>
              <a:gd name="connsiteX1" fmla="*/ 144410 w 312852"/>
              <a:gd name="connsiteY1" fmla="*/ 58228 h 515428"/>
              <a:gd name="connsiteX2" fmla="*/ 31 w 312852"/>
              <a:gd name="connsiteY2" fmla="*/ 407144 h 515428"/>
              <a:gd name="connsiteX3" fmla="*/ 156442 w 312852"/>
              <a:gd name="connsiteY3" fmla="*/ 515428 h 515428"/>
              <a:gd name="connsiteX4" fmla="*/ 312852 w 312852"/>
              <a:gd name="connsiteY4" fmla="*/ 46196 h 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52" h="515428">
                <a:moveTo>
                  <a:pt x="312852" y="46196"/>
                </a:moveTo>
                <a:cubicBezTo>
                  <a:pt x="310847" y="-30004"/>
                  <a:pt x="196547" y="-1930"/>
                  <a:pt x="144410" y="58228"/>
                </a:cubicBezTo>
                <a:cubicBezTo>
                  <a:pt x="92273" y="118386"/>
                  <a:pt x="-1974" y="330944"/>
                  <a:pt x="31" y="407144"/>
                </a:cubicBezTo>
                <a:cubicBezTo>
                  <a:pt x="39468" y="474989"/>
                  <a:pt x="59855" y="511083"/>
                  <a:pt x="156442" y="515428"/>
                </a:cubicBezTo>
                <a:lnTo>
                  <a:pt x="312852" y="4619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reeform 81"/>
          <p:cNvSpPr/>
          <p:nvPr/>
        </p:nvSpPr>
        <p:spPr>
          <a:xfrm>
            <a:off x="357048" y="-1121227"/>
            <a:ext cx="121732" cy="145256"/>
          </a:xfrm>
          <a:custGeom>
            <a:avLst/>
            <a:gdLst>
              <a:gd name="connsiteX0" fmla="*/ 119063 w 119063"/>
              <a:gd name="connsiteY0" fmla="*/ 83344 h 145256"/>
              <a:gd name="connsiteX1" fmla="*/ 111919 w 119063"/>
              <a:gd name="connsiteY1" fmla="*/ 145256 h 145256"/>
              <a:gd name="connsiteX2" fmla="*/ 11907 w 119063"/>
              <a:gd name="connsiteY2" fmla="*/ 92869 h 145256"/>
              <a:gd name="connsiteX3" fmla="*/ 0 w 119063"/>
              <a:gd name="connsiteY3" fmla="*/ 45244 h 145256"/>
              <a:gd name="connsiteX4" fmla="*/ 28575 w 119063"/>
              <a:gd name="connsiteY4" fmla="*/ 0 h 145256"/>
              <a:gd name="connsiteX5" fmla="*/ 69057 w 119063"/>
              <a:gd name="connsiteY5" fmla="*/ 64294 h 145256"/>
              <a:gd name="connsiteX6" fmla="*/ 119063 w 119063"/>
              <a:gd name="connsiteY6" fmla="*/ 83344 h 145256"/>
              <a:gd name="connsiteX0" fmla="*/ 119063 w 121732"/>
              <a:gd name="connsiteY0" fmla="*/ 83344 h 145256"/>
              <a:gd name="connsiteX1" fmla="*/ 121444 w 121732"/>
              <a:gd name="connsiteY1" fmla="*/ 119062 h 145256"/>
              <a:gd name="connsiteX2" fmla="*/ 111919 w 121732"/>
              <a:gd name="connsiteY2" fmla="*/ 145256 h 145256"/>
              <a:gd name="connsiteX3" fmla="*/ 11907 w 121732"/>
              <a:gd name="connsiteY3" fmla="*/ 92869 h 145256"/>
              <a:gd name="connsiteX4" fmla="*/ 0 w 121732"/>
              <a:gd name="connsiteY4" fmla="*/ 45244 h 145256"/>
              <a:gd name="connsiteX5" fmla="*/ 28575 w 121732"/>
              <a:gd name="connsiteY5" fmla="*/ 0 h 145256"/>
              <a:gd name="connsiteX6" fmla="*/ 69057 w 121732"/>
              <a:gd name="connsiteY6" fmla="*/ 64294 h 145256"/>
              <a:gd name="connsiteX7" fmla="*/ 119063 w 121732"/>
              <a:gd name="connsiteY7" fmla="*/ 83344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32" h="145256">
                <a:moveTo>
                  <a:pt x="119063" y="83344"/>
                </a:moveTo>
                <a:cubicBezTo>
                  <a:pt x="117475" y="95250"/>
                  <a:pt x="123032" y="107156"/>
                  <a:pt x="121444" y="119062"/>
                </a:cubicBezTo>
                <a:lnTo>
                  <a:pt x="111919" y="145256"/>
                </a:lnTo>
                <a:lnTo>
                  <a:pt x="11907" y="92869"/>
                </a:lnTo>
                <a:lnTo>
                  <a:pt x="0" y="45244"/>
                </a:lnTo>
                <a:lnTo>
                  <a:pt x="28575" y="0"/>
                </a:lnTo>
                <a:lnTo>
                  <a:pt x="69057" y="64294"/>
                </a:lnTo>
                <a:lnTo>
                  <a:pt x="119063" y="8334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Freeform 86"/>
          <p:cNvSpPr/>
          <p:nvPr/>
        </p:nvSpPr>
        <p:spPr>
          <a:xfrm flipH="1">
            <a:off x="1139776" y="-1439888"/>
            <a:ext cx="627279" cy="453564"/>
          </a:xfrm>
          <a:custGeom>
            <a:avLst/>
            <a:gdLst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9898 w 627279"/>
              <a:gd name="connsiteY3" fmla="*/ 174631 h 463089"/>
              <a:gd name="connsiteX4" fmla="*/ 519029 w 627279"/>
              <a:gd name="connsiteY4" fmla="*/ 122498 h 463089"/>
              <a:gd name="connsiteX5" fmla="*/ 517844 w 627279"/>
              <a:gd name="connsiteY5" fmla="*/ 145066 h 463089"/>
              <a:gd name="connsiteX6" fmla="*/ 514607 w 627279"/>
              <a:gd name="connsiteY6" fmla="*/ 453098 h 463089"/>
              <a:gd name="connsiteX7" fmla="*/ 97095 w 627279"/>
              <a:gd name="connsiteY7" fmla="*/ 463089 h 463089"/>
              <a:gd name="connsiteX8" fmla="*/ 71695 w 627279"/>
              <a:gd name="connsiteY8" fmla="*/ 213269 h 463089"/>
              <a:gd name="connsiteX9" fmla="*/ 71271 w 627279"/>
              <a:gd name="connsiteY9" fmla="*/ 205954 h 463089"/>
              <a:gd name="connsiteX10" fmla="*/ 0 w 627279"/>
              <a:gd name="connsiteY10" fmla="*/ 107956 h 463089"/>
              <a:gd name="connsiteX11" fmla="*/ 57150 w 627279"/>
              <a:gd name="connsiteY11" fmla="*/ 17469 h 463089"/>
              <a:gd name="connsiteX12" fmla="*/ 60582 w 627279"/>
              <a:gd name="connsiteY12" fmla="*/ 21509 h 463089"/>
              <a:gd name="connsiteX13" fmla="*/ 517410 w 627279"/>
              <a:gd name="connsiteY13" fmla="*/ 25269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9898 w 627279"/>
              <a:gd name="connsiteY3" fmla="*/ 174631 h 463089"/>
              <a:gd name="connsiteX4" fmla="*/ 517844 w 627279"/>
              <a:gd name="connsiteY4" fmla="*/ 145066 h 463089"/>
              <a:gd name="connsiteX5" fmla="*/ 514607 w 627279"/>
              <a:gd name="connsiteY5" fmla="*/ 453098 h 463089"/>
              <a:gd name="connsiteX6" fmla="*/ 97095 w 627279"/>
              <a:gd name="connsiteY6" fmla="*/ 463089 h 463089"/>
              <a:gd name="connsiteX7" fmla="*/ 71695 w 627279"/>
              <a:gd name="connsiteY7" fmla="*/ 213269 h 463089"/>
              <a:gd name="connsiteX8" fmla="*/ 71271 w 627279"/>
              <a:gd name="connsiteY8" fmla="*/ 205954 h 463089"/>
              <a:gd name="connsiteX9" fmla="*/ 0 w 627279"/>
              <a:gd name="connsiteY9" fmla="*/ 107956 h 463089"/>
              <a:gd name="connsiteX10" fmla="*/ 57150 w 627279"/>
              <a:gd name="connsiteY10" fmla="*/ 17469 h 463089"/>
              <a:gd name="connsiteX11" fmla="*/ 60582 w 627279"/>
              <a:gd name="connsiteY11" fmla="*/ 21509 h 463089"/>
              <a:gd name="connsiteX12" fmla="*/ 517410 w 627279"/>
              <a:gd name="connsiteY12" fmla="*/ 25269 h 463089"/>
              <a:gd name="connsiteX13" fmla="*/ 516989 w 627279"/>
              <a:gd name="connsiteY13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7844 w 627279"/>
              <a:gd name="connsiteY3" fmla="*/ 145066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7844 w 627279"/>
              <a:gd name="connsiteY3" fmla="*/ 178404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0701 w 627279"/>
              <a:gd name="connsiteY3" fmla="*/ 180785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05939 w 627279"/>
              <a:gd name="connsiteY3" fmla="*/ 233172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0701 w 627279"/>
              <a:gd name="connsiteY3" fmla="*/ 216503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0701 w 627279"/>
              <a:gd name="connsiteY3" fmla="*/ 202215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06978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23646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8883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52221 w 627279"/>
              <a:gd name="connsiteY7" fmla="*/ 203573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8839 w 627279"/>
              <a:gd name="connsiteY6" fmla="*/ 198982 h 463089"/>
              <a:gd name="connsiteX7" fmla="*/ 52221 w 627279"/>
              <a:gd name="connsiteY7" fmla="*/ 203573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8839 w 627279"/>
              <a:gd name="connsiteY6" fmla="*/ 198982 h 463089"/>
              <a:gd name="connsiteX7" fmla="*/ 71271 w 627279"/>
              <a:gd name="connsiteY7" fmla="*/ 217861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1220 w 627279"/>
              <a:gd name="connsiteY6" fmla="*/ 182313 h 463089"/>
              <a:gd name="connsiteX7" fmla="*/ 71271 w 627279"/>
              <a:gd name="connsiteY7" fmla="*/ 217861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1220 w 627279"/>
              <a:gd name="connsiteY6" fmla="*/ 182313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1220 w 627279"/>
              <a:gd name="connsiteY6" fmla="*/ 182313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55945"/>
              <a:gd name="connsiteX1" fmla="*/ 627279 w 627279"/>
              <a:gd name="connsiteY1" fmla="*/ 89432 h 455945"/>
              <a:gd name="connsiteX2" fmla="*/ 528639 w 627279"/>
              <a:gd name="connsiteY2" fmla="*/ 224638 h 455945"/>
              <a:gd name="connsiteX3" fmla="*/ 513082 w 627279"/>
              <a:gd name="connsiteY3" fmla="*/ 211740 h 455945"/>
              <a:gd name="connsiteX4" fmla="*/ 514607 w 627279"/>
              <a:gd name="connsiteY4" fmla="*/ 453098 h 455945"/>
              <a:gd name="connsiteX5" fmla="*/ 85189 w 627279"/>
              <a:gd name="connsiteY5" fmla="*/ 455945 h 455945"/>
              <a:gd name="connsiteX6" fmla="*/ 83601 w 627279"/>
              <a:gd name="connsiteY6" fmla="*/ 227557 h 455945"/>
              <a:gd name="connsiteX7" fmla="*/ 76033 w 627279"/>
              <a:gd name="connsiteY7" fmla="*/ 225004 h 455945"/>
              <a:gd name="connsiteX8" fmla="*/ 0 w 627279"/>
              <a:gd name="connsiteY8" fmla="*/ 107956 h 455945"/>
              <a:gd name="connsiteX9" fmla="*/ 57150 w 627279"/>
              <a:gd name="connsiteY9" fmla="*/ 17469 h 455945"/>
              <a:gd name="connsiteX10" fmla="*/ 60582 w 627279"/>
              <a:gd name="connsiteY10" fmla="*/ 21509 h 455945"/>
              <a:gd name="connsiteX11" fmla="*/ 517410 w 627279"/>
              <a:gd name="connsiteY11" fmla="*/ 25269 h 455945"/>
              <a:gd name="connsiteX12" fmla="*/ 516989 w 627279"/>
              <a:gd name="connsiteY12" fmla="*/ 0 h 455945"/>
              <a:gd name="connsiteX0" fmla="*/ 516989 w 627279"/>
              <a:gd name="connsiteY0" fmla="*/ 0 h 455945"/>
              <a:gd name="connsiteX1" fmla="*/ 627279 w 627279"/>
              <a:gd name="connsiteY1" fmla="*/ 89432 h 455945"/>
              <a:gd name="connsiteX2" fmla="*/ 528639 w 627279"/>
              <a:gd name="connsiteY2" fmla="*/ 224638 h 455945"/>
              <a:gd name="connsiteX3" fmla="*/ 513082 w 627279"/>
              <a:gd name="connsiteY3" fmla="*/ 211740 h 455945"/>
              <a:gd name="connsiteX4" fmla="*/ 514607 w 627279"/>
              <a:gd name="connsiteY4" fmla="*/ 453098 h 455945"/>
              <a:gd name="connsiteX5" fmla="*/ 85189 w 627279"/>
              <a:gd name="connsiteY5" fmla="*/ 455945 h 455945"/>
              <a:gd name="connsiteX6" fmla="*/ 83601 w 627279"/>
              <a:gd name="connsiteY6" fmla="*/ 227557 h 455945"/>
              <a:gd name="connsiteX7" fmla="*/ 76033 w 627279"/>
              <a:gd name="connsiteY7" fmla="*/ 225004 h 455945"/>
              <a:gd name="connsiteX8" fmla="*/ 0 w 627279"/>
              <a:gd name="connsiteY8" fmla="*/ 107956 h 455945"/>
              <a:gd name="connsiteX9" fmla="*/ 57150 w 627279"/>
              <a:gd name="connsiteY9" fmla="*/ 17469 h 455945"/>
              <a:gd name="connsiteX10" fmla="*/ 60582 w 627279"/>
              <a:gd name="connsiteY10" fmla="*/ 21509 h 455945"/>
              <a:gd name="connsiteX11" fmla="*/ 517410 w 627279"/>
              <a:gd name="connsiteY11" fmla="*/ 25269 h 455945"/>
              <a:gd name="connsiteX12" fmla="*/ 516989 w 627279"/>
              <a:gd name="connsiteY12" fmla="*/ 0 h 455945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3601 w 627279"/>
              <a:gd name="connsiteY6" fmla="*/ 227557 h 453564"/>
              <a:gd name="connsiteX7" fmla="*/ 76033 w 627279"/>
              <a:gd name="connsiteY7" fmla="*/ 225004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8364 w 627279"/>
              <a:gd name="connsiteY6" fmla="*/ 232319 h 453564"/>
              <a:gd name="connsiteX7" fmla="*/ 76033 w 627279"/>
              <a:gd name="connsiteY7" fmla="*/ 225004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8364 w 627279"/>
              <a:gd name="connsiteY6" fmla="*/ 232319 h 453564"/>
              <a:gd name="connsiteX7" fmla="*/ 83177 w 627279"/>
              <a:gd name="connsiteY7" fmla="*/ 225004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8364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7279" h="453564">
                <a:moveTo>
                  <a:pt x="516989" y="0"/>
                </a:moveTo>
                <a:lnTo>
                  <a:pt x="627279" y="89432"/>
                </a:lnTo>
                <a:cubicBezTo>
                  <a:pt x="612655" y="124183"/>
                  <a:pt x="552788" y="204175"/>
                  <a:pt x="528639" y="224638"/>
                </a:cubicBezTo>
                <a:lnTo>
                  <a:pt x="513082" y="211740"/>
                </a:lnTo>
                <a:cubicBezTo>
                  <a:pt x="475019" y="328861"/>
                  <a:pt x="498533" y="369802"/>
                  <a:pt x="514607" y="453098"/>
                </a:cubicBezTo>
                <a:lnTo>
                  <a:pt x="75664" y="453564"/>
                </a:lnTo>
                <a:cubicBezTo>
                  <a:pt x="92597" y="386959"/>
                  <a:pt x="107150" y="315593"/>
                  <a:pt x="95508" y="232319"/>
                </a:cubicBezTo>
                <a:cubicBezTo>
                  <a:pt x="85770" y="225091"/>
                  <a:pt x="87885" y="224332"/>
                  <a:pt x="73653" y="208335"/>
                </a:cubicBezTo>
                <a:cubicBezTo>
                  <a:pt x="59421" y="192338"/>
                  <a:pt x="23757" y="143003"/>
                  <a:pt x="0" y="107956"/>
                </a:cubicBezTo>
                <a:lnTo>
                  <a:pt x="57150" y="17469"/>
                </a:lnTo>
                <a:lnTo>
                  <a:pt x="60582" y="21509"/>
                </a:lnTo>
                <a:lnTo>
                  <a:pt x="517410" y="25269"/>
                </a:lnTo>
                <a:cubicBezTo>
                  <a:pt x="517270" y="16846"/>
                  <a:pt x="517129" y="8423"/>
                  <a:pt x="516989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ounded Rectangle 82"/>
          <p:cNvSpPr/>
          <p:nvPr/>
        </p:nvSpPr>
        <p:spPr>
          <a:xfrm>
            <a:off x="1179245" y="-1833494"/>
            <a:ext cx="609164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Freeform 93"/>
          <p:cNvSpPr/>
          <p:nvPr/>
        </p:nvSpPr>
        <p:spPr>
          <a:xfrm flipH="1">
            <a:off x="1097046" y="-1934732"/>
            <a:ext cx="736471" cy="510617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2349" h="552569">
                <a:moveTo>
                  <a:pt x="399614" y="2226"/>
                </a:moveTo>
                <a:cubicBezTo>
                  <a:pt x="319624" y="11218"/>
                  <a:pt x="223657" y="49730"/>
                  <a:pt x="171012" y="82013"/>
                </a:cubicBezTo>
                <a:cubicBezTo>
                  <a:pt x="118367" y="114296"/>
                  <a:pt x="109322" y="152060"/>
                  <a:pt x="83743" y="195923"/>
                </a:cubicBezTo>
                <a:cubicBezTo>
                  <a:pt x="58164" y="239787"/>
                  <a:pt x="29367" y="285858"/>
                  <a:pt x="17540" y="345194"/>
                </a:cubicBezTo>
                <a:cubicBezTo>
                  <a:pt x="5713" y="404530"/>
                  <a:pt x="-12622" y="563843"/>
                  <a:pt x="12778" y="551937"/>
                </a:cubicBezTo>
                <a:lnTo>
                  <a:pt x="169940" y="299524"/>
                </a:lnTo>
                <a:lnTo>
                  <a:pt x="317578" y="170937"/>
                </a:lnTo>
                <a:lnTo>
                  <a:pt x="474740" y="280474"/>
                </a:lnTo>
                <a:lnTo>
                  <a:pt x="712865" y="332862"/>
                </a:lnTo>
                <a:lnTo>
                  <a:pt x="884315" y="418587"/>
                </a:lnTo>
                <a:cubicBezTo>
                  <a:pt x="912890" y="400331"/>
                  <a:pt x="903365" y="278093"/>
                  <a:pt x="884315" y="223324"/>
                </a:cubicBezTo>
                <a:cubicBezTo>
                  <a:pt x="865265" y="168555"/>
                  <a:pt x="808909" y="122518"/>
                  <a:pt x="770015" y="89974"/>
                </a:cubicBezTo>
                <a:cubicBezTo>
                  <a:pt x="731121" y="57430"/>
                  <a:pt x="712687" y="42687"/>
                  <a:pt x="650953" y="28062"/>
                </a:cubicBezTo>
                <a:cubicBezTo>
                  <a:pt x="589219" y="13437"/>
                  <a:pt x="479604" y="-6766"/>
                  <a:pt x="399614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 94"/>
          <p:cNvSpPr/>
          <p:nvPr/>
        </p:nvSpPr>
        <p:spPr>
          <a:xfrm rot="2780139" flipH="1">
            <a:off x="1317103" y="-1629544"/>
            <a:ext cx="482286" cy="235494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  <a:gd name="connsiteX0" fmla="*/ 310445 w 551767"/>
              <a:gd name="connsiteY0" fmla="*/ 60286 h 222788"/>
              <a:gd name="connsiteX1" fmla="*/ 0 w 551767"/>
              <a:gd name="connsiteY1" fmla="*/ 78407 h 222788"/>
              <a:gd name="connsiteX2" fmla="*/ 420669 w 551767"/>
              <a:gd name="connsiteY2" fmla="*/ 222312 h 222788"/>
              <a:gd name="connsiteX3" fmla="*/ 534482 w 551767"/>
              <a:gd name="connsiteY3" fmla="*/ 28127 h 222788"/>
              <a:gd name="connsiteX4" fmla="*/ 310445 w 551767"/>
              <a:gd name="connsiteY4" fmla="*/ 60286 h 222788"/>
              <a:gd name="connsiteX0" fmla="*/ 310445 w 551767"/>
              <a:gd name="connsiteY0" fmla="*/ 60286 h 222788"/>
              <a:gd name="connsiteX1" fmla="*/ 0 w 551767"/>
              <a:gd name="connsiteY1" fmla="*/ 78407 h 222788"/>
              <a:gd name="connsiteX2" fmla="*/ 420669 w 551767"/>
              <a:gd name="connsiteY2" fmla="*/ 222312 h 222788"/>
              <a:gd name="connsiteX3" fmla="*/ 534482 w 551767"/>
              <a:gd name="connsiteY3" fmla="*/ 28127 h 222788"/>
              <a:gd name="connsiteX4" fmla="*/ 310445 w 551767"/>
              <a:gd name="connsiteY4" fmla="*/ 60286 h 222788"/>
              <a:gd name="connsiteX0" fmla="*/ 310445 w 572195"/>
              <a:gd name="connsiteY0" fmla="*/ 74477 h 236979"/>
              <a:gd name="connsiteX1" fmla="*/ 0 w 572195"/>
              <a:gd name="connsiteY1" fmla="*/ 92598 h 236979"/>
              <a:gd name="connsiteX2" fmla="*/ 420669 w 572195"/>
              <a:gd name="connsiteY2" fmla="*/ 236503 h 236979"/>
              <a:gd name="connsiteX3" fmla="*/ 534482 w 572195"/>
              <a:gd name="connsiteY3" fmla="*/ 42318 h 236979"/>
              <a:gd name="connsiteX4" fmla="*/ 310445 w 572195"/>
              <a:gd name="connsiteY4" fmla="*/ 74477 h 236979"/>
              <a:gd name="connsiteX0" fmla="*/ 297292 w 539384"/>
              <a:gd name="connsiteY0" fmla="*/ 29073 h 205356"/>
              <a:gd name="connsiteX1" fmla="*/ 0 w 539384"/>
              <a:gd name="connsiteY1" fmla="*/ 60975 h 205356"/>
              <a:gd name="connsiteX2" fmla="*/ 420669 w 539384"/>
              <a:gd name="connsiteY2" fmla="*/ 204880 h 205356"/>
              <a:gd name="connsiteX3" fmla="*/ 534482 w 539384"/>
              <a:gd name="connsiteY3" fmla="*/ 10695 h 205356"/>
              <a:gd name="connsiteX4" fmla="*/ 297292 w 539384"/>
              <a:gd name="connsiteY4" fmla="*/ 29073 h 205356"/>
              <a:gd name="connsiteX0" fmla="*/ 295962 w 539459"/>
              <a:gd name="connsiteY0" fmla="*/ 18416 h 209888"/>
              <a:gd name="connsiteX1" fmla="*/ 0 w 539459"/>
              <a:gd name="connsiteY1" fmla="*/ 65507 h 209888"/>
              <a:gd name="connsiteX2" fmla="*/ 420669 w 539459"/>
              <a:gd name="connsiteY2" fmla="*/ 209412 h 209888"/>
              <a:gd name="connsiteX3" fmla="*/ 534482 w 539459"/>
              <a:gd name="connsiteY3" fmla="*/ 15227 h 209888"/>
              <a:gd name="connsiteX4" fmla="*/ 295962 w 539459"/>
              <a:gd name="connsiteY4" fmla="*/ 18416 h 209888"/>
              <a:gd name="connsiteX0" fmla="*/ 295962 w 539459"/>
              <a:gd name="connsiteY0" fmla="*/ 33489 h 224961"/>
              <a:gd name="connsiteX1" fmla="*/ 0 w 539459"/>
              <a:gd name="connsiteY1" fmla="*/ 80580 h 224961"/>
              <a:gd name="connsiteX2" fmla="*/ 420669 w 539459"/>
              <a:gd name="connsiteY2" fmla="*/ 224485 h 224961"/>
              <a:gd name="connsiteX3" fmla="*/ 534482 w 539459"/>
              <a:gd name="connsiteY3" fmla="*/ 30300 h 224961"/>
              <a:gd name="connsiteX4" fmla="*/ 295962 w 539459"/>
              <a:gd name="connsiteY4" fmla="*/ 33489 h 224961"/>
              <a:gd name="connsiteX0" fmla="*/ 295962 w 521047"/>
              <a:gd name="connsiteY0" fmla="*/ 29526 h 221271"/>
              <a:gd name="connsiteX1" fmla="*/ 0 w 521047"/>
              <a:gd name="connsiteY1" fmla="*/ 76617 h 221271"/>
              <a:gd name="connsiteX2" fmla="*/ 420669 w 521047"/>
              <a:gd name="connsiteY2" fmla="*/ 220522 h 221271"/>
              <a:gd name="connsiteX3" fmla="*/ 514596 w 521047"/>
              <a:gd name="connsiteY3" fmla="*/ 12400 h 221271"/>
              <a:gd name="connsiteX4" fmla="*/ 295962 w 521047"/>
              <a:gd name="connsiteY4" fmla="*/ 29526 h 221271"/>
              <a:gd name="connsiteX0" fmla="*/ 295962 w 546898"/>
              <a:gd name="connsiteY0" fmla="*/ 48709 h 240454"/>
              <a:gd name="connsiteX1" fmla="*/ 0 w 546898"/>
              <a:gd name="connsiteY1" fmla="*/ 95800 h 240454"/>
              <a:gd name="connsiteX2" fmla="*/ 420669 w 546898"/>
              <a:gd name="connsiteY2" fmla="*/ 239705 h 240454"/>
              <a:gd name="connsiteX3" fmla="*/ 514596 w 546898"/>
              <a:gd name="connsiteY3" fmla="*/ 31583 h 240454"/>
              <a:gd name="connsiteX4" fmla="*/ 295962 w 546898"/>
              <a:gd name="connsiteY4" fmla="*/ 48709 h 240454"/>
              <a:gd name="connsiteX0" fmla="*/ 295648 w 521068"/>
              <a:gd name="connsiteY0" fmla="*/ 39899 h 218178"/>
              <a:gd name="connsiteX1" fmla="*/ 0 w 521068"/>
              <a:gd name="connsiteY1" fmla="*/ 73524 h 218178"/>
              <a:gd name="connsiteX2" fmla="*/ 420669 w 521068"/>
              <a:gd name="connsiteY2" fmla="*/ 217429 h 218178"/>
              <a:gd name="connsiteX3" fmla="*/ 514596 w 521068"/>
              <a:gd name="connsiteY3" fmla="*/ 9307 h 218178"/>
              <a:gd name="connsiteX4" fmla="*/ 295648 w 521068"/>
              <a:gd name="connsiteY4" fmla="*/ 39899 h 218178"/>
              <a:gd name="connsiteX0" fmla="*/ 295648 w 521068"/>
              <a:gd name="connsiteY0" fmla="*/ 42064 h 220343"/>
              <a:gd name="connsiteX1" fmla="*/ 0 w 521068"/>
              <a:gd name="connsiteY1" fmla="*/ 75689 h 220343"/>
              <a:gd name="connsiteX2" fmla="*/ 420669 w 521068"/>
              <a:gd name="connsiteY2" fmla="*/ 219594 h 220343"/>
              <a:gd name="connsiteX3" fmla="*/ 514596 w 521068"/>
              <a:gd name="connsiteY3" fmla="*/ 11472 h 220343"/>
              <a:gd name="connsiteX4" fmla="*/ 295648 w 521068"/>
              <a:gd name="connsiteY4" fmla="*/ 42064 h 220343"/>
              <a:gd name="connsiteX0" fmla="*/ 295648 w 546921"/>
              <a:gd name="connsiteY0" fmla="*/ 61191 h 239470"/>
              <a:gd name="connsiteX1" fmla="*/ 0 w 546921"/>
              <a:gd name="connsiteY1" fmla="*/ 94816 h 239470"/>
              <a:gd name="connsiteX2" fmla="*/ 420669 w 546921"/>
              <a:gd name="connsiteY2" fmla="*/ 238721 h 239470"/>
              <a:gd name="connsiteX3" fmla="*/ 514596 w 546921"/>
              <a:gd name="connsiteY3" fmla="*/ 30599 h 239470"/>
              <a:gd name="connsiteX4" fmla="*/ 295648 w 546921"/>
              <a:gd name="connsiteY4" fmla="*/ 61191 h 239470"/>
              <a:gd name="connsiteX0" fmla="*/ 296901 w 548209"/>
              <a:gd name="connsiteY0" fmla="*/ 57887 h 235757"/>
              <a:gd name="connsiteX1" fmla="*/ 0 w 548209"/>
              <a:gd name="connsiteY1" fmla="*/ 72956 h 235757"/>
              <a:gd name="connsiteX2" fmla="*/ 421922 w 548209"/>
              <a:gd name="connsiteY2" fmla="*/ 235417 h 235757"/>
              <a:gd name="connsiteX3" fmla="*/ 515849 w 548209"/>
              <a:gd name="connsiteY3" fmla="*/ 27295 h 235757"/>
              <a:gd name="connsiteX4" fmla="*/ 296901 w 548209"/>
              <a:gd name="connsiteY4" fmla="*/ 57887 h 235757"/>
              <a:gd name="connsiteX0" fmla="*/ 296901 w 548209"/>
              <a:gd name="connsiteY0" fmla="*/ 57887 h 235757"/>
              <a:gd name="connsiteX1" fmla="*/ 0 w 548209"/>
              <a:gd name="connsiteY1" fmla="*/ 72956 h 235757"/>
              <a:gd name="connsiteX2" fmla="*/ 421922 w 548209"/>
              <a:gd name="connsiteY2" fmla="*/ 235417 h 235757"/>
              <a:gd name="connsiteX3" fmla="*/ 515849 w 548209"/>
              <a:gd name="connsiteY3" fmla="*/ 27295 h 235757"/>
              <a:gd name="connsiteX4" fmla="*/ 296901 w 548209"/>
              <a:gd name="connsiteY4" fmla="*/ 57887 h 235757"/>
              <a:gd name="connsiteX0" fmla="*/ 296901 w 548209"/>
              <a:gd name="connsiteY0" fmla="*/ 57887 h 235757"/>
              <a:gd name="connsiteX1" fmla="*/ 0 w 548209"/>
              <a:gd name="connsiteY1" fmla="*/ 72956 h 235757"/>
              <a:gd name="connsiteX2" fmla="*/ 421922 w 548209"/>
              <a:gd name="connsiteY2" fmla="*/ 235417 h 235757"/>
              <a:gd name="connsiteX3" fmla="*/ 515849 w 548209"/>
              <a:gd name="connsiteY3" fmla="*/ 27295 h 235757"/>
              <a:gd name="connsiteX4" fmla="*/ 296901 w 548209"/>
              <a:gd name="connsiteY4" fmla="*/ 57887 h 235757"/>
              <a:gd name="connsiteX0" fmla="*/ 296901 w 548209"/>
              <a:gd name="connsiteY0" fmla="*/ 59650 h 237520"/>
              <a:gd name="connsiteX1" fmla="*/ 0 w 548209"/>
              <a:gd name="connsiteY1" fmla="*/ 74719 h 237520"/>
              <a:gd name="connsiteX2" fmla="*/ 421922 w 548209"/>
              <a:gd name="connsiteY2" fmla="*/ 237180 h 237520"/>
              <a:gd name="connsiteX3" fmla="*/ 515849 w 548209"/>
              <a:gd name="connsiteY3" fmla="*/ 29058 h 237520"/>
              <a:gd name="connsiteX4" fmla="*/ 296901 w 548209"/>
              <a:gd name="connsiteY4" fmla="*/ 59650 h 237520"/>
              <a:gd name="connsiteX0" fmla="*/ 232698 w 482286"/>
              <a:gd name="connsiteY0" fmla="*/ 57656 h 235399"/>
              <a:gd name="connsiteX1" fmla="*/ 0 w 482286"/>
              <a:gd name="connsiteY1" fmla="*/ 64116 h 235399"/>
              <a:gd name="connsiteX2" fmla="*/ 357719 w 482286"/>
              <a:gd name="connsiteY2" fmla="*/ 235186 h 235399"/>
              <a:gd name="connsiteX3" fmla="*/ 451646 w 482286"/>
              <a:gd name="connsiteY3" fmla="*/ 27064 h 235399"/>
              <a:gd name="connsiteX4" fmla="*/ 232698 w 482286"/>
              <a:gd name="connsiteY4" fmla="*/ 57656 h 235399"/>
              <a:gd name="connsiteX0" fmla="*/ 232698 w 482286"/>
              <a:gd name="connsiteY0" fmla="*/ 57656 h 235494"/>
              <a:gd name="connsiteX1" fmla="*/ 0 w 482286"/>
              <a:gd name="connsiteY1" fmla="*/ 64116 h 235494"/>
              <a:gd name="connsiteX2" fmla="*/ 357719 w 482286"/>
              <a:gd name="connsiteY2" fmla="*/ 235186 h 235494"/>
              <a:gd name="connsiteX3" fmla="*/ 451646 w 482286"/>
              <a:gd name="connsiteY3" fmla="*/ 27064 h 235494"/>
              <a:gd name="connsiteX4" fmla="*/ 232698 w 482286"/>
              <a:gd name="connsiteY4" fmla="*/ 57656 h 23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286" h="235494">
                <a:moveTo>
                  <a:pt x="232698" y="57656"/>
                </a:moveTo>
                <a:cubicBezTo>
                  <a:pt x="157424" y="63831"/>
                  <a:pt x="169288" y="76244"/>
                  <a:pt x="0" y="64116"/>
                </a:cubicBezTo>
                <a:cubicBezTo>
                  <a:pt x="120726" y="153735"/>
                  <a:pt x="282445" y="241361"/>
                  <a:pt x="357719" y="235186"/>
                </a:cubicBezTo>
                <a:cubicBezTo>
                  <a:pt x="432993" y="229011"/>
                  <a:pt x="533784" y="100188"/>
                  <a:pt x="451646" y="27064"/>
                </a:cubicBezTo>
                <a:cubicBezTo>
                  <a:pt x="369508" y="-46060"/>
                  <a:pt x="307972" y="51481"/>
                  <a:pt x="232698" y="57656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ounded Rectangle 97"/>
          <p:cNvSpPr/>
          <p:nvPr/>
        </p:nvSpPr>
        <p:spPr>
          <a:xfrm rot="21422013">
            <a:off x="-120607" y="-329447"/>
            <a:ext cx="164416" cy="914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ounded Rectangle 98"/>
          <p:cNvSpPr/>
          <p:nvPr/>
        </p:nvSpPr>
        <p:spPr>
          <a:xfrm rot="174067">
            <a:off x="120083" y="166538"/>
            <a:ext cx="164416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Freeform 99"/>
          <p:cNvSpPr/>
          <p:nvPr/>
        </p:nvSpPr>
        <p:spPr>
          <a:xfrm>
            <a:off x="-238672" y="78650"/>
            <a:ext cx="644893" cy="369180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14504">
                <a:moveTo>
                  <a:pt x="86891" y="4762"/>
                </a:moveTo>
                <a:lnTo>
                  <a:pt x="0" y="295274"/>
                </a:lnTo>
                <a:cubicBezTo>
                  <a:pt x="60924" y="363536"/>
                  <a:pt x="360979" y="417921"/>
                  <a:pt x="452437" y="414337"/>
                </a:cubicBezTo>
                <a:cubicBezTo>
                  <a:pt x="543895" y="410753"/>
                  <a:pt x="585787" y="344487"/>
                  <a:pt x="652462" y="309562"/>
                </a:cubicBezTo>
                <a:lnTo>
                  <a:pt x="530485" y="0"/>
                </a:lnTo>
                <a:lnTo>
                  <a:pt x="86891" y="4762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473" flipH="1">
            <a:off x="241115" y="-283888"/>
            <a:ext cx="302964" cy="469814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2287967" y="-1926705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Freeform 102"/>
          <p:cNvSpPr/>
          <p:nvPr/>
        </p:nvSpPr>
        <p:spPr>
          <a:xfrm rot="21435546" flipH="1">
            <a:off x="-411172" y="-338178"/>
            <a:ext cx="254710" cy="454078"/>
          </a:xfrm>
          <a:custGeom>
            <a:avLst/>
            <a:gdLst>
              <a:gd name="connsiteX0" fmla="*/ 29368 w 254710"/>
              <a:gd name="connsiteY0" fmla="*/ 0 h 454078"/>
              <a:gd name="connsiteX1" fmla="*/ 0 w 254710"/>
              <a:gd name="connsiteY1" fmla="*/ 106396 h 454078"/>
              <a:gd name="connsiteX2" fmla="*/ 56164 w 254710"/>
              <a:gd name="connsiteY2" fmla="*/ 266041 h 454078"/>
              <a:gd name="connsiteX3" fmla="*/ 72920 w 254710"/>
              <a:gd name="connsiteY3" fmla="*/ 310835 h 454078"/>
              <a:gd name="connsiteX4" fmla="*/ 69230 w 254710"/>
              <a:gd name="connsiteY4" fmla="*/ 314679 h 454078"/>
              <a:gd name="connsiteX5" fmla="*/ 81196 w 254710"/>
              <a:gd name="connsiteY5" fmla="*/ 395320 h 454078"/>
              <a:gd name="connsiteX6" fmla="*/ 195939 w 254710"/>
              <a:gd name="connsiteY6" fmla="*/ 448315 h 454078"/>
              <a:gd name="connsiteX7" fmla="*/ 250278 w 254710"/>
              <a:gd name="connsiteY7" fmla="*/ 341771 h 454078"/>
              <a:gd name="connsiteX8" fmla="*/ 231901 w 254710"/>
              <a:gd name="connsiteY8" fmla="*/ 256668 h 454078"/>
              <a:gd name="connsiteX9" fmla="*/ 231455 w 254710"/>
              <a:gd name="connsiteY9" fmla="*/ 256467 h 454078"/>
              <a:gd name="connsiteX10" fmla="*/ 230263 w 254710"/>
              <a:gd name="connsiteY10" fmla="*/ 254455 h 454078"/>
              <a:gd name="connsiteX11" fmla="*/ 213520 w 254710"/>
              <a:gd name="connsiteY11" fmla="*/ 224531 h 454078"/>
              <a:gd name="connsiteX12" fmla="*/ 29368 w 254710"/>
              <a:gd name="connsiteY12" fmla="*/ 0 h 454078"/>
              <a:gd name="connsiteX0" fmla="*/ 29368 w 254710"/>
              <a:gd name="connsiteY0" fmla="*/ 0 h 454078"/>
              <a:gd name="connsiteX1" fmla="*/ 0 w 254710"/>
              <a:gd name="connsiteY1" fmla="*/ 106396 h 454078"/>
              <a:gd name="connsiteX2" fmla="*/ 56164 w 254710"/>
              <a:gd name="connsiteY2" fmla="*/ 266041 h 454078"/>
              <a:gd name="connsiteX3" fmla="*/ 72920 w 254710"/>
              <a:gd name="connsiteY3" fmla="*/ 310835 h 454078"/>
              <a:gd name="connsiteX4" fmla="*/ 69230 w 254710"/>
              <a:gd name="connsiteY4" fmla="*/ 314679 h 454078"/>
              <a:gd name="connsiteX5" fmla="*/ 81196 w 254710"/>
              <a:gd name="connsiteY5" fmla="*/ 395320 h 454078"/>
              <a:gd name="connsiteX6" fmla="*/ 195939 w 254710"/>
              <a:gd name="connsiteY6" fmla="*/ 448315 h 454078"/>
              <a:gd name="connsiteX7" fmla="*/ 250278 w 254710"/>
              <a:gd name="connsiteY7" fmla="*/ 341771 h 454078"/>
              <a:gd name="connsiteX8" fmla="*/ 231901 w 254710"/>
              <a:gd name="connsiteY8" fmla="*/ 256668 h 454078"/>
              <a:gd name="connsiteX9" fmla="*/ 231455 w 254710"/>
              <a:gd name="connsiteY9" fmla="*/ 256467 h 454078"/>
              <a:gd name="connsiteX10" fmla="*/ 213520 w 254710"/>
              <a:gd name="connsiteY10" fmla="*/ 224531 h 454078"/>
              <a:gd name="connsiteX11" fmla="*/ 29368 w 254710"/>
              <a:gd name="connsiteY11" fmla="*/ 0 h 454078"/>
              <a:gd name="connsiteX0" fmla="*/ 29368 w 254710"/>
              <a:gd name="connsiteY0" fmla="*/ 0 h 454078"/>
              <a:gd name="connsiteX1" fmla="*/ 0 w 254710"/>
              <a:gd name="connsiteY1" fmla="*/ 106396 h 454078"/>
              <a:gd name="connsiteX2" fmla="*/ 56164 w 254710"/>
              <a:gd name="connsiteY2" fmla="*/ 266041 h 454078"/>
              <a:gd name="connsiteX3" fmla="*/ 72920 w 254710"/>
              <a:gd name="connsiteY3" fmla="*/ 310835 h 454078"/>
              <a:gd name="connsiteX4" fmla="*/ 69230 w 254710"/>
              <a:gd name="connsiteY4" fmla="*/ 314679 h 454078"/>
              <a:gd name="connsiteX5" fmla="*/ 81196 w 254710"/>
              <a:gd name="connsiteY5" fmla="*/ 395320 h 454078"/>
              <a:gd name="connsiteX6" fmla="*/ 195939 w 254710"/>
              <a:gd name="connsiteY6" fmla="*/ 448315 h 454078"/>
              <a:gd name="connsiteX7" fmla="*/ 250278 w 254710"/>
              <a:gd name="connsiteY7" fmla="*/ 341771 h 454078"/>
              <a:gd name="connsiteX8" fmla="*/ 231901 w 254710"/>
              <a:gd name="connsiteY8" fmla="*/ 256668 h 454078"/>
              <a:gd name="connsiteX9" fmla="*/ 231455 w 254710"/>
              <a:gd name="connsiteY9" fmla="*/ 256467 h 454078"/>
              <a:gd name="connsiteX10" fmla="*/ 213520 w 254710"/>
              <a:gd name="connsiteY10" fmla="*/ 224531 h 454078"/>
              <a:gd name="connsiteX11" fmla="*/ 29368 w 254710"/>
              <a:gd name="connsiteY11" fmla="*/ 0 h 45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10" h="454078">
                <a:moveTo>
                  <a:pt x="29368" y="0"/>
                </a:moveTo>
                <a:lnTo>
                  <a:pt x="0" y="106396"/>
                </a:lnTo>
                <a:cubicBezTo>
                  <a:pt x="32842" y="144185"/>
                  <a:pt x="42019" y="213549"/>
                  <a:pt x="56164" y="266041"/>
                </a:cubicBezTo>
                <a:lnTo>
                  <a:pt x="72920" y="310835"/>
                </a:lnTo>
                <a:lnTo>
                  <a:pt x="69230" y="314679"/>
                </a:lnTo>
                <a:cubicBezTo>
                  <a:pt x="48490" y="336281"/>
                  <a:pt x="60077" y="373048"/>
                  <a:pt x="81196" y="395320"/>
                </a:cubicBezTo>
                <a:cubicBezTo>
                  <a:pt x="102314" y="417593"/>
                  <a:pt x="164533" y="471751"/>
                  <a:pt x="195939" y="448315"/>
                </a:cubicBezTo>
                <a:cubicBezTo>
                  <a:pt x="227345" y="424878"/>
                  <a:pt x="256280" y="376132"/>
                  <a:pt x="250278" y="341771"/>
                </a:cubicBezTo>
                <a:cubicBezTo>
                  <a:pt x="260822" y="307493"/>
                  <a:pt x="251706" y="271983"/>
                  <a:pt x="231901" y="256668"/>
                </a:cubicBezTo>
                <a:lnTo>
                  <a:pt x="231455" y="256467"/>
                </a:lnTo>
                <a:lnTo>
                  <a:pt x="213520" y="224531"/>
                </a:lnTo>
                <a:cubicBezTo>
                  <a:pt x="187194" y="172434"/>
                  <a:pt x="64955" y="16020"/>
                  <a:pt x="2936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4" name="Freeform 103"/>
          <p:cNvSpPr/>
          <p:nvPr/>
        </p:nvSpPr>
        <p:spPr>
          <a:xfrm flipH="1">
            <a:off x="-266853" y="-372207"/>
            <a:ext cx="627279" cy="453564"/>
          </a:xfrm>
          <a:custGeom>
            <a:avLst/>
            <a:gdLst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9898 w 627279"/>
              <a:gd name="connsiteY3" fmla="*/ 174631 h 463089"/>
              <a:gd name="connsiteX4" fmla="*/ 519029 w 627279"/>
              <a:gd name="connsiteY4" fmla="*/ 122498 h 463089"/>
              <a:gd name="connsiteX5" fmla="*/ 517844 w 627279"/>
              <a:gd name="connsiteY5" fmla="*/ 145066 h 463089"/>
              <a:gd name="connsiteX6" fmla="*/ 514607 w 627279"/>
              <a:gd name="connsiteY6" fmla="*/ 453098 h 463089"/>
              <a:gd name="connsiteX7" fmla="*/ 97095 w 627279"/>
              <a:gd name="connsiteY7" fmla="*/ 463089 h 463089"/>
              <a:gd name="connsiteX8" fmla="*/ 71695 w 627279"/>
              <a:gd name="connsiteY8" fmla="*/ 213269 h 463089"/>
              <a:gd name="connsiteX9" fmla="*/ 71271 w 627279"/>
              <a:gd name="connsiteY9" fmla="*/ 205954 h 463089"/>
              <a:gd name="connsiteX10" fmla="*/ 0 w 627279"/>
              <a:gd name="connsiteY10" fmla="*/ 107956 h 463089"/>
              <a:gd name="connsiteX11" fmla="*/ 57150 w 627279"/>
              <a:gd name="connsiteY11" fmla="*/ 17469 h 463089"/>
              <a:gd name="connsiteX12" fmla="*/ 60582 w 627279"/>
              <a:gd name="connsiteY12" fmla="*/ 21509 h 463089"/>
              <a:gd name="connsiteX13" fmla="*/ 517410 w 627279"/>
              <a:gd name="connsiteY13" fmla="*/ 25269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9898 w 627279"/>
              <a:gd name="connsiteY3" fmla="*/ 174631 h 463089"/>
              <a:gd name="connsiteX4" fmla="*/ 517844 w 627279"/>
              <a:gd name="connsiteY4" fmla="*/ 145066 h 463089"/>
              <a:gd name="connsiteX5" fmla="*/ 514607 w 627279"/>
              <a:gd name="connsiteY5" fmla="*/ 453098 h 463089"/>
              <a:gd name="connsiteX6" fmla="*/ 97095 w 627279"/>
              <a:gd name="connsiteY6" fmla="*/ 463089 h 463089"/>
              <a:gd name="connsiteX7" fmla="*/ 71695 w 627279"/>
              <a:gd name="connsiteY7" fmla="*/ 213269 h 463089"/>
              <a:gd name="connsiteX8" fmla="*/ 71271 w 627279"/>
              <a:gd name="connsiteY8" fmla="*/ 205954 h 463089"/>
              <a:gd name="connsiteX9" fmla="*/ 0 w 627279"/>
              <a:gd name="connsiteY9" fmla="*/ 107956 h 463089"/>
              <a:gd name="connsiteX10" fmla="*/ 57150 w 627279"/>
              <a:gd name="connsiteY10" fmla="*/ 17469 h 463089"/>
              <a:gd name="connsiteX11" fmla="*/ 60582 w 627279"/>
              <a:gd name="connsiteY11" fmla="*/ 21509 h 463089"/>
              <a:gd name="connsiteX12" fmla="*/ 517410 w 627279"/>
              <a:gd name="connsiteY12" fmla="*/ 25269 h 463089"/>
              <a:gd name="connsiteX13" fmla="*/ 516989 w 627279"/>
              <a:gd name="connsiteY13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7844 w 627279"/>
              <a:gd name="connsiteY3" fmla="*/ 145066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7844 w 627279"/>
              <a:gd name="connsiteY3" fmla="*/ 178404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0701 w 627279"/>
              <a:gd name="connsiteY3" fmla="*/ 180785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05939 w 627279"/>
              <a:gd name="connsiteY3" fmla="*/ 233172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0701 w 627279"/>
              <a:gd name="connsiteY3" fmla="*/ 216503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0701 w 627279"/>
              <a:gd name="connsiteY3" fmla="*/ 202215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06978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23646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8883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71271 w 627279"/>
              <a:gd name="connsiteY7" fmla="*/ 20595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1695 w 627279"/>
              <a:gd name="connsiteY6" fmla="*/ 213269 h 463089"/>
              <a:gd name="connsiteX7" fmla="*/ 52221 w 627279"/>
              <a:gd name="connsiteY7" fmla="*/ 203573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8839 w 627279"/>
              <a:gd name="connsiteY6" fmla="*/ 198982 h 463089"/>
              <a:gd name="connsiteX7" fmla="*/ 52221 w 627279"/>
              <a:gd name="connsiteY7" fmla="*/ 203573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78839 w 627279"/>
              <a:gd name="connsiteY6" fmla="*/ 198982 h 463089"/>
              <a:gd name="connsiteX7" fmla="*/ 71271 w 627279"/>
              <a:gd name="connsiteY7" fmla="*/ 217861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1220 w 627279"/>
              <a:gd name="connsiteY6" fmla="*/ 182313 h 463089"/>
              <a:gd name="connsiteX7" fmla="*/ 71271 w 627279"/>
              <a:gd name="connsiteY7" fmla="*/ 217861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1220 w 627279"/>
              <a:gd name="connsiteY6" fmla="*/ 182313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1220 w 627279"/>
              <a:gd name="connsiteY6" fmla="*/ 182313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63089"/>
              <a:gd name="connsiteX1" fmla="*/ 627279 w 627279"/>
              <a:gd name="connsiteY1" fmla="*/ 89432 h 463089"/>
              <a:gd name="connsiteX2" fmla="*/ 528639 w 627279"/>
              <a:gd name="connsiteY2" fmla="*/ 224638 h 463089"/>
              <a:gd name="connsiteX3" fmla="*/ 513082 w 627279"/>
              <a:gd name="connsiteY3" fmla="*/ 211740 h 463089"/>
              <a:gd name="connsiteX4" fmla="*/ 514607 w 627279"/>
              <a:gd name="connsiteY4" fmla="*/ 453098 h 463089"/>
              <a:gd name="connsiteX5" fmla="*/ 97095 w 627279"/>
              <a:gd name="connsiteY5" fmla="*/ 463089 h 463089"/>
              <a:gd name="connsiteX6" fmla="*/ 83601 w 627279"/>
              <a:gd name="connsiteY6" fmla="*/ 227557 h 463089"/>
              <a:gd name="connsiteX7" fmla="*/ 76033 w 627279"/>
              <a:gd name="connsiteY7" fmla="*/ 225004 h 463089"/>
              <a:gd name="connsiteX8" fmla="*/ 0 w 627279"/>
              <a:gd name="connsiteY8" fmla="*/ 107956 h 463089"/>
              <a:gd name="connsiteX9" fmla="*/ 57150 w 627279"/>
              <a:gd name="connsiteY9" fmla="*/ 17469 h 463089"/>
              <a:gd name="connsiteX10" fmla="*/ 60582 w 627279"/>
              <a:gd name="connsiteY10" fmla="*/ 21509 h 463089"/>
              <a:gd name="connsiteX11" fmla="*/ 517410 w 627279"/>
              <a:gd name="connsiteY11" fmla="*/ 25269 h 463089"/>
              <a:gd name="connsiteX12" fmla="*/ 516989 w 627279"/>
              <a:gd name="connsiteY12" fmla="*/ 0 h 463089"/>
              <a:gd name="connsiteX0" fmla="*/ 516989 w 627279"/>
              <a:gd name="connsiteY0" fmla="*/ 0 h 455945"/>
              <a:gd name="connsiteX1" fmla="*/ 627279 w 627279"/>
              <a:gd name="connsiteY1" fmla="*/ 89432 h 455945"/>
              <a:gd name="connsiteX2" fmla="*/ 528639 w 627279"/>
              <a:gd name="connsiteY2" fmla="*/ 224638 h 455945"/>
              <a:gd name="connsiteX3" fmla="*/ 513082 w 627279"/>
              <a:gd name="connsiteY3" fmla="*/ 211740 h 455945"/>
              <a:gd name="connsiteX4" fmla="*/ 514607 w 627279"/>
              <a:gd name="connsiteY4" fmla="*/ 453098 h 455945"/>
              <a:gd name="connsiteX5" fmla="*/ 85189 w 627279"/>
              <a:gd name="connsiteY5" fmla="*/ 455945 h 455945"/>
              <a:gd name="connsiteX6" fmla="*/ 83601 w 627279"/>
              <a:gd name="connsiteY6" fmla="*/ 227557 h 455945"/>
              <a:gd name="connsiteX7" fmla="*/ 76033 w 627279"/>
              <a:gd name="connsiteY7" fmla="*/ 225004 h 455945"/>
              <a:gd name="connsiteX8" fmla="*/ 0 w 627279"/>
              <a:gd name="connsiteY8" fmla="*/ 107956 h 455945"/>
              <a:gd name="connsiteX9" fmla="*/ 57150 w 627279"/>
              <a:gd name="connsiteY9" fmla="*/ 17469 h 455945"/>
              <a:gd name="connsiteX10" fmla="*/ 60582 w 627279"/>
              <a:gd name="connsiteY10" fmla="*/ 21509 h 455945"/>
              <a:gd name="connsiteX11" fmla="*/ 517410 w 627279"/>
              <a:gd name="connsiteY11" fmla="*/ 25269 h 455945"/>
              <a:gd name="connsiteX12" fmla="*/ 516989 w 627279"/>
              <a:gd name="connsiteY12" fmla="*/ 0 h 455945"/>
              <a:gd name="connsiteX0" fmla="*/ 516989 w 627279"/>
              <a:gd name="connsiteY0" fmla="*/ 0 h 455945"/>
              <a:gd name="connsiteX1" fmla="*/ 627279 w 627279"/>
              <a:gd name="connsiteY1" fmla="*/ 89432 h 455945"/>
              <a:gd name="connsiteX2" fmla="*/ 528639 w 627279"/>
              <a:gd name="connsiteY2" fmla="*/ 224638 h 455945"/>
              <a:gd name="connsiteX3" fmla="*/ 513082 w 627279"/>
              <a:gd name="connsiteY3" fmla="*/ 211740 h 455945"/>
              <a:gd name="connsiteX4" fmla="*/ 514607 w 627279"/>
              <a:gd name="connsiteY4" fmla="*/ 453098 h 455945"/>
              <a:gd name="connsiteX5" fmla="*/ 85189 w 627279"/>
              <a:gd name="connsiteY5" fmla="*/ 455945 h 455945"/>
              <a:gd name="connsiteX6" fmla="*/ 83601 w 627279"/>
              <a:gd name="connsiteY6" fmla="*/ 227557 h 455945"/>
              <a:gd name="connsiteX7" fmla="*/ 76033 w 627279"/>
              <a:gd name="connsiteY7" fmla="*/ 225004 h 455945"/>
              <a:gd name="connsiteX8" fmla="*/ 0 w 627279"/>
              <a:gd name="connsiteY8" fmla="*/ 107956 h 455945"/>
              <a:gd name="connsiteX9" fmla="*/ 57150 w 627279"/>
              <a:gd name="connsiteY9" fmla="*/ 17469 h 455945"/>
              <a:gd name="connsiteX10" fmla="*/ 60582 w 627279"/>
              <a:gd name="connsiteY10" fmla="*/ 21509 h 455945"/>
              <a:gd name="connsiteX11" fmla="*/ 517410 w 627279"/>
              <a:gd name="connsiteY11" fmla="*/ 25269 h 455945"/>
              <a:gd name="connsiteX12" fmla="*/ 516989 w 627279"/>
              <a:gd name="connsiteY12" fmla="*/ 0 h 455945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3601 w 627279"/>
              <a:gd name="connsiteY6" fmla="*/ 227557 h 453564"/>
              <a:gd name="connsiteX7" fmla="*/ 76033 w 627279"/>
              <a:gd name="connsiteY7" fmla="*/ 225004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8364 w 627279"/>
              <a:gd name="connsiteY6" fmla="*/ 232319 h 453564"/>
              <a:gd name="connsiteX7" fmla="*/ 76033 w 627279"/>
              <a:gd name="connsiteY7" fmla="*/ 225004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8364 w 627279"/>
              <a:gd name="connsiteY6" fmla="*/ 232319 h 453564"/>
              <a:gd name="connsiteX7" fmla="*/ 83177 w 627279"/>
              <a:gd name="connsiteY7" fmla="*/ 225004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88364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1271 w 627279"/>
              <a:gd name="connsiteY7" fmla="*/ 213098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  <a:gd name="connsiteX0" fmla="*/ 516989 w 627279"/>
              <a:gd name="connsiteY0" fmla="*/ 0 h 453564"/>
              <a:gd name="connsiteX1" fmla="*/ 627279 w 627279"/>
              <a:gd name="connsiteY1" fmla="*/ 89432 h 453564"/>
              <a:gd name="connsiteX2" fmla="*/ 528639 w 627279"/>
              <a:gd name="connsiteY2" fmla="*/ 224638 h 453564"/>
              <a:gd name="connsiteX3" fmla="*/ 513082 w 627279"/>
              <a:gd name="connsiteY3" fmla="*/ 211740 h 453564"/>
              <a:gd name="connsiteX4" fmla="*/ 514607 w 627279"/>
              <a:gd name="connsiteY4" fmla="*/ 453098 h 453564"/>
              <a:gd name="connsiteX5" fmla="*/ 75664 w 627279"/>
              <a:gd name="connsiteY5" fmla="*/ 453564 h 453564"/>
              <a:gd name="connsiteX6" fmla="*/ 95508 w 627279"/>
              <a:gd name="connsiteY6" fmla="*/ 232319 h 453564"/>
              <a:gd name="connsiteX7" fmla="*/ 73653 w 627279"/>
              <a:gd name="connsiteY7" fmla="*/ 208335 h 453564"/>
              <a:gd name="connsiteX8" fmla="*/ 0 w 627279"/>
              <a:gd name="connsiteY8" fmla="*/ 107956 h 453564"/>
              <a:gd name="connsiteX9" fmla="*/ 57150 w 627279"/>
              <a:gd name="connsiteY9" fmla="*/ 17469 h 453564"/>
              <a:gd name="connsiteX10" fmla="*/ 60582 w 627279"/>
              <a:gd name="connsiteY10" fmla="*/ 21509 h 453564"/>
              <a:gd name="connsiteX11" fmla="*/ 517410 w 627279"/>
              <a:gd name="connsiteY11" fmla="*/ 25269 h 453564"/>
              <a:gd name="connsiteX12" fmla="*/ 516989 w 627279"/>
              <a:gd name="connsiteY12" fmla="*/ 0 h 45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7279" h="453564">
                <a:moveTo>
                  <a:pt x="516989" y="0"/>
                </a:moveTo>
                <a:lnTo>
                  <a:pt x="627279" y="89432"/>
                </a:lnTo>
                <a:cubicBezTo>
                  <a:pt x="612655" y="124183"/>
                  <a:pt x="552788" y="204175"/>
                  <a:pt x="528639" y="224638"/>
                </a:cubicBezTo>
                <a:lnTo>
                  <a:pt x="513082" y="211740"/>
                </a:lnTo>
                <a:cubicBezTo>
                  <a:pt x="475019" y="328861"/>
                  <a:pt x="498533" y="369802"/>
                  <a:pt x="514607" y="453098"/>
                </a:cubicBezTo>
                <a:lnTo>
                  <a:pt x="75664" y="453564"/>
                </a:lnTo>
                <a:cubicBezTo>
                  <a:pt x="92597" y="386959"/>
                  <a:pt x="107150" y="315593"/>
                  <a:pt x="95508" y="232319"/>
                </a:cubicBezTo>
                <a:cubicBezTo>
                  <a:pt x="85770" y="225091"/>
                  <a:pt x="87885" y="224332"/>
                  <a:pt x="73653" y="208335"/>
                </a:cubicBezTo>
                <a:cubicBezTo>
                  <a:pt x="59421" y="192338"/>
                  <a:pt x="23757" y="143003"/>
                  <a:pt x="0" y="107956"/>
                </a:cubicBezTo>
                <a:lnTo>
                  <a:pt x="57150" y="17469"/>
                </a:lnTo>
                <a:lnTo>
                  <a:pt x="60582" y="21509"/>
                </a:lnTo>
                <a:lnTo>
                  <a:pt x="517410" y="25269"/>
                </a:lnTo>
                <a:cubicBezTo>
                  <a:pt x="517270" y="16846"/>
                  <a:pt x="517129" y="8423"/>
                  <a:pt x="516989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Rounded Rectangle 82"/>
          <p:cNvSpPr/>
          <p:nvPr/>
        </p:nvSpPr>
        <p:spPr>
          <a:xfrm>
            <a:off x="2876711" y="-1778574"/>
            <a:ext cx="609164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Freeform 105"/>
          <p:cNvSpPr/>
          <p:nvPr/>
        </p:nvSpPr>
        <p:spPr>
          <a:xfrm flipH="1">
            <a:off x="2794512" y="-1879812"/>
            <a:ext cx="736471" cy="510617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2349" h="552569">
                <a:moveTo>
                  <a:pt x="399614" y="2226"/>
                </a:moveTo>
                <a:cubicBezTo>
                  <a:pt x="319624" y="11218"/>
                  <a:pt x="223657" y="49730"/>
                  <a:pt x="171012" y="82013"/>
                </a:cubicBezTo>
                <a:cubicBezTo>
                  <a:pt x="118367" y="114296"/>
                  <a:pt x="109322" y="152060"/>
                  <a:pt x="83743" y="195923"/>
                </a:cubicBezTo>
                <a:cubicBezTo>
                  <a:pt x="58164" y="239787"/>
                  <a:pt x="29367" y="285858"/>
                  <a:pt x="17540" y="345194"/>
                </a:cubicBezTo>
                <a:cubicBezTo>
                  <a:pt x="5713" y="404530"/>
                  <a:pt x="-12622" y="563843"/>
                  <a:pt x="12778" y="551937"/>
                </a:cubicBezTo>
                <a:lnTo>
                  <a:pt x="169940" y="299524"/>
                </a:lnTo>
                <a:lnTo>
                  <a:pt x="317578" y="170937"/>
                </a:lnTo>
                <a:lnTo>
                  <a:pt x="474740" y="280474"/>
                </a:lnTo>
                <a:lnTo>
                  <a:pt x="712865" y="332862"/>
                </a:lnTo>
                <a:lnTo>
                  <a:pt x="884315" y="418587"/>
                </a:lnTo>
                <a:cubicBezTo>
                  <a:pt x="912890" y="400331"/>
                  <a:pt x="903365" y="278093"/>
                  <a:pt x="884315" y="223324"/>
                </a:cubicBezTo>
                <a:cubicBezTo>
                  <a:pt x="865265" y="168555"/>
                  <a:pt x="808909" y="122518"/>
                  <a:pt x="770015" y="89974"/>
                </a:cubicBezTo>
                <a:cubicBezTo>
                  <a:pt x="731121" y="57430"/>
                  <a:pt x="712687" y="42687"/>
                  <a:pt x="650953" y="28062"/>
                </a:cubicBezTo>
                <a:cubicBezTo>
                  <a:pt x="589219" y="13437"/>
                  <a:pt x="479604" y="-6766"/>
                  <a:pt x="399614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Freeform 106"/>
          <p:cNvSpPr/>
          <p:nvPr/>
        </p:nvSpPr>
        <p:spPr>
          <a:xfrm rot="18819861">
            <a:off x="2824569" y="-1560445"/>
            <a:ext cx="482286" cy="235494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  <a:gd name="connsiteX0" fmla="*/ 310445 w 551767"/>
              <a:gd name="connsiteY0" fmla="*/ 60286 h 222788"/>
              <a:gd name="connsiteX1" fmla="*/ 0 w 551767"/>
              <a:gd name="connsiteY1" fmla="*/ 78407 h 222788"/>
              <a:gd name="connsiteX2" fmla="*/ 420669 w 551767"/>
              <a:gd name="connsiteY2" fmla="*/ 222312 h 222788"/>
              <a:gd name="connsiteX3" fmla="*/ 534482 w 551767"/>
              <a:gd name="connsiteY3" fmla="*/ 28127 h 222788"/>
              <a:gd name="connsiteX4" fmla="*/ 310445 w 551767"/>
              <a:gd name="connsiteY4" fmla="*/ 60286 h 222788"/>
              <a:gd name="connsiteX0" fmla="*/ 310445 w 551767"/>
              <a:gd name="connsiteY0" fmla="*/ 60286 h 222788"/>
              <a:gd name="connsiteX1" fmla="*/ 0 w 551767"/>
              <a:gd name="connsiteY1" fmla="*/ 78407 h 222788"/>
              <a:gd name="connsiteX2" fmla="*/ 420669 w 551767"/>
              <a:gd name="connsiteY2" fmla="*/ 222312 h 222788"/>
              <a:gd name="connsiteX3" fmla="*/ 534482 w 551767"/>
              <a:gd name="connsiteY3" fmla="*/ 28127 h 222788"/>
              <a:gd name="connsiteX4" fmla="*/ 310445 w 551767"/>
              <a:gd name="connsiteY4" fmla="*/ 60286 h 222788"/>
              <a:gd name="connsiteX0" fmla="*/ 310445 w 572195"/>
              <a:gd name="connsiteY0" fmla="*/ 74477 h 236979"/>
              <a:gd name="connsiteX1" fmla="*/ 0 w 572195"/>
              <a:gd name="connsiteY1" fmla="*/ 92598 h 236979"/>
              <a:gd name="connsiteX2" fmla="*/ 420669 w 572195"/>
              <a:gd name="connsiteY2" fmla="*/ 236503 h 236979"/>
              <a:gd name="connsiteX3" fmla="*/ 534482 w 572195"/>
              <a:gd name="connsiteY3" fmla="*/ 42318 h 236979"/>
              <a:gd name="connsiteX4" fmla="*/ 310445 w 572195"/>
              <a:gd name="connsiteY4" fmla="*/ 74477 h 236979"/>
              <a:gd name="connsiteX0" fmla="*/ 297292 w 539384"/>
              <a:gd name="connsiteY0" fmla="*/ 29073 h 205356"/>
              <a:gd name="connsiteX1" fmla="*/ 0 w 539384"/>
              <a:gd name="connsiteY1" fmla="*/ 60975 h 205356"/>
              <a:gd name="connsiteX2" fmla="*/ 420669 w 539384"/>
              <a:gd name="connsiteY2" fmla="*/ 204880 h 205356"/>
              <a:gd name="connsiteX3" fmla="*/ 534482 w 539384"/>
              <a:gd name="connsiteY3" fmla="*/ 10695 h 205356"/>
              <a:gd name="connsiteX4" fmla="*/ 297292 w 539384"/>
              <a:gd name="connsiteY4" fmla="*/ 29073 h 205356"/>
              <a:gd name="connsiteX0" fmla="*/ 295962 w 539459"/>
              <a:gd name="connsiteY0" fmla="*/ 18416 h 209888"/>
              <a:gd name="connsiteX1" fmla="*/ 0 w 539459"/>
              <a:gd name="connsiteY1" fmla="*/ 65507 h 209888"/>
              <a:gd name="connsiteX2" fmla="*/ 420669 w 539459"/>
              <a:gd name="connsiteY2" fmla="*/ 209412 h 209888"/>
              <a:gd name="connsiteX3" fmla="*/ 534482 w 539459"/>
              <a:gd name="connsiteY3" fmla="*/ 15227 h 209888"/>
              <a:gd name="connsiteX4" fmla="*/ 295962 w 539459"/>
              <a:gd name="connsiteY4" fmla="*/ 18416 h 209888"/>
              <a:gd name="connsiteX0" fmla="*/ 295962 w 539459"/>
              <a:gd name="connsiteY0" fmla="*/ 33489 h 224961"/>
              <a:gd name="connsiteX1" fmla="*/ 0 w 539459"/>
              <a:gd name="connsiteY1" fmla="*/ 80580 h 224961"/>
              <a:gd name="connsiteX2" fmla="*/ 420669 w 539459"/>
              <a:gd name="connsiteY2" fmla="*/ 224485 h 224961"/>
              <a:gd name="connsiteX3" fmla="*/ 534482 w 539459"/>
              <a:gd name="connsiteY3" fmla="*/ 30300 h 224961"/>
              <a:gd name="connsiteX4" fmla="*/ 295962 w 539459"/>
              <a:gd name="connsiteY4" fmla="*/ 33489 h 224961"/>
              <a:gd name="connsiteX0" fmla="*/ 295962 w 521047"/>
              <a:gd name="connsiteY0" fmla="*/ 29526 h 221271"/>
              <a:gd name="connsiteX1" fmla="*/ 0 w 521047"/>
              <a:gd name="connsiteY1" fmla="*/ 76617 h 221271"/>
              <a:gd name="connsiteX2" fmla="*/ 420669 w 521047"/>
              <a:gd name="connsiteY2" fmla="*/ 220522 h 221271"/>
              <a:gd name="connsiteX3" fmla="*/ 514596 w 521047"/>
              <a:gd name="connsiteY3" fmla="*/ 12400 h 221271"/>
              <a:gd name="connsiteX4" fmla="*/ 295962 w 521047"/>
              <a:gd name="connsiteY4" fmla="*/ 29526 h 221271"/>
              <a:gd name="connsiteX0" fmla="*/ 295962 w 546898"/>
              <a:gd name="connsiteY0" fmla="*/ 48709 h 240454"/>
              <a:gd name="connsiteX1" fmla="*/ 0 w 546898"/>
              <a:gd name="connsiteY1" fmla="*/ 95800 h 240454"/>
              <a:gd name="connsiteX2" fmla="*/ 420669 w 546898"/>
              <a:gd name="connsiteY2" fmla="*/ 239705 h 240454"/>
              <a:gd name="connsiteX3" fmla="*/ 514596 w 546898"/>
              <a:gd name="connsiteY3" fmla="*/ 31583 h 240454"/>
              <a:gd name="connsiteX4" fmla="*/ 295962 w 546898"/>
              <a:gd name="connsiteY4" fmla="*/ 48709 h 240454"/>
              <a:gd name="connsiteX0" fmla="*/ 295648 w 521068"/>
              <a:gd name="connsiteY0" fmla="*/ 39899 h 218178"/>
              <a:gd name="connsiteX1" fmla="*/ 0 w 521068"/>
              <a:gd name="connsiteY1" fmla="*/ 73524 h 218178"/>
              <a:gd name="connsiteX2" fmla="*/ 420669 w 521068"/>
              <a:gd name="connsiteY2" fmla="*/ 217429 h 218178"/>
              <a:gd name="connsiteX3" fmla="*/ 514596 w 521068"/>
              <a:gd name="connsiteY3" fmla="*/ 9307 h 218178"/>
              <a:gd name="connsiteX4" fmla="*/ 295648 w 521068"/>
              <a:gd name="connsiteY4" fmla="*/ 39899 h 218178"/>
              <a:gd name="connsiteX0" fmla="*/ 295648 w 521068"/>
              <a:gd name="connsiteY0" fmla="*/ 42064 h 220343"/>
              <a:gd name="connsiteX1" fmla="*/ 0 w 521068"/>
              <a:gd name="connsiteY1" fmla="*/ 75689 h 220343"/>
              <a:gd name="connsiteX2" fmla="*/ 420669 w 521068"/>
              <a:gd name="connsiteY2" fmla="*/ 219594 h 220343"/>
              <a:gd name="connsiteX3" fmla="*/ 514596 w 521068"/>
              <a:gd name="connsiteY3" fmla="*/ 11472 h 220343"/>
              <a:gd name="connsiteX4" fmla="*/ 295648 w 521068"/>
              <a:gd name="connsiteY4" fmla="*/ 42064 h 220343"/>
              <a:gd name="connsiteX0" fmla="*/ 295648 w 546921"/>
              <a:gd name="connsiteY0" fmla="*/ 61191 h 239470"/>
              <a:gd name="connsiteX1" fmla="*/ 0 w 546921"/>
              <a:gd name="connsiteY1" fmla="*/ 94816 h 239470"/>
              <a:gd name="connsiteX2" fmla="*/ 420669 w 546921"/>
              <a:gd name="connsiteY2" fmla="*/ 238721 h 239470"/>
              <a:gd name="connsiteX3" fmla="*/ 514596 w 546921"/>
              <a:gd name="connsiteY3" fmla="*/ 30599 h 239470"/>
              <a:gd name="connsiteX4" fmla="*/ 295648 w 546921"/>
              <a:gd name="connsiteY4" fmla="*/ 61191 h 239470"/>
              <a:gd name="connsiteX0" fmla="*/ 296901 w 548209"/>
              <a:gd name="connsiteY0" fmla="*/ 57887 h 235757"/>
              <a:gd name="connsiteX1" fmla="*/ 0 w 548209"/>
              <a:gd name="connsiteY1" fmla="*/ 72956 h 235757"/>
              <a:gd name="connsiteX2" fmla="*/ 421922 w 548209"/>
              <a:gd name="connsiteY2" fmla="*/ 235417 h 235757"/>
              <a:gd name="connsiteX3" fmla="*/ 515849 w 548209"/>
              <a:gd name="connsiteY3" fmla="*/ 27295 h 235757"/>
              <a:gd name="connsiteX4" fmla="*/ 296901 w 548209"/>
              <a:gd name="connsiteY4" fmla="*/ 57887 h 235757"/>
              <a:gd name="connsiteX0" fmla="*/ 296901 w 548209"/>
              <a:gd name="connsiteY0" fmla="*/ 57887 h 235757"/>
              <a:gd name="connsiteX1" fmla="*/ 0 w 548209"/>
              <a:gd name="connsiteY1" fmla="*/ 72956 h 235757"/>
              <a:gd name="connsiteX2" fmla="*/ 421922 w 548209"/>
              <a:gd name="connsiteY2" fmla="*/ 235417 h 235757"/>
              <a:gd name="connsiteX3" fmla="*/ 515849 w 548209"/>
              <a:gd name="connsiteY3" fmla="*/ 27295 h 235757"/>
              <a:gd name="connsiteX4" fmla="*/ 296901 w 548209"/>
              <a:gd name="connsiteY4" fmla="*/ 57887 h 235757"/>
              <a:gd name="connsiteX0" fmla="*/ 296901 w 548209"/>
              <a:gd name="connsiteY0" fmla="*/ 57887 h 235757"/>
              <a:gd name="connsiteX1" fmla="*/ 0 w 548209"/>
              <a:gd name="connsiteY1" fmla="*/ 72956 h 235757"/>
              <a:gd name="connsiteX2" fmla="*/ 421922 w 548209"/>
              <a:gd name="connsiteY2" fmla="*/ 235417 h 235757"/>
              <a:gd name="connsiteX3" fmla="*/ 515849 w 548209"/>
              <a:gd name="connsiteY3" fmla="*/ 27295 h 235757"/>
              <a:gd name="connsiteX4" fmla="*/ 296901 w 548209"/>
              <a:gd name="connsiteY4" fmla="*/ 57887 h 235757"/>
              <a:gd name="connsiteX0" fmla="*/ 296901 w 548209"/>
              <a:gd name="connsiteY0" fmla="*/ 59650 h 237520"/>
              <a:gd name="connsiteX1" fmla="*/ 0 w 548209"/>
              <a:gd name="connsiteY1" fmla="*/ 74719 h 237520"/>
              <a:gd name="connsiteX2" fmla="*/ 421922 w 548209"/>
              <a:gd name="connsiteY2" fmla="*/ 237180 h 237520"/>
              <a:gd name="connsiteX3" fmla="*/ 515849 w 548209"/>
              <a:gd name="connsiteY3" fmla="*/ 29058 h 237520"/>
              <a:gd name="connsiteX4" fmla="*/ 296901 w 548209"/>
              <a:gd name="connsiteY4" fmla="*/ 59650 h 237520"/>
              <a:gd name="connsiteX0" fmla="*/ 232698 w 482286"/>
              <a:gd name="connsiteY0" fmla="*/ 57656 h 235399"/>
              <a:gd name="connsiteX1" fmla="*/ 0 w 482286"/>
              <a:gd name="connsiteY1" fmla="*/ 64116 h 235399"/>
              <a:gd name="connsiteX2" fmla="*/ 357719 w 482286"/>
              <a:gd name="connsiteY2" fmla="*/ 235186 h 235399"/>
              <a:gd name="connsiteX3" fmla="*/ 451646 w 482286"/>
              <a:gd name="connsiteY3" fmla="*/ 27064 h 235399"/>
              <a:gd name="connsiteX4" fmla="*/ 232698 w 482286"/>
              <a:gd name="connsiteY4" fmla="*/ 57656 h 235399"/>
              <a:gd name="connsiteX0" fmla="*/ 232698 w 482286"/>
              <a:gd name="connsiteY0" fmla="*/ 57656 h 235494"/>
              <a:gd name="connsiteX1" fmla="*/ 0 w 482286"/>
              <a:gd name="connsiteY1" fmla="*/ 64116 h 235494"/>
              <a:gd name="connsiteX2" fmla="*/ 357719 w 482286"/>
              <a:gd name="connsiteY2" fmla="*/ 235186 h 235494"/>
              <a:gd name="connsiteX3" fmla="*/ 451646 w 482286"/>
              <a:gd name="connsiteY3" fmla="*/ 27064 h 235494"/>
              <a:gd name="connsiteX4" fmla="*/ 232698 w 482286"/>
              <a:gd name="connsiteY4" fmla="*/ 57656 h 23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286" h="235494">
                <a:moveTo>
                  <a:pt x="232698" y="57656"/>
                </a:moveTo>
                <a:cubicBezTo>
                  <a:pt x="157424" y="63831"/>
                  <a:pt x="169288" y="76244"/>
                  <a:pt x="0" y="64116"/>
                </a:cubicBezTo>
                <a:cubicBezTo>
                  <a:pt x="120726" y="153735"/>
                  <a:pt x="282445" y="241361"/>
                  <a:pt x="357719" y="235186"/>
                </a:cubicBezTo>
                <a:cubicBezTo>
                  <a:pt x="432993" y="229011"/>
                  <a:pt x="533784" y="100188"/>
                  <a:pt x="451646" y="27064"/>
                </a:cubicBezTo>
                <a:cubicBezTo>
                  <a:pt x="369508" y="-46060"/>
                  <a:pt x="307972" y="51481"/>
                  <a:pt x="232698" y="57656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ounded Rectangle 82"/>
          <p:cNvSpPr/>
          <p:nvPr/>
        </p:nvSpPr>
        <p:spPr>
          <a:xfrm flipH="1">
            <a:off x="5676271" y="436546"/>
            <a:ext cx="566191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Oval 95"/>
          <p:cNvSpPr/>
          <p:nvPr/>
        </p:nvSpPr>
        <p:spPr>
          <a:xfrm>
            <a:off x="6041141" y="643745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Rectangle 108"/>
          <p:cNvSpPr/>
          <p:nvPr/>
        </p:nvSpPr>
        <p:spPr>
          <a:xfrm>
            <a:off x="5074136" y="328131"/>
            <a:ext cx="1836735" cy="1790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Freeform 107"/>
          <p:cNvSpPr/>
          <p:nvPr/>
        </p:nvSpPr>
        <p:spPr>
          <a:xfrm rot="419459">
            <a:off x="5614705" y="1284952"/>
            <a:ext cx="585080" cy="405759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  <a:gd name="connsiteX0" fmla="*/ 136651 w 652462"/>
              <a:gd name="connsiteY0" fmla="*/ 0 h 427812"/>
              <a:gd name="connsiteX1" fmla="*/ 0 w 652462"/>
              <a:gd name="connsiteY1" fmla="*/ 308582 h 427812"/>
              <a:gd name="connsiteX2" fmla="*/ 452437 w 652462"/>
              <a:gd name="connsiteY2" fmla="*/ 427645 h 427812"/>
              <a:gd name="connsiteX3" fmla="*/ 652462 w 652462"/>
              <a:gd name="connsiteY3" fmla="*/ 322870 h 427812"/>
              <a:gd name="connsiteX4" fmla="*/ 530485 w 652462"/>
              <a:gd name="connsiteY4" fmla="*/ 13308 h 427812"/>
              <a:gd name="connsiteX5" fmla="*/ 136651 w 652462"/>
              <a:gd name="connsiteY5" fmla="*/ 0 h 4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27812">
                <a:moveTo>
                  <a:pt x="136651" y="0"/>
                </a:moveTo>
                <a:cubicBezTo>
                  <a:pt x="107687" y="96837"/>
                  <a:pt x="28964" y="211745"/>
                  <a:pt x="0" y="308582"/>
                </a:cubicBezTo>
                <a:cubicBezTo>
                  <a:pt x="60924" y="376844"/>
                  <a:pt x="360979" y="431229"/>
                  <a:pt x="452437" y="427645"/>
                </a:cubicBezTo>
                <a:cubicBezTo>
                  <a:pt x="543895" y="424061"/>
                  <a:pt x="585787" y="357795"/>
                  <a:pt x="652462" y="322870"/>
                </a:cubicBezTo>
                <a:lnTo>
                  <a:pt x="530485" y="13308"/>
                </a:lnTo>
                <a:lnTo>
                  <a:pt x="136651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Freeform 114"/>
          <p:cNvSpPr>
            <a:spLocks noChangeAspect="1"/>
          </p:cNvSpPr>
          <p:nvPr/>
        </p:nvSpPr>
        <p:spPr>
          <a:xfrm rot="13516185">
            <a:off x="5696913" y="1025158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rot="3695518">
            <a:off x="7472042" y="1447425"/>
            <a:ext cx="426345" cy="536621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20" name="Freeform 119"/>
          <p:cNvSpPr/>
          <p:nvPr/>
        </p:nvSpPr>
        <p:spPr>
          <a:xfrm rot="734530">
            <a:off x="7607451" y="882586"/>
            <a:ext cx="378426" cy="564458"/>
          </a:xfrm>
          <a:custGeom>
            <a:avLst/>
            <a:gdLst>
              <a:gd name="connsiteX0" fmla="*/ 48126 w 397042"/>
              <a:gd name="connsiteY0" fmla="*/ 12031 h 565484"/>
              <a:gd name="connsiteX1" fmla="*/ 0 w 397042"/>
              <a:gd name="connsiteY1" fmla="*/ 240631 h 565484"/>
              <a:gd name="connsiteX2" fmla="*/ 48126 w 397042"/>
              <a:gd name="connsiteY2" fmla="*/ 565484 h 565484"/>
              <a:gd name="connsiteX3" fmla="*/ 397042 w 397042"/>
              <a:gd name="connsiteY3" fmla="*/ 541421 h 565484"/>
              <a:gd name="connsiteX4" fmla="*/ 397042 w 397042"/>
              <a:gd name="connsiteY4" fmla="*/ 216568 h 565484"/>
              <a:gd name="connsiteX5" fmla="*/ 276726 w 397042"/>
              <a:gd name="connsiteY5" fmla="*/ 0 h 565484"/>
              <a:gd name="connsiteX6" fmla="*/ 48126 w 397042"/>
              <a:gd name="connsiteY6" fmla="*/ 12031 h 565484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422887"/>
              <a:gd name="connsiteY0" fmla="*/ 12031 h 604018"/>
              <a:gd name="connsiteX1" fmla="*/ 0 w 422887"/>
              <a:gd name="connsiteY1" fmla="*/ 240631 h 604018"/>
              <a:gd name="connsiteX2" fmla="*/ 48126 w 422887"/>
              <a:gd name="connsiteY2" fmla="*/ 565484 h 604018"/>
              <a:gd name="connsiteX3" fmla="*/ 397042 w 422887"/>
              <a:gd name="connsiteY3" fmla="*/ 564666 h 604018"/>
              <a:gd name="connsiteX4" fmla="*/ 397042 w 422887"/>
              <a:gd name="connsiteY4" fmla="*/ 266930 h 604018"/>
              <a:gd name="connsiteX5" fmla="*/ 276726 w 422887"/>
              <a:gd name="connsiteY5" fmla="*/ 0 h 604018"/>
              <a:gd name="connsiteX6" fmla="*/ 48126 w 422887"/>
              <a:gd name="connsiteY6" fmla="*/ 12031 h 604018"/>
              <a:gd name="connsiteX0" fmla="*/ 48126 w 397042"/>
              <a:gd name="connsiteY0" fmla="*/ 12031 h 614337"/>
              <a:gd name="connsiteX1" fmla="*/ 0 w 397042"/>
              <a:gd name="connsiteY1" fmla="*/ 240631 h 614337"/>
              <a:gd name="connsiteX2" fmla="*/ 48126 w 397042"/>
              <a:gd name="connsiteY2" fmla="*/ 565484 h 614337"/>
              <a:gd name="connsiteX3" fmla="*/ 397042 w 397042"/>
              <a:gd name="connsiteY3" fmla="*/ 564666 h 614337"/>
              <a:gd name="connsiteX4" fmla="*/ 397042 w 397042"/>
              <a:gd name="connsiteY4" fmla="*/ 266930 h 614337"/>
              <a:gd name="connsiteX5" fmla="*/ 276726 w 397042"/>
              <a:gd name="connsiteY5" fmla="*/ 0 h 614337"/>
              <a:gd name="connsiteX6" fmla="*/ 48126 w 397042"/>
              <a:gd name="connsiteY6" fmla="*/ 12031 h 614337"/>
              <a:gd name="connsiteX0" fmla="*/ 50374 w 399290"/>
              <a:gd name="connsiteY0" fmla="*/ 12031 h 614337"/>
              <a:gd name="connsiteX1" fmla="*/ 2248 w 399290"/>
              <a:gd name="connsiteY1" fmla="*/ 240631 h 614337"/>
              <a:gd name="connsiteX2" fmla="*/ 50374 w 399290"/>
              <a:gd name="connsiteY2" fmla="*/ 565484 h 614337"/>
              <a:gd name="connsiteX3" fmla="*/ 399290 w 399290"/>
              <a:gd name="connsiteY3" fmla="*/ 564666 h 614337"/>
              <a:gd name="connsiteX4" fmla="*/ 399290 w 399290"/>
              <a:gd name="connsiteY4" fmla="*/ 266930 h 614337"/>
              <a:gd name="connsiteX5" fmla="*/ 278974 w 399290"/>
              <a:gd name="connsiteY5" fmla="*/ 0 h 614337"/>
              <a:gd name="connsiteX6" fmla="*/ 50374 w 399290"/>
              <a:gd name="connsiteY6" fmla="*/ 12031 h 614337"/>
              <a:gd name="connsiteX0" fmla="*/ 51997 w 400913"/>
              <a:gd name="connsiteY0" fmla="*/ 12031 h 614337"/>
              <a:gd name="connsiteX1" fmla="*/ 3871 w 400913"/>
              <a:gd name="connsiteY1" fmla="*/ 240631 h 614337"/>
              <a:gd name="connsiteX2" fmla="*/ 51997 w 400913"/>
              <a:gd name="connsiteY2" fmla="*/ 565484 h 614337"/>
              <a:gd name="connsiteX3" fmla="*/ 400913 w 400913"/>
              <a:gd name="connsiteY3" fmla="*/ 564666 h 614337"/>
              <a:gd name="connsiteX4" fmla="*/ 400913 w 400913"/>
              <a:gd name="connsiteY4" fmla="*/ 266930 h 614337"/>
              <a:gd name="connsiteX5" fmla="*/ 280597 w 400913"/>
              <a:gd name="connsiteY5" fmla="*/ 0 h 614337"/>
              <a:gd name="connsiteX6" fmla="*/ 51997 w 400913"/>
              <a:gd name="connsiteY6" fmla="*/ 12031 h 614337"/>
              <a:gd name="connsiteX0" fmla="*/ 48522 w 397438"/>
              <a:gd name="connsiteY0" fmla="*/ 12031 h 622982"/>
              <a:gd name="connsiteX1" fmla="*/ 396 w 397438"/>
              <a:gd name="connsiteY1" fmla="*/ 240631 h 622982"/>
              <a:gd name="connsiteX2" fmla="*/ 48522 w 397438"/>
              <a:gd name="connsiteY2" fmla="*/ 565484 h 622982"/>
              <a:gd name="connsiteX3" fmla="*/ 397438 w 397438"/>
              <a:gd name="connsiteY3" fmla="*/ 564666 h 622982"/>
              <a:gd name="connsiteX4" fmla="*/ 397438 w 397438"/>
              <a:gd name="connsiteY4" fmla="*/ 266930 h 622982"/>
              <a:gd name="connsiteX5" fmla="*/ 277122 w 397438"/>
              <a:gd name="connsiteY5" fmla="*/ 0 h 622982"/>
              <a:gd name="connsiteX6" fmla="*/ 48522 w 397438"/>
              <a:gd name="connsiteY6" fmla="*/ 12031 h 6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438" h="622982">
                <a:moveTo>
                  <a:pt x="48522" y="12031"/>
                </a:moveTo>
                <a:cubicBezTo>
                  <a:pt x="2401" y="52136"/>
                  <a:pt x="4055" y="152263"/>
                  <a:pt x="396" y="240631"/>
                </a:cubicBezTo>
                <a:cubicBezTo>
                  <a:pt x="-3263" y="328999"/>
                  <a:pt x="18942" y="499856"/>
                  <a:pt x="48522" y="565484"/>
                </a:cubicBezTo>
                <a:cubicBezTo>
                  <a:pt x="83620" y="643354"/>
                  <a:pt x="397833" y="641201"/>
                  <a:pt x="397438" y="564666"/>
                </a:cubicBezTo>
                <a:cubicBezTo>
                  <a:pt x="397041" y="487790"/>
                  <a:pt x="397438" y="366175"/>
                  <a:pt x="397438" y="266930"/>
                </a:cubicBezTo>
                <a:cubicBezTo>
                  <a:pt x="397438" y="150897"/>
                  <a:pt x="335275" y="34090"/>
                  <a:pt x="277122" y="0"/>
                </a:cubicBezTo>
                <a:lnTo>
                  <a:pt x="48522" y="120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Freeform 120"/>
          <p:cNvSpPr/>
          <p:nvPr/>
        </p:nvSpPr>
        <p:spPr>
          <a:xfrm rot="3264935" flipH="1">
            <a:off x="7295316" y="638084"/>
            <a:ext cx="415696" cy="356367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  <a:gd name="connsiteX0" fmla="*/ 169376 w 415696"/>
              <a:gd name="connsiteY0" fmla="*/ 69270 h 356367"/>
              <a:gd name="connsiteX1" fmla="*/ 0 w 415696"/>
              <a:gd name="connsiteY1" fmla="*/ 356367 h 356367"/>
              <a:gd name="connsiteX2" fmla="*/ 279600 w 415696"/>
              <a:gd name="connsiteY2" fmla="*/ 231296 h 356367"/>
              <a:gd name="connsiteX3" fmla="*/ 393413 w 415696"/>
              <a:gd name="connsiteY3" fmla="*/ 37111 h 356367"/>
              <a:gd name="connsiteX4" fmla="*/ 169376 w 415696"/>
              <a:gd name="connsiteY4" fmla="*/ 69270 h 35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96" h="356367">
                <a:moveTo>
                  <a:pt x="169376" y="69270"/>
                </a:moveTo>
                <a:cubicBezTo>
                  <a:pt x="103807" y="122479"/>
                  <a:pt x="122238" y="267466"/>
                  <a:pt x="0" y="356367"/>
                </a:cubicBezTo>
                <a:cubicBezTo>
                  <a:pt x="110720" y="321306"/>
                  <a:pt x="168880" y="266357"/>
                  <a:pt x="279600" y="231296"/>
                </a:cubicBezTo>
                <a:cubicBezTo>
                  <a:pt x="403425" y="199546"/>
                  <a:pt x="446426" y="112529"/>
                  <a:pt x="393413" y="37111"/>
                </a:cubicBezTo>
                <a:cubicBezTo>
                  <a:pt x="340400" y="-38307"/>
                  <a:pt x="234945" y="16061"/>
                  <a:pt x="169376" y="6927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ounded Rectangle 82"/>
          <p:cNvSpPr/>
          <p:nvPr/>
        </p:nvSpPr>
        <p:spPr>
          <a:xfrm flipH="1">
            <a:off x="7513006" y="443392"/>
            <a:ext cx="566191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Oval 122"/>
          <p:cNvSpPr/>
          <p:nvPr/>
        </p:nvSpPr>
        <p:spPr>
          <a:xfrm>
            <a:off x="7877876" y="650591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 123"/>
          <p:cNvSpPr/>
          <p:nvPr/>
        </p:nvSpPr>
        <p:spPr>
          <a:xfrm>
            <a:off x="6910870" y="313983"/>
            <a:ext cx="1836735" cy="1790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Freeform 124"/>
          <p:cNvSpPr/>
          <p:nvPr/>
        </p:nvSpPr>
        <p:spPr>
          <a:xfrm rot="419459">
            <a:off x="7451440" y="1291798"/>
            <a:ext cx="585080" cy="405759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  <a:gd name="connsiteX0" fmla="*/ 136651 w 652462"/>
              <a:gd name="connsiteY0" fmla="*/ 0 h 427812"/>
              <a:gd name="connsiteX1" fmla="*/ 0 w 652462"/>
              <a:gd name="connsiteY1" fmla="*/ 308582 h 427812"/>
              <a:gd name="connsiteX2" fmla="*/ 452437 w 652462"/>
              <a:gd name="connsiteY2" fmla="*/ 427645 h 427812"/>
              <a:gd name="connsiteX3" fmla="*/ 652462 w 652462"/>
              <a:gd name="connsiteY3" fmla="*/ 322870 h 427812"/>
              <a:gd name="connsiteX4" fmla="*/ 530485 w 652462"/>
              <a:gd name="connsiteY4" fmla="*/ 13308 h 427812"/>
              <a:gd name="connsiteX5" fmla="*/ 136651 w 652462"/>
              <a:gd name="connsiteY5" fmla="*/ 0 h 4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27812">
                <a:moveTo>
                  <a:pt x="136651" y="0"/>
                </a:moveTo>
                <a:cubicBezTo>
                  <a:pt x="107687" y="96837"/>
                  <a:pt x="28964" y="211745"/>
                  <a:pt x="0" y="308582"/>
                </a:cubicBezTo>
                <a:cubicBezTo>
                  <a:pt x="60924" y="376844"/>
                  <a:pt x="360979" y="431229"/>
                  <a:pt x="452437" y="427645"/>
                </a:cubicBezTo>
                <a:cubicBezTo>
                  <a:pt x="543895" y="424061"/>
                  <a:pt x="585787" y="357795"/>
                  <a:pt x="652462" y="322870"/>
                </a:cubicBezTo>
                <a:lnTo>
                  <a:pt x="530485" y="13308"/>
                </a:lnTo>
                <a:lnTo>
                  <a:pt x="136651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reeform 126"/>
          <p:cNvSpPr/>
          <p:nvPr/>
        </p:nvSpPr>
        <p:spPr>
          <a:xfrm flipH="1">
            <a:off x="7518195" y="370410"/>
            <a:ext cx="585029" cy="441423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  <a:gd name="connsiteX0" fmla="*/ 399614 w 890432"/>
              <a:gd name="connsiteY0" fmla="*/ 2226 h 552569"/>
              <a:gd name="connsiteX1" fmla="*/ 171012 w 890432"/>
              <a:gd name="connsiteY1" fmla="*/ 82013 h 552569"/>
              <a:gd name="connsiteX2" fmla="*/ 83743 w 890432"/>
              <a:gd name="connsiteY2" fmla="*/ 195923 h 552569"/>
              <a:gd name="connsiteX3" fmla="*/ 17540 w 890432"/>
              <a:gd name="connsiteY3" fmla="*/ 345194 h 552569"/>
              <a:gd name="connsiteX4" fmla="*/ 12778 w 890432"/>
              <a:gd name="connsiteY4" fmla="*/ 551937 h 552569"/>
              <a:gd name="connsiteX5" fmla="*/ 169940 w 890432"/>
              <a:gd name="connsiteY5" fmla="*/ 299524 h 552569"/>
              <a:gd name="connsiteX6" fmla="*/ 317578 w 890432"/>
              <a:gd name="connsiteY6" fmla="*/ 170937 h 552569"/>
              <a:gd name="connsiteX7" fmla="*/ 474740 w 890432"/>
              <a:gd name="connsiteY7" fmla="*/ 280474 h 552569"/>
              <a:gd name="connsiteX8" fmla="*/ 712865 w 890432"/>
              <a:gd name="connsiteY8" fmla="*/ 332862 h 552569"/>
              <a:gd name="connsiteX9" fmla="*/ 857717 w 890432"/>
              <a:gd name="connsiteY9" fmla="*/ 478761 h 552569"/>
              <a:gd name="connsiteX10" fmla="*/ 884315 w 890432"/>
              <a:gd name="connsiteY10" fmla="*/ 223324 h 552569"/>
              <a:gd name="connsiteX11" fmla="*/ 770015 w 890432"/>
              <a:gd name="connsiteY11" fmla="*/ 89974 h 552569"/>
              <a:gd name="connsiteX12" fmla="*/ 650953 w 890432"/>
              <a:gd name="connsiteY12" fmla="*/ 28062 h 552569"/>
              <a:gd name="connsiteX13" fmla="*/ 399614 w 890432"/>
              <a:gd name="connsiteY13" fmla="*/ 2226 h 552569"/>
              <a:gd name="connsiteX0" fmla="*/ 399614 w 897279"/>
              <a:gd name="connsiteY0" fmla="*/ 2226 h 552569"/>
              <a:gd name="connsiteX1" fmla="*/ 171012 w 897279"/>
              <a:gd name="connsiteY1" fmla="*/ 82013 h 552569"/>
              <a:gd name="connsiteX2" fmla="*/ 83743 w 897279"/>
              <a:gd name="connsiteY2" fmla="*/ 195923 h 552569"/>
              <a:gd name="connsiteX3" fmla="*/ 17540 w 897279"/>
              <a:gd name="connsiteY3" fmla="*/ 345194 h 552569"/>
              <a:gd name="connsiteX4" fmla="*/ 12778 w 897279"/>
              <a:gd name="connsiteY4" fmla="*/ 551937 h 552569"/>
              <a:gd name="connsiteX5" fmla="*/ 169940 w 897279"/>
              <a:gd name="connsiteY5" fmla="*/ 299524 h 552569"/>
              <a:gd name="connsiteX6" fmla="*/ 317578 w 897279"/>
              <a:gd name="connsiteY6" fmla="*/ 170937 h 552569"/>
              <a:gd name="connsiteX7" fmla="*/ 474740 w 897279"/>
              <a:gd name="connsiteY7" fmla="*/ 280474 h 552569"/>
              <a:gd name="connsiteX8" fmla="*/ 712865 w 897279"/>
              <a:gd name="connsiteY8" fmla="*/ 332862 h 552569"/>
              <a:gd name="connsiteX9" fmla="*/ 875449 w 897279"/>
              <a:gd name="connsiteY9" fmla="*/ 530339 h 552569"/>
              <a:gd name="connsiteX10" fmla="*/ 884315 w 897279"/>
              <a:gd name="connsiteY10" fmla="*/ 223324 h 552569"/>
              <a:gd name="connsiteX11" fmla="*/ 770015 w 897279"/>
              <a:gd name="connsiteY11" fmla="*/ 89974 h 552569"/>
              <a:gd name="connsiteX12" fmla="*/ 650953 w 897279"/>
              <a:gd name="connsiteY12" fmla="*/ 28062 h 552569"/>
              <a:gd name="connsiteX13" fmla="*/ 399614 w 897279"/>
              <a:gd name="connsiteY13" fmla="*/ 2226 h 552569"/>
              <a:gd name="connsiteX0" fmla="*/ 391328 w 888993"/>
              <a:gd name="connsiteY0" fmla="*/ 2226 h 552569"/>
              <a:gd name="connsiteX1" fmla="*/ 162726 w 888993"/>
              <a:gd name="connsiteY1" fmla="*/ 82013 h 552569"/>
              <a:gd name="connsiteX2" fmla="*/ 75457 w 888993"/>
              <a:gd name="connsiteY2" fmla="*/ 195923 h 552569"/>
              <a:gd name="connsiteX3" fmla="*/ 9254 w 888993"/>
              <a:gd name="connsiteY3" fmla="*/ 345194 h 552569"/>
              <a:gd name="connsiteX4" fmla="*/ 288206 w 888993"/>
              <a:gd name="connsiteY4" fmla="*/ 551937 h 552569"/>
              <a:gd name="connsiteX5" fmla="*/ 161654 w 888993"/>
              <a:gd name="connsiteY5" fmla="*/ 299524 h 552569"/>
              <a:gd name="connsiteX6" fmla="*/ 309292 w 888993"/>
              <a:gd name="connsiteY6" fmla="*/ 170937 h 552569"/>
              <a:gd name="connsiteX7" fmla="*/ 466454 w 888993"/>
              <a:gd name="connsiteY7" fmla="*/ 280474 h 552569"/>
              <a:gd name="connsiteX8" fmla="*/ 704579 w 888993"/>
              <a:gd name="connsiteY8" fmla="*/ 332862 h 552569"/>
              <a:gd name="connsiteX9" fmla="*/ 867163 w 888993"/>
              <a:gd name="connsiteY9" fmla="*/ 530339 h 552569"/>
              <a:gd name="connsiteX10" fmla="*/ 876029 w 888993"/>
              <a:gd name="connsiteY10" fmla="*/ 223324 h 552569"/>
              <a:gd name="connsiteX11" fmla="*/ 761729 w 888993"/>
              <a:gd name="connsiteY11" fmla="*/ 89974 h 552569"/>
              <a:gd name="connsiteX12" fmla="*/ 642667 w 888993"/>
              <a:gd name="connsiteY12" fmla="*/ 28062 h 552569"/>
              <a:gd name="connsiteX13" fmla="*/ 391328 w 888993"/>
              <a:gd name="connsiteY13" fmla="*/ 2226 h 552569"/>
              <a:gd name="connsiteX0" fmla="*/ 319945 w 817610"/>
              <a:gd name="connsiteY0" fmla="*/ 2226 h 552809"/>
              <a:gd name="connsiteX1" fmla="*/ 91343 w 817610"/>
              <a:gd name="connsiteY1" fmla="*/ 82013 h 552809"/>
              <a:gd name="connsiteX2" fmla="*/ 4074 w 817610"/>
              <a:gd name="connsiteY2" fmla="*/ 195923 h 552809"/>
              <a:gd name="connsiteX3" fmla="*/ 35398 w 817610"/>
              <a:gd name="connsiteY3" fmla="*/ 391612 h 552809"/>
              <a:gd name="connsiteX4" fmla="*/ 216823 w 817610"/>
              <a:gd name="connsiteY4" fmla="*/ 551937 h 552809"/>
              <a:gd name="connsiteX5" fmla="*/ 90271 w 817610"/>
              <a:gd name="connsiteY5" fmla="*/ 299524 h 552809"/>
              <a:gd name="connsiteX6" fmla="*/ 237909 w 817610"/>
              <a:gd name="connsiteY6" fmla="*/ 170937 h 552809"/>
              <a:gd name="connsiteX7" fmla="*/ 395071 w 817610"/>
              <a:gd name="connsiteY7" fmla="*/ 280474 h 552809"/>
              <a:gd name="connsiteX8" fmla="*/ 633196 w 817610"/>
              <a:gd name="connsiteY8" fmla="*/ 332862 h 552809"/>
              <a:gd name="connsiteX9" fmla="*/ 795780 w 817610"/>
              <a:gd name="connsiteY9" fmla="*/ 530339 h 552809"/>
              <a:gd name="connsiteX10" fmla="*/ 804646 w 817610"/>
              <a:gd name="connsiteY10" fmla="*/ 223324 h 552809"/>
              <a:gd name="connsiteX11" fmla="*/ 690346 w 817610"/>
              <a:gd name="connsiteY11" fmla="*/ 89974 h 552809"/>
              <a:gd name="connsiteX12" fmla="*/ 571284 w 817610"/>
              <a:gd name="connsiteY12" fmla="*/ 28062 h 552809"/>
              <a:gd name="connsiteX13" fmla="*/ 319945 w 817610"/>
              <a:gd name="connsiteY13" fmla="*/ 2226 h 552809"/>
              <a:gd name="connsiteX0" fmla="*/ 319944 w 817609"/>
              <a:gd name="connsiteY0" fmla="*/ 2226 h 552809"/>
              <a:gd name="connsiteX1" fmla="*/ 91342 w 817609"/>
              <a:gd name="connsiteY1" fmla="*/ 82013 h 552809"/>
              <a:gd name="connsiteX2" fmla="*/ 4073 w 817609"/>
              <a:gd name="connsiteY2" fmla="*/ 195923 h 552809"/>
              <a:gd name="connsiteX3" fmla="*/ 35397 w 817609"/>
              <a:gd name="connsiteY3" fmla="*/ 391612 h 552809"/>
              <a:gd name="connsiteX4" fmla="*/ 216822 w 817609"/>
              <a:gd name="connsiteY4" fmla="*/ 551937 h 552809"/>
              <a:gd name="connsiteX5" fmla="*/ 276457 w 817609"/>
              <a:gd name="connsiteY5" fmla="*/ 330469 h 552809"/>
              <a:gd name="connsiteX6" fmla="*/ 237908 w 817609"/>
              <a:gd name="connsiteY6" fmla="*/ 170937 h 552809"/>
              <a:gd name="connsiteX7" fmla="*/ 395070 w 817609"/>
              <a:gd name="connsiteY7" fmla="*/ 280474 h 552809"/>
              <a:gd name="connsiteX8" fmla="*/ 633195 w 817609"/>
              <a:gd name="connsiteY8" fmla="*/ 332862 h 552809"/>
              <a:gd name="connsiteX9" fmla="*/ 795779 w 817609"/>
              <a:gd name="connsiteY9" fmla="*/ 530339 h 552809"/>
              <a:gd name="connsiteX10" fmla="*/ 804645 w 817609"/>
              <a:gd name="connsiteY10" fmla="*/ 223324 h 552809"/>
              <a:gd name="connsiteX11" fmla="*/ 690345 w 817609"/>
              <a:gd name="connsiteY11" fmla="*/ 89974 h 552809"/>
              <a:gd name="connsiteX12" fmla="*/ 571283 w 817609"/>
              <a:gd name="connsiteY12" fmla="*/ 28062 h 552809"/>
              <a:gd name="connsiteX13" fmla="*/ 319944 w 817609"/>
              <a:gd name="connsiteY13" fmla="*/ 2226 h 552809"/>
              <a:gd name="connsiteX0" fmla="*/ 317256 w 814921"/>
              <a:gd name="connsiteY0" fmla="*/ 2226 h 552569"/>
              <a:gd name="connsiteX1" fmla="*/ 88654 w 814921"/>
              <a:gd name="connsiteY1" fmla="*/ 82013 h 552569"/>
              <a:gd name="connsiteX2" fmla="*/ 1385 w 814921"/>
              <a:gd name="connsiteY2" fmla="*/ 195923 h 552569"/>
              <a:gd name="connsiteX3" fmla="*/ 147967 w 814921"/>
              <a:gd name="connsiteY3" fmla="*/ 345192 h 552569"/>
              <a:gd name="connsiteX4" fmla="*/ 214134 w 814921"/>
              <a:gd name="connsiteY4" fmla="*/ 551937 h 552569"/>
              <a:gd name="connsiteX5" fmla="*/ 273769 w 814921"/>
              <a:gd name="connsiteY5" fmla="*/ 330469 h 552569"/>
              <a:gd name="connsiteX6" fmla="*/ 235220 w 814921"/>
              <a:gd name="connsiteY6" fmla="*/ 170937 h 552569"/>
              <a:gd name="connsiteX7" fmla="*/ 392382 w 814921"/>
              <a:gd name="connsiteY7" fmla="*/ 280474 h 552569"/>
              <a:gd name="connsiteX8" fmla="*/ 630507 w 814921"/>
              <a:gd name="connsiteY8" fmla="*/ 332862 h 552569"/>
              <a:gd name="connsiteX9" fmla="*/ 793091 w 814921"/>
              <a:gd name="connsiteY9" fmla="*/ 530339 h 552569"/>
              <a:gd name="connsiteX10" fmla="*/ 801957 w 814921"/>
              <a:gd name="connsiteY10" fmla="*/ 223324 h 552569"/>
              <a:gd name="connsiteX11" fmla="*/ 687657 w 814921"/>
              <a:gd name="connsiteY11" fmla="*/ 89974 h 552569"/>
              <a:gd name="connsiteX12" fmla="*/ 568595 w 814921"/>
              <a:gd name="connsiteY12" fmla="*/ 28062 h 552569"/>
              <a:gd name="connsiteX13" fmla="*/ 317256 w 814921"/>
              <a:gd name="connsiteY13" fmla="*/ 2226 h 55256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273769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335831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0339"/>
              <a:gd name="connsiteX1" fmla="*/ 88654 w 814921"/>
              <a:gd name="connsiteY1" fmla="*/ 82013 h 530339"/>
              <a:gd name="connsiteX2" fmla="*/ 1385 w 814921"/>
              <a:gd name="connsiteY2" fmla="*/ 195923 h 530339"/>
              <a:gd name="connsiteX3" fmla="*/ 147967 w 814921"/>
              <a:gd name="connsiteY3" fmla="*/ 345192 h 530339"/>
              <a:gd name="connsiteX4" fmla="*/ 533312 w 814921"/>
              <a:gd name="connsiteY4" fmla="*/ 505519 h 530339"/>
              <a:gd name="connsiteX5" fmla="*/ 335831 w 814921"/>
              <a:gd name="connsiteY5" fmla="*/ 330469 h 530339"/>
              <a:gd name="connsiteX6" fmla="*/ 235220 w 814921"/>
              <a:gd name="connsiteY6" fmla="*/ 170937 h 530339"/>
              <a:gd name="connsiteX7" fmla="*/ 392382 w 814921"/>
              <a:gd name="connsiteY7" fmla="*/ 280474 h 530339"/>
              <a:gd name="connsiteX8" fmla="*/ 630507 w 814921"/>
              <a:gd name="connsiteY8" fmla="*/ 332862 h 530339"/>
              <a:gd name="connsiteX9" fmla="*/ 793091 w 814921"/>
              <a:gd name="connsiteY9" fmla="*/ 530339 h 530339"/>
              <a:gd name="connsiteX10" fmla="*/ 801957 w 814921"/>
              <a:gd name="connsiteY10" fmla="*/ 223324 h 530339"/>
              <a:gd name="connsiteX11" fmla="*/ 687657 w 814921"/>
              <a:gd name="connsiteY11" fmla="*/ 89974 h 530339"/>
              <a:gd name="connsiteX12" fmla="*/ 568595 w 814921"/>
              <a:gd name="connsiteY12" fmla="*/ 28062 h 530339"/>
              <a:gd name="connsiteX13" fmla="*/ 317256 w 814921"/>
              <a:gd name="connsiteY13" fmla="*/ 2226 h 530339"/>
              <a:gd name="connsiteX0" fmla="*/ 319252 w 816917"/>
              <a:gd name="connsiteY0" fmla="*/ 2226 h 530339"/>
              <a:gd name="connsiteX1" fmla="*/ 90650 w 816917"/>
              <a:gd name="connsiteY1" fmla="*/ 82013 h 530339"/>
              <a:gd name="connsiteX2" fmla="*/ 3381 w 816917"/>
              <a:gd name="connsiteY2" fmla="*/ 195923 h 530339"/>
              <a:gd name="connsiteX3" fmla="*/ 194295 w 816917"/>
              <a:gd name="connsiteY3" fmla="*/ 352929 h 530339"/>
              <a:gd name="connsiteX4" fmla="*/ 535308 w 816917"/>
              <a:gd name="connsiteY4" fmla="*/ 505519 h 530339"/>
              <a:gd name="connsiteX5" fmla="*/ 337827 w 816917"/>
              <a:gd name="connsiteY5" fmla="*/ 330469 h 530339"/>
              <a:gd name="connsiteX6" fmla="*/ 237216 w 816917"/>
              <a:gd name="connsiteY6" fmla="*/ 170937 h 530339"/>
              <a:gd name="connsiteX7" fmla="*/ 394378 w 816917"/>
              <a:gd name="connsiteY7" fmla="*/ 280474 h 530339"/>
              <a:gd name="connsiteX8" fmla="*/ 632503 w 816917"/>
              <a:gd name="connsiteY8" fmla="*/ 332862 h 530339"/>
              <a:gd name="connsiteX9" fmla="*/ 795087 w 816917"/>
              <a:gd name="connsiteY9" fmla="*/ 530339 h 530339"/>
              <a:gd name="connsiteX10" fmla="*/ 803953 w 816917"/>
              <a:gd name="connsiteY10" fmla="*/ 223324 h 530339"/>
              <a:gd name="connsiteX11" fmla="*/ 689653 w 816917"/>
              <a:gd name="connsiteY11" fmla="*/ 89974 h 530339"/>
              <a:gd name="connsiteX12" fmla="*/ 570591 w 816917"/>
              <a:gd name="connsiteY12" fmla="*/ 28062 h 530339"/>
              <a:gd name="connsiteX13" fmla="*/ 319252 w 816917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1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2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67577 w 790052"/>
              <a:gd name="connsiteY6" fmla="*/ 233356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24226 w 803316"/>
              <a:gd name="connsiteY5" fmla="*/ 330469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31378 w 803316"/>
              <a:gd name="connsiteY5" fmla="*/ 305501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24709 w 806318"/>
              <a:gd name="connsiteY4" fmla="*/ 505519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24373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82808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33551 w 805489"/>
              <a:gd name="connsiteY5" fmla="*/ 305501 h 530339"/>
              <a:gd name="connsiteX6" fmla="*/ 283014 w 805489"/>
              <a:gd name="connsiteY6" fmla="*/ 233356 h 530339"/>
              <a:gd name="connsiteX7" fmla="*/ 382950 w 805489"/>
              <a:gd name="connsiteY7" fmla="*/ 280474 h 530339"/>
              <a:gd name="connsiteX8" fmla="*/ 621075 w 805489"/>
              <a:gd name="connsiteY8" fmla="*/ 332862 h 530339"/>
              <a:gd name="connsiteX9" fmla="*/ 783659 w 805489"/>
              <a:gd name="connsiteY9" fmla="*/ 530339 h 530339"/>
              <a:gd name="connsiteX10" fmla="*/ 792525 w 805489"/>
              <a:gd name="connsiteY10" fmla="*/ 223324 h 530339"/>
              <a:gd name="connsiteX11" fmla="*/ 678225 w 805489"/>
              <a:gd name="connsiteY11" fmla="*/ 89974 h 530339"/>
              <a:gd name="connsiteX12" fmla="*/ 559163 w 805489"/>
              <a:gd name="connsiteY12" fmla="*/ 28062 h 530339"/>
              <a:gd name="connsiteX13" fmla="*/ 307824 w 805489"/>
              <a:gd name="connsiteY13" fmla="*/ 2226 h 53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489" h="530339">
                <a:moveTo>
                  <a:pt x="307824" y="2226"/>
                </a:moveTo>
                <a:cubicBezTo>
                  <a:pt x="227834" y="11218"/>
                  <a:pt x="129482" y="43488"/>
                  <a:pt x="79222" y="82013"/>
                </a:cubicBezTo>
                <a:cubicBezTo>
                  <a:pt x="28962" y="120538"/>
                  <a:pt x="-17127" y="185233"/>
                  <a:pt x="6260" y="233374"/>
                </a:cubicBezTo>
                <a:cubicBezTo>
                  <a:pt x="29647" y="281515"/>
                  <a:pt x="128507" y="329287"/>
                  <a:pt x="219546" y="370859"/>
                </a:cubicBezTo>
                <a:cubicBezTo>
                  <a:pt x="310585" y="412431"/>
                  <a:pt x="527094" y="494714"/>
                  <a:pt x="552494" y="482808"/>
                </a:cubicBezTo>
                <a:lnTo>
                  <a:pt x="333551" y="305501"/>
                </a:lnTo>
                <a:lnTo>
                  <a:pt x="283014" y="233356"/>
                </a:lnTo>
                <a:lnTo>
                  <a:pt x="382950" y="280474"/>
                </a:lnTo>
                <a:lnTo>
                  <a:pt x="621075" y="332862"/>
                </a:lnTo>
                <a:cubicBezTo>
                  <a:pt x="678225" y="361437"/>
                  <a:pt x="726509" y="501764"/>
                  <a:pt x="783659" y="530339"/>
                </a:cubicBezTo>
                <a:cubicBezTo>
                  <a:pt x="812234" y="512083"/>
                  <a:pt x="810097" y="296718"/>
                  <a:pt x="792525" y="223324"/>
                </a:cubicBezTo>
                <a:cubicBezTo>
                  <a:pt x="774953" y="149930"/>
                  <a:pt x="717119" y="122518"/>
                  <a:pt x="678225" y="89974"/>
                </a:cubicBezTo>
                <a:cubicBezTo>
                  <a:pt x="639331" y="57430"/>
                  <a:pt x="620897" y="42687"/>
                  <a:pt x="559163" y="28062"/>
                </a:cubicBezTo>
                <a:cubicBezTo>
                  <a:pt x="497429" y="13437"/>
                  <a:pt x="387814" y="-6766"/>
                  <a:pt x="307824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Freeform 116"/>
          <p:cNvSpPr>
            <a:spLocks noChangeAspect="1"/>
          </p:cNvSpPr>
          <p:nvPr/>
        </p:nvSpPr>
        <p:spPr>
          <a:xfrm rot="8617085">
            <a:off x="7738796" y="913397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28" name="Freeform 127"/>
          <p:cNvSpPr/>
          <p:nvPr/>
        </p:nvSpPr>
        <p:spPr>
          <a:xfrm flipH="1">
            <a:off x="5681461" y="367998"/>
            <a:ext cx="585029" cy="441423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  <a:gd name="connsiteX0" fmla="*/ 399614 w 890432"/>
              <a:gd name="connsiteY0" fmla="*/ 2226 h 552569"/>
              <a:gd name="connsiteX1" fmla="*/ 171012 w 890432"/>
              <a:gd name="connsiteY1" fmla="*/ 82013 h 552569"/>
              <a:gd name="connsiteX2" fmla="*/ 83743 w 890432"/>
              <a:gd name="connsiteY2" fmla="*/ 195923 h 552569"/>
              <a:gd name="connsiteX3" fmla="*/ 17540 w 890432"/>
              <a:gd name="connsiteY3" fmla="*/ 345194 h 552569"/>
              <a:gd name="connsiteX4" fmla="*/ 12778 w 890432"/>
              <a:gd name="connsiteY4" fmla="*/ 551937 h 552569"/>
              <a:gd name="connsiteX5" fmla="*/ 169940 w 890432"/>
              <a:gd name="connsiteY5" fmla="*/ 299524 h 552569"/>
              <a:gd name="connsiteX6" fmla="*/ 317578 w 890432"/>
              <a:gd name="connsiteY6" fmla="*/ 170937 h 552569"/>
              <a:gd name="connsiteX7" fmla="*/ 474740 w 890432"/>
              <a:gd name="connsiteY7" fmla="*/ 280474 h 552569"/>
              <a:gd name="connsiteX8" fmla="*/ 712865 w 890432"/>
              <a:gd name="connsiteY8" fmla="*/ 332862 h 552569"/>
              <a:gd name="connsiteX9" fmla="*/ 857717 w 890432"/>
              <a:gd name="connsiteY9" fmla="*/ 478761 h 552569"/>
              <a:gd name="connsiteX10" fmla="*/ 884315 w 890432"/>
              <a:gd name="connsiteY10" fmla="*/ 223324 h 552569"/>
              <a:gd name="connsiteX11" fmla="*/ 770015 w 890432"/>
              <a:gd name="connsiteY11" fmla="*/ 89974 h 552569"/>
              <a:gd name="connsiteX12" fmla="*/ 650953 w 890432"/>
              <a:gd name="connsiteY12" fmla="*/ 28062 h 552569"/>
              <a:gd name="connsiteX13" fmla="*/ 399614 w 890432"/>
              <a:gd name="connsiteY13" fmla="*/ 2226 h 552569"/>
              <a:gd name="connsiteX0" fmla="*/ 399614 w 897279"/>
              <a:gd name="connsiteY0" fmla="*/ 2226 h 552569"/>
              <a:gd name="connsiteX1" fmla="*/ 171012 w 897279"/>
              <a:gd name="connsiteY1" fmla="*/ 82013 h 552569"/>
              <a:gd name="connsiteX2" fmla="*/ 83743 w 897279"/>
              <a:gd name="connsiteY2" fmla="*/ 195923 h 552569"/>
              <a:gd name="connsiteX3" fmla="*/ 17540 w 897279"/>
              <a:gd name="connsiteY3" fmla="*/ 345194 h 552569"/>
              <a:gd name="connsiteX4" fmla="*/ 12778 w 897279"/>
              <a:gd name="connsiteY4" fmla="*/ 551937 h 552569"/>
              <a:gd name="connsiteX5" fmla="*/ 169940 w 897279"/>
              <a:gd name="connsiteY5" fmla="*/ 299524 h 552569"/>
              <a:gd name="connsiteX6" fmla="*/ 317578 w 897279"/>
              <a:gd name="connsiteY6" fmla="*/ 170937 h 552569"/>
              <a:gd name="connsiteX7" fmla="*/ 474740 w 897279"/>
              <a:gd name="connsiteY7" fmla="*/ 280474 h 552569"/>
              <a:gd name="connsiteX8" fmla="*/ 712865 w 897279"/>
              <a:gd name="connsiteY8" fmla="*/ 332862 h 552569"/>
              <a:gd name="connsiteX9" fmla="*/ 875449 w 897279"/>
              <a:gd name="connsiteY9" fmla="*/ 530339 h 552569"/>
              <a:gd name="connsiteX10" fmla="*/ 884315 w 897279"/>
              <a:gd name="connsiteY10" fmla="*/ 223324 h 552569"/>
              <a:gd name="connsiteX11" fmla="*/ 770015 w 897279"/>
              <a:gd name="connsiteY11" fmla="*/ 89974 h 552569"/>
              <a:gd name="connsiteX12" fmla="*/ 650953 w 897279"/>
              <a:gd name="connsiteY12" fmla="*/ 28062 h 552569"/>
              <a:gd name="connsiteX13" fmla="*/ 399614 w 897279"/>
              <a:gd name="connsiteY13" fmla="*/ 2226 h 552569"/>
              <a:gd name="connsiteX0" fmla="*/ 391328 w 888993"/>
              <a:gd name="connsiteY0" fmla="*/ 2226 h 552569"/>
              <a:gd name="connsiteX1" fmla="*/ 162726 w 888993"/>
              <a:gd name="connsiteY1" fmla="*/ 82013 h 552569"/>
              <a:gd name="connsiteX2" fmla="*/ 75457 w 888993"/>
              <a:gd name="connsiteY2" fmla="*/ 195923 h 552569"/>
              <a:gd name="connsiteX3" fmla="*/ 9254 w 888993"/>
              <a:gd name="connsiteY3" fmla="*/ 345194 h 552569"/>
              <a:gd name="connsiteX4" fmla="*/ 288206 w 888993"/>
              <a:gd name="connsiteY4" fmla="*/ 551937 h 552569"/>
              <a:gd name="connsiteX5" fmla="*/ 161654 w 888993"/>
              <a:gd name="connsiteY5" fmla="*/ 299524 h 552569"/>
              <a:gd name="connsiteX6" fmla="*/ 309292 w 888993"/>
              <a:gd name="connsiteY6" fmla="*/ 170937 h 552569"/>
              <a:gd name="connsiteX7" fmla="*/ 466454 w 888993"/>
              <a:gd name="connsiteY7" fmla="*/ 280474 h 552569"/>
              <a:gd name="connsiteX8" fmla="*/ 704579 w 888993"/>
              <a:gd name="connsiteY8" fmla="*/ 332862 h 552569"/>
              <a:gd name="connsiteX9" fmla="*/ 867163 w 888993"/>
              <a:gd name="connsiteY9" fmla="*/ 530339 h 552569"/>
              <a:gd name="connsiteX10" fmla="*/ 876029 w 888993"/>
              <a:gd name="connsiteY10" fmla="*/ 223324 h 552569"/>
              <a:gd name="connsiteX11" fmla="*/ 761729 w 888993"/>
              <a:gd name="connsiteY11" fmla="*/ 89974 h 552569"/>
              <a:gd name="connsiteX12" fmla="*/ 642667 w 888993"/>
              <a:gd name="connsiteY12" fmla="*/ 28062 h 552569"/>
              <a:gd name="connsiteX13" fmla="*/ 391328 w 888993"/>
              <a:gd name="connsiteY13" fmla="*/ 2226 h 552569"/>
              <a:gd name="connsiteX0" fmla="*/ 319945 w 817610"/>
              <a:gd name="connsiteY0" fmla="*/ 2226 h 552809"/>
              <a:gd name="connsiteX1" fmla="*/ 91343 w 817610"/>
              <a:gd name="connsiteY1" fmla="*/ 82013 h 552809"/>
              <a:gd name="connsiteX2" fmla="*/ 4074 w 817610"/>
              <a:gd name="connsiteY2" fmla="*/ 195923 h 552809"/>
              <a:gd name="connsiteX3" fmla="*/ 35398 w 817610"/>
              <a:gd name="connsiteY3" fmla="*/ 391612 h 552809"/>
              <a:gd name="connsiteX4" fmla="*/ 216823 w 817610"/>
              <a:gd name="connsiteY4" fmla="*/ 551937 h 552809"/>
              <a:gd name="connsiteX5" fmla="*/ 90271 w 817610"/>
              <a:gd name="connsiteY5" fmla="*/ 299524 h 552809"/>
              <a:gd name="connsiteX6" fmla="*/ 237909 w 817610"/>
              <a:gd name="connsiteY6" fmla="*/ 170937 h 552809"/>
              <a:gd name="connsiteX7" fmla="*/ 395071 w 817610"/>
              <a:gd name="connsiteY7" fmla="*/ 280474 h 552809"/>
              <a:gd name="connsiteX8" fmla="*/ 633196 w 817610"/>
              <a:gd name="connsiteY8" fmla="*/ 332862 h 552809"/>
              <a:gd name="connsiteX9" fmla="*/ 795780 w 817610"/>
              <a:gd name="connsiteY9" fmla="*/ 530339 h 552809"/>
              <a:gd name="connsiteX10" fmla="*/ 804646 w 817610"/>
              <a:gd name="connsiteY10" fmla="*/ 223324 h 552809"/>
              <a:gd name="connsiteX11" fmla="*/ 690346 w 817610"/>
              <a:gd name="connsiteY11" fmla="*/ 89974 h 552809"/>
              <a:gd name="connsiteX12" fmla="*/ 571284 w 817610"/>
              <a:gd name="connsiteY12" fmla="*/ 28062 h 552809"/>
              <a:gd name="connsiteX13" fmla="*/ 319945 w 817610"/>
              <a:gd name="connsiteY13" fmla="*/ 2226 h 552809"/>
              <a:gd name="connsiteX0" fmla="*/ 319944 w 817609"/>
              <a:gd name="connsiteY0" fmla="*/ 2226 h 552809"/>
              <a:gd name="connsiteX1" fmla="*/ 91342 w 817609"/>
              <a:gd name="connsiteY1" fmla="*/ 82013 h 552809"/>
              <a:gd name="connsiteX2" fmla="*/ 4073 w 817609"/>
              <a:gd name="connsiteY2" fmla="*/ 195923 h 552809"/>
              <a:gd name="connsiteX3" fmla="*/ 35397 w 817609"/>
              <a:gd name="connsiteY3" fmla="*/ 391612 h 552809"/>
              <a:gd name="connsiteX4" fmla="*/ 216822 w 817609"/>
              <a:gd name="connsiteY4" fmla="*/ 551937 h 552809"/>
              <a:gd name="connsiteX5" fmla="*/ 276457 w 817609"/>
              <a:gd name="connsiteY5" fmla="*/ 330469 h 552809"/>
              <a:gd name="connsiteX6" fmla="*/ 237908 w 817609"/>
              <a:gd name="connsiteY6" fmla="*/ 170937 h 552809"/>
              <a:gd name="connsiteX7" fmla="*/ 395070 w 817609"/>
              <a:gd name="connsiteY7" fmla="*/ 280474 h 552809"/>
              <a:gd name="connsiteX8" fmla="*/ 633195 w 817609"/>
              <a:gd name="connsiteY8" fmla="*/ 332862 h 552809"/>
              <a:gd name="connsiteX9" fmla="*/ 795779 w 817609"/>
              <a:gd name="connsiteY9" fmla="*/ 530339 h 552809"/>
              <a:gd name="connsiteX10" fmla="*/ 804645 w 817609"/>
              <a:gd name="connsiteY10" fmla="*/ 223324 h 552809"/>
              <a:gd name="connsiteX11" fmla="*/ 690345 w 817609"/>
              <a:gd name="connsiteY11" fmla="*/ 89974 h 552809"/>
              <a:gd name="connsiteX12" fmla="*/ 571283 w 817609"/>
              <a:gd name="connsiteY12" fmla="*/ 28062 h 552809"/>
              <a:gd name="connsiteX13" fmla="*/ 319944 w 817609"/>
              <a:gd name="connsiteY13" fmla="*/ 2226 h 552809"/>
              <a:gd name="connsiteX0" fmla="*/ 317256 w 814921"/>
              <a:gd name="connsiteY0" fmla="*/ 2226 h 552569"/>
              <a:gd name="connsiteX1" fmla="*/ 88654 w 814921"/>
              <a:gd name="connsiteY1" fmla="*/ 82013 h 552569"/>
              <a:gd name="connsiteX2" fmla="*/ 1385 w 814921"/>
              <a:gd name="connsiteY2" fmla="*/ 195923 h 552569"/>
              <a:gd name="connsiteX3" fmla="*/ 147967 w 814921"/>
              <a:gd name="connsiteY3" fmla="*/ 345192 h 552569"/>
              <a:gd name="connsiteX4" fmla="*/ 214134 w 814921"/>
              <a:gd name="connsiteY4" fmla="*/ 551937 h 552569"/>
              <a:gd name="connsiteX5" fmla="*/ 273769 w 814921"/>
              <a:gd name="connsiteY5" fmla="*/ 330469 h 552569"/>
              <a:gd name="connsiteX6" fmla="*/ 235220 w 814921"/>
              <a:gd name="connsiteY6" fmla="*/ 170937 h 552569"/>
              <a:gd name="connsiteX7" fmla="*/ 392382 w 814921"/>
              <a:gd name="connsiteY7" fmla="*/ 280474 h 552569"/>
              <a:gd name="connsiteX8" fmla="*/ 630507 w 814921"/>
              <a:gd name="connsiteY8" fmla="*/ 332862 h 552569"/>
              <a:gd name="connsiteX9" fmla="*/ 793091 w 814921"/>
              <a:gd name="connsiteY9" fmla="*/ 530339 h 552569"/>
              <a:gd name="connsiteX10" fmla="*/ 801957 w 814921"/>
              <a:gd name="connsiteY10" fmla="*/ 223324 h 552569"/>
              <a:gd name="connsiteX11" fmla="*/ 687657 w 814921"/>
              <a:gd name="connsiteY11" fmla="*/ 89974 h 552569"/>
              <a:gd name="connsiteX12" fmla="*/ 568595 w 814921"/>
              <a:gd name="connsiteY12" fmla="*/ 28062 h 552569"/>
              <a:gd name="connsiteX13" fmla="*/ 317256 w 814921"/>
              <a:gd name="connsiteY13" fmla="*/ 2226 h 55256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273769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335831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0339"/>
              <a:gd name="connsiteX1" fmla="*/ 88654 w 814921"/>
              <a:gd name="connsiteY1" fmla="*/ 82013 h 530339"/>
              <a:gd name="connsiteX2" fmla="*/ 1385 w 814921"/>
              <a:gd name="connsiteY2" fmla="*/ 195923 h 530339"/>
              <a:gd name="connsiteX3" fmla="*/ 147967 w 814921"/>
              <a:gd name="connsiteY3" fmla="*/ 345192 h 530339"/>
              <a:gd name="connsiteX4" fmla="*/ 533312 w 814921"/>
              <a:gd name="connsiteY4" fmla="*/ 505519 h 530339"/>
              <a:gd name="connsiteX5" fmla="*/ 335831 w 814921"/>
              <a:gd name="connsiteY5" fmla="*/ 330469 h 530339"/>
              <a:gd name="connsiteX6" fmla="*/ 235220 w 814921"/>
              <a:gd name="connsiteY6" fmla="*/ 170937 h 530339"/>
              <a:gd name="connsiteX7" fmla="*/ 392382 w 814921"/>
              <a:gd name="connsiteY7" fmla="*/ 280474 h 530339"/>
              <a:gd name="connsiteX8" fmla="*/ 630507 w 814921"/>
              <a:gd name="connsiteY8" fmla="*/ 332862 h 530339"/>
              <a:gd name="connsiteX9" fmla="*/ 793091 w 814921"/>
              <a:gd name="connsiteY9" fmla="*/ 530339 h 530339"/>
              <a:gd name="connsiteX10" fmla="*/ 801957 w 814921"/>
              <a:gd name="connsiteY10" fmla="*/ 223324 h 530339"/>
              <a:gd name="connsiteX11" fmla="*/ 687657 w 814921"/>
              <a:gd name="connsiteY11" fmla="*/ 89974 h 530339"/>
              <a:gd name="connsiteX12" fmla="*/ 568595 w 814921"/>
              <a:gd name="connsiteY12" fmla="*/ 28062 h 530339"/>
              <a:gd name="connsiteX13" fmla="*/ 317256 w 814921"/>
              <a:gd name="connsiteY13" fmla="*/ 2226 h 530339"/>
              <a:gd name="connsiteX0" fmla="*/ 319252 w 816917"/>
              <a:gd name="connsiteY0" fmla="*/ 2226 h 530339"/>
              <a:gd name="connsiteX1" fmla="*/ 90650 w 816917"/>
              <a:gd name="connsiteY1" fmla="*/ 82013 h 530339"/>
              <a:gd name="connsiteX2" fmla="*/ 3381 w 816917"/>
              <a:gd name="connsiteY2" fmla="*/ 195923 h 530339"/>
              <a:gd name="connsiteX3" fmla="*/ 194295 w 816917"/>
              <a:gd name="connsiteY3" fmla="*/ 352929 h 530339"/>
              <a:gd name="connsiteX4" fmla="*/ 535308 w 816917"/>
              <a:gd name="connsiteY4" fmla="*/ 505519 h 530339"/>
              <a:gd name="connsiteX5" fmla="*/ 337827 w 816917"/>
              <a:gd name="connsiteY5" fmla="*/ 330469 h 530339"/>
              <a:gd name="connsiteX6" fmla="*/ 237216 w 816917"/>
              <a:gd name="connsiteY6" fmla="*/ 170937 h 530339"/>
              <a:gd name="connsiteX7" fmla="*/ 394378 w 816917"/>
              <a:gd name="connsiteY7" fmla="*/ 280474 h 530339"/>
              <a:gd name="connsiteX8" fmla="*/ 632503 w 816917"/>
              <a:gd name="connsiteY8" fmla="*/ 332862 h 530339"/>
              <a:gd name="connsiteX9" fmla="*/ 795087 w 816917"/>
              <a:gd name="connsiteY9" fmla="*/ 530339 h 530339"/>
              <a:gd name="connsiteX10" fmla="*/ 803953 w 816917"/>
              <a:gd name="connsiteY10" fmla="*/ 223324 h 530339"/>
              <a:gd name="connsiteX11" fmla="*/ 689653 w 816917"/>
              <a:gd name="connsiteY11" fmla="*/ 89974 h 530339"/>
              <a:gd name="connsiteX12" fmla="*/ 570591 w 816917"/>
              <a:gd name="connsiteY12" fmla="*/ 28062 h 530339"/>
              <a:gd name="connsiteX13" fmla="*/ 319252 w 816917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1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2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67577 w 790052"/>
              <a:gd name="connsiteY6" fmla="*/ 233356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24226 w 803316"/>
              <a:gd name="connsiteY5" fmla="*/ 330469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31378 w 803316"/>
              <a:gd name="connsiteY5" fmla="*/ 305501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24709 w 806318"/>
              <a:gd name="connsiteY4" fmla="*/ 505519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24373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82808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33551 w 805489"/>
              <a:gd name="connsiteY5" fmla="*/ 305501 h 530339"/>
              <a:gd name="connsiteX6" fmla="*/ 283014 w 805489"/>
              <a:gd name="connsiteY6" fmla="*/ 233356 h 530339"/>
              <a:gd name="connsiteX7" fmla="*/ 382950 w 805489"/>
              <a:gd name="connsiteY7" fmla="*/ 280474 h 530339"/>
              <a:gd name="connsiteX8" fmla="*/ 621075 w 805489"/>
              <a:gd name="connsiteY8" fmla="*/ 332862 h 530339"/>
              <a:gd name="connsiteX9" fmla="*/ 783659 w 805489"/>
              <a:gd name="connsiteY9" fmla="*/ 530339 h 530339"/>
              <a:gd name="connsiteX10" fmla="*/ 792525 w 805489"/>
              <a:gd name="connsiteY10" fmla="*/ 223324 h 530339"/>
              <a:gd name="connsiteX11" fmla="*/ 678225 w 805489"/>
              <a:gd name="connsiteY11" fmla="*/ 89974 h 530339"/>
              <a:gd name="connsiteX12" fmla="*/ 559163 w 805489"/>
              <a:gd name="connsiteY12" fmla="*/ 28062 h 530339"/>
              <a:gd name="connsiteX13" fmla="*/ 307824 w 805489"/>
              <a:gd name="connsiteY13" fmla="*/ 2226 h 53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489" h="530339">
                <a:moveTo>
                  <a:pt x="307824" y="2226"/>
                </a:moveTo>
                <a:cubicBezTo>
                  <a:pt x="227834" y="11218"/>
                  <a:pt x="129482" y="43488"/>
                  <a:pt x="79222" y="82013"/>
                </a:cubicBezTo>
                <a:cubicBezTo>
                  <a:pt x="28962" y="120538"/>
                  <a:pt x="-17127" y="185233"/>
                  <a:pt x="6260" y="233374"/>
                </a:cubicBezTo>
                <a:cubicBezTo>
                  <a:pt x="29647" y="281515"/>
                  <a:pt x="128507" y="329287"/>
                  <a:pt x="219546" y="370859"/>
                </a:cubicBezTo>
                <a:cubicBezTo>
                  <a:pt x="310585" y="412431"/>
                  <a:pt x="527094" y="494714"/>
                  <a:pt x="552494" y="482808"/>
                </a:cubicBezTo>
                <a:lnTo>
                  <a:pt x="333551" y="305501"/>
                </a:lnTo>
                <a:lnTo>
                  <a:pt x="283014" y="233356"/>
                </a:lnTo>
                <a:lnTo>
                  <a:pt x="382950" y="280474"/>
                </a:lnTo>
                <a:lnTo>
                  <a:pt x="621075" y="332862"/>
                </a:lnTo>
                <a:cubicBezTo>
                  <a:pt x="678225" y="361437"/>
                  <a:pt x="726509" y="501764"/>
                  <a:pt x="783659" y="530339"/>
                </a:cubicBezTo>
                <a:cubicBezTo>
                  <a:pt x="812234" y="512083"/>
                  <a:pt x="810097" y="296718"/>
                  <a:pt x="792525" y="223324"/>
                </a:cubicBezTo>
                <a:cubicBezTo>
                  <a:pt x="774953" y="149930"/>
                  <a:pt x="717119" y="122518"/>
                  <a:pt x="678225" y="89974"/>
                </a:cubicBezTo>
                <a:cubicBezTo>
                  <a:pt x="639331" y="57430"/>
                  <a:pt x="620897" y="42687"/>
                  <a:pt x="559163" y="28062"/>
                </a:cubicBezTo>
                <a:cubicBezTo>
                  <a:pt x="497429" y="13437"/>
                  <a:pt x="387814" y="-6766"/>
                  <a:pt x="307824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Rectangle 128"/>
          <p:cNvSpPr/>
          <p:nvPr/>
        </p:nvSpPr>
        <p:spPr>
          <a:xfrm>
            <a:off x="8751574" y="332303"/>
            <a:ext cx="1836735" cy="1790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Rectangle 129"/>
          <p:cNvSpPr/>
          <p:nvPr/>
        </p:nvSpPr>
        <p:spPr>
          <a:xfrm>
            <a:off x="10584340" y="328949"/>
            <a:ext cx="1836735" cy="1790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4" name="Freeform 133"/>
          <p:cNvSpPr/>
          <p:nvPr/>
        </p:nvSpPr>
        <p:spPr>
          <a:xfrm rot="240248">
            <a:off x="7594278" y="-929903"/>
            <a:ext cx="378426" cy="564458"/>
          </a:xfrm>
          <a:custGeom>
            <a:avLst/>
            <a:gdLst>
              <a:gd name="connsiteX0" fmla="*/ 48126 w 397042"/>
              <a:gd name="connsiteY0" fmla="*/ 12031 h 565484"/>
              <a:gd name="connsiteX1" fmla="*/ 0 w 397042"/>
              <a:gd name="connsiteY1" fmla="*/ 240631 h 565484"/>
              <a:gd name="connsiteX2" fmla="*/ 48126 w 397042"/>
              <a:gd name="connsiteY2" fmla="*/ 565484 h 565484"/>
              <a:gd name="connsiteX3" fmla="*/ 397042 w 397042"/>
              <a:gd name="connsiteY3" fmla="*/ 541421 h 565484"/>
              <a:gd name="connsiteX4" fmla="*/ 397042 w 397042"/>
              <a:gd name="connsiteY4" fmla="*/ 216568 h 565484"/>
              <a:gd name="connsiteX5" fmla="*/ 276726 w 397042"/>
              <a:gd name="connsiteY5" fmla="*/ 0 h 565484"/>
              <a:gd name="connsiteX6" fmla="*/ 48126 w 397042"/>
              <a:gd name="connsiteY6" fmla="*/ 12031 h 565484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422887"/>
              <a:gd name="connsiteY0" fmla="*/ 12031 h 604018"/>
              <a:gd name="connsiteX1" fmla="*/ 0 w 422887"/>
              <a:gd name="connsiteY1" fmla="*/ 240631 h 604018"/>
              <a:gd name="connsiteX2" fmla="*/ 48126 w 422887"/>
              <a:gd name="connsiteY2" fmla="*/ 565484 h 604018"/>
              <a:gd name="connsiteX3" fmla="*/ 397042 w 422887"/>
              <a:gd name="connsiteY3" fmla="*/ 564666 h 604018"/>
              <a:gd name="connsiteX4" fmla="*/ 397042 w 422887"/>
              <a:gd name="connsiteY4" fmla="*/ 266930 h 604018"/>
              <a:gd name="connsiteX5" fmla="*/ 276726 w 422887"/>
              <a:gd name="connsiteY5" fmla="*/ 0 h 604018"/>
              <a:gd name="connsiteX6" fmla="*/ 48126 w 422887"/>
              <a:gd name="connsiteY6" fmla="*/ 12031 h 604018"/>
              <a:gd name="connsiteX0" fmla="*/ 48126 w 397042"/>
              <a:gd name="connsiteY0" fmla="*/ 12031 h 614337"/>
              <a:gd name="connsiteX1" fmla="*/ 0 w 397042"/>
              <a:gd name="connsiteY1" fmla="*/ 240631 h 614337"/>
              <a:gd name="connsiteX2" fmla="*/ 48126 w 397042"/>
              <a:gd name="connsiteY2" fmla="*/ 565484 h 614337"/>
              <a:gd name="connsiteX3" fmla="*/ 397042 w 397042"/>
              <a:gd name="connsiteY3" fmla="*/ 564666 h 614337"/>
              <a:gd name="connsiteX4" fmla="*/ 397042 w 397042"/>
              <a:gd name="connsiteY4" fmla="*/ 266930 h 614337"/>
              <a:gd name="connsiteX5" fmla="*/ 276726 w 397042"/>
              <a:gd name="connsiteY5" fmla="*/ 0 h 614337"/>
              <a:gd name="connsiteX6" fmla="*/ 48126 w 397042"/>
              <a:gd name="connsiteY6" fmla="*/ 12031 h 614337"/>
              <a:gd name="connsiteX0" fmla="*/ 50374 w 399290"/>
              <a:gd name="connsiteY0" fmla="*/ 12031 h 614337"/>
              <a:gd name="connsiteX1" fmla="*/ 2248 w 399290"/>
              <a:gd name="connsiteY1" fmla="*/ 240631 h 614337"/>
              <a:gd name="connsiteX2" fmla="*/ 50374 w 399290"/>
              <a:gd name="connsiteY2" fmla="*/ 565484 h 614337"/>
              <a:gd name="connsiteX3" fmla="*/ 399290 w 399290"/>
              <a:gd name="connsiteY3" fmla="*/ 564666 h 614337"/>
              <a:gd name="connsiteX4" fmla="*/ 399290 w 399290"/>
              <a:gd name="connsiteY4" fmla="*/ 266930 h 614337"/>
              <a:gd name="connsiteX5" fmla="*/ 278974 w 399290"/>
              <a:gd name="connsiteY5" fmla="*/ 0 h 614337"/>
              <a:gd name="connsiteX6" fmla="*/ 50374 w 399290"/>
              <a:gd name="connsiteY6" fmla="*/ 12031 h 614337"/>
              <a:gd name="connsiteX0" fmla="*/ 51997 w 400913"/>
              <a:gd name="connsiteY0" fmla="*/ 12031 h 614337"/>
              <a:gd name="connsiteX1" fmla="*/ 3871 w 400913"/>
              <a:gd name="connsiteY1" fmla="*/ 240631 h 614337"/>
              <a:gd name="connsiteX2" fmla="*/ 51997 w 400913"/>
              <a:gd name="connsiteY2" fmla="*/ 565484 h 614337"/>
              <a:gd name="connsiteX3" fmla="*/ 400913 w 400913"/>
              <a:gd name="connsiteY3" fmla="*/ 564666 h 614337"/>
              <a:gd name="connsiteX4" fmla="*/ 400913 w 400913"/>
              <a:gd name="connsiteY4" fmla="*/ 266930 h 614337"/>
              <a:gd name="connsiteX5" fmla="*/ 280597 w 400913"/>
              <a:gd name="connsiteY5" fmla="*/ 0 h 614337"/>
              <a:gd name="connsiteX6" fmla="*/ 51997 w 400913"/>
              <a:gd name="connsiteY6" fmla="*/ 12031 h 614337"/>
              <a:gd name="connsiteX0" fmla="*/ 48522 w 397438"/>
              <a:gd name="connsiteY0" fmla="*/ 12031 h 622982"/>
              <a:gd name="connsiteX1" fmla="*/ 396 w 397438"/>
              <a:gd name="connsiteY1" fmla="*/ 240631 h 622982"/>
              <a:gd name="connsiteX2" fmla="*/ 48522 w 397438"/>
              <a:gd name="connsiteY2" fmla="*/ 565484 h 622982"/>
              <a:gd name="connsiteX3" fmla="*/ 397438 w 397438"/>
              <a:gd name="connsiteY3" fmla="*/ 564666 h 622982"/>
              <a:gd name="connsiteX4" fmla="*/ 397438 w 397438"/>
              <a:gd name="connsiteY4" fmla="*/ 266930 h 622982"/>
              <a:gd name="connsiteX5" fmla="*/ 277122 w 397438"/>
              <a:gd name="connsiteY5" fmla="*/ 0 h 622982"/>
              <a:gd name="connsiteX6" fmla="*/ 48522 w 397438"/>
              <a:gd name="connsiteY6" fmla="*/ 12031 h 6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438" h="622982">
                <a:moveTo>
                  <a:pt x="48522" y="12031"/>
                </a:moveTo>
                <a:cubicBezTo>
                  <a:pt x="2401" y="52136"/>
                  <a:pt x="4055" y="152263"/>
                  <a:pt x="396" y="240631"/>
                </a:cubicBezTo>
                <a:cubicBezTo>
                  <a:pt x="-3263" y="328999"/>
                  <a:pt x="18942" y="499856"/>
                  <a:pt x="48522" y="565484"/>
                </a:cubicBezTo>
                <a:cubicBezTo>
                  <a:pt x="83620" y="643354"/>
                  <a:pt x="397833" y="641201"/>
                  <a:pt x="397438" y="564666"/>
                </a:cubicBezTo>
                <a:cubicBezTo>
                  <a:pt x="397041" y="487790"/>
                  <a:pt x="397438" y="366175"/>
                  <a:pt x="397438" y="266930"/>
                </a:cubicBezTo>
                <a:cubicBezTo>
                  <a:pt x="397438" y="150897"/>
                  <a:pt x="335275" y="34090"/>
                  <a:pt x="277122" y="0"/>
                </a:cubicBezTo>
                <a:lnTo>
                  <a:pt x="48522" y="120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Freeform 134"/>
          <p:cNvSpPr/>
          <p:nvPr/>
        </p:nvSpPr>
        <p:spPr>
          <a:xfrm rot="3264935" flipH="1">
            <a:off x="7282143" y="-1174405"/>
            <a:ext cx="415696" cy="356367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  <a:gd name="connsiteX0" fmla="*/ 169376 w 415696"/>
              <a:gd name="connsiteY0" fmla="*/ 69270 h 356367"/>
              <a:gd name="connsiteX1" fmla="*/ 0 w 415696"/>
              <a:gd name="connsiteY1" fmla="*/ 356367 h 356367"/>
              <a:gd name="connsiteX2" fmla="*/ 279600 w 415696"/>
              <a:gd name="connsiteY2" fmla="*/ 231296 h 356367"/>
              <a:gd name="connsiteX3" fmla="*/ 393413 w 415696"/>
              <a:gd name="connsiteY3" fmla="*/ 37111 h 356367"/>
              <a:gd name="connsiteX4" fmla="*/ 169376 w 415696"/>
              <a:gd name="connsiteY4" fmla="*/ 69270 h 35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96" h="356367">
                <a:moveTo>
                  <a:pt x="169376" y="69270"/>
                </a:moveTo>
                <a:cubicBezTo>
                  <a:pt x="103807" y="122479"/>
                  <a:pt x="122238" y="267466"/>
                  <a:pt x="0" y="356367"/>
                </a:cubicBezTo>
                <a:cubicBezTo>
                  <a:pt x="110720" y="321306"/>
                  <a:pt x="168880" y="266357"/>
                  <a:pt x="279600" y="231296"/>
                </a:cubicBezTo>
                <a:cubicBezTo>
                  <a:pt x="403425" y="199546"/>
                  <a:pt x="446426" y="112529"/>
                  <a:pt x="393413" y="37111"/>
                </a:cubicBezTo>
                <a:cubicBezTo>
                  <a:pt x="340400" y="-38307"/>
                  <a:pt x="234945" y="16061"/>
                  <a:pt x="169376" y="6927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Rounded Rectangle 82"/>
          <p:cNvSpPr/>
          <p:nvPr/>
        </p:nvSpPr>
        <p:spPr>
          <a:xfrm flipH="1">
            <a:off x="7499833" y="-1369097"/>
            <a:ext cx="566191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7" name="Oval 136"/>
          <p:cNvSpPr/>
          <p:nvPr/>
        </p:nvSpPr>
        <p:spPr>
          <a:xfrm>
            <a:off x="7864703" y="-1161898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Freeform 137"/>
          <p:cNvSpPr/>
          <p:nvPr/>
        </p:nvSpPr>
        <p:spPr>
          <a:xfrm rot="21362793">
            <a:off x="7504852" y="-445874"/>
            <a:ext cx="585080" cy="405759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  <a:gd name="connsiteX0" fmla="*/ 136651 w 652462"/>
              <a:gd name="connsiteY0" fmla="*/ 0 h 427812"/>
              <a:gd name="connsiteX1" fmla="*/ 0 w 652462"/>
              <a:gd name="connsiteY1" fmla="*/ 308582 h 427812"/>
              <a:gd name="connsiteX2" fmla="*/ 452437 w 652462"/>
              <a:gd name="connsiteY2" fmla="*/ 427645 h 427812"/>
              <a:gd name="connsiteX3" fmla="*/ 652462 w 652462"/>
              <a:gd name="connsiteY3" fmla="*/ 322870 h 427812"/>
              <a:gd name="connsiteX4" fmla="*/ 530485 w 652462"/>
              <a:gd name="connsiteY4" fmla="*/ 13308 h 427812"/>
              <a:gd name="connsiteX5" fmla="*/ 136651 w 652462"/>
              <a:gd name="connsiteY5" fmla="*/ 0 h 4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27812">
                <a:moveTo>
                  <a:pt x="136651" y="0"/>
                </a:moveTo>
                <a:cubicBezTo>
                  <a:pt x="107687" y="96837"/>
                  <a:pt x="28964" y="211745"/>
                  <a:pt x="0" y="308582"/>
                </a:cubicBezTo>
                <a:cubicBezTo>
                  <a:pt x="60924" y="376844"/>
                  <a:pt x="360979" y="431229"/>
                  <a:pt x="452437" y="427645"/>
                </a:cubicBezTo>
                <a:cubicBezTo>
                  <a:pt x="543895" y="424061"/>
                  <a:pt x="585787" y="357795"/>
                  <a:pt x="652462" y="322870"/>
                </a:cubicBezTo>
                <a:lnTo>
                  <a:pt x="530485" y="13308"/>
                </a:lnTo>
                <a:lnTo>
                  <a:pt x="136651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reeform 138"/>
          <p:cNvSpPr/>
          <p:nvPr/>
        </p:nvSpPr>
        <p:spPr>
          <a:xfrm flipH="1">
            <a:off x="7505022" y="-1442079"/>
            <a:ext cx="585029" cy="441423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  <a:gd name="connsiteX0" fmla="*/ 399614 w 890432"/>
              <a:gd name="connsiteY0" fmla="*/ 2226 h 552569"/>
              <a:gd name="connsiteX1" fmla="*/ 171012 w 890432"/>
              <a:gd name="connsiteY1" fmla="*/ 82013 h 552569"/>
              <a:gd name="connsiteX2" fmla="*/ 83743 w 890432"/>
              <a:gd name="connsiteY2" fmla="*/ 195923 h 552569"/>
              <a:gd name="connsiteX3" fmla="*/ 17540 w 890432"/>
              <a:gd name="connsiteY3" fmla="*/ 345194 h 552569"/>
              <a:gd name="connsiteX4" fmla="*/ 12778 w 890432"/>
              <a:gd name="connsiteY4" fmla="*/ 551937 h 552569"/>
              <a:gd name="connsiteX5" fmla="*/ 169940 w 890432"/>
              <a:gd name="connsiteY5" fmla="*/ 299524 h 552569"/>
              <a:gd name="connsiteX6" fmla="*/ 317578 w 890432"/>
              <a:gd name="connsiteY6" fmla="*/ 170937 h 552569"/>
              <a:gd name="connsiteX7" fmla="*/ 474740 w 890432"/>
              <a:gd name="connsiteY7" fmla="*/ 280474 h 552569"/>
              <a:gd name="connsiteX8" fmla="*/ 712865 w 890432"/>
              <a:gd name="connsiteY8" fmla="*/ 332862 h 552569"/>
              <a:gd name="connsiteX9" fmla="*/ 857717 w 890432"/>
              <a:gd name="connsiteY9" fmla="*/ 478761 h 552569"/>
              <a:gd name="connsiteX10" fmla="*/ 884315 w 890432"/>
              <a:gd name="connsiteY10" fmla="*/ 223324 h 552569"/>
              <a:gd name="connsiteX11" fmla="*/ 770015 w 890432"/>
              <a:gd name="connsiteY11" fmla="*/ 89974 h 552569"/>
              <a:gd name="connsiteX12" fmla="*/ 650953 w 890432"/>
              <a:gd name="connsiteY12" fmla="*/ 28062 h 552569"/>
              <a:gd name="connsiteX13" fmla="*/ 399614 w 890432"/>
              <a:gd name="connsiteY13" fmla="*/ 2226 h 552569"/>
              <a:gd name="connsiteX0" fmla="*/ 399614 w 897279"/>
              <a:gd name="connsiteY0" fmla="*/ 2226 h 552569"/>
              <a:gd name="connsiteX1" fmla="*/ 171012 w 897279"/>
              <a:gd name="connsiteY1" fmla="*/ 82013 h 552569"/>
              <a:gd name="connsiteX2" fmla="*/ 83743 w 897279"/>
              <a:gd name="connsiteY2" fmla="*/ 195923 h 552569"/>
              <a:gd name="connsiteX3" fmla="*/ 17540 w 897279"/>
              <a:gd name="connsiteY3" fmla="*/ 345194 h 552569"/>
              <a:gd name="connsiteX4" fmla="*/ 12778 w 897279"/>
              <a:gd name="connsiteY4" fmla="*/ 551937 h 552569"/>
              <a:gd name="connsiteX5" fmla="*/ 169940 w 897279"/>
              <a:gd name="connsiteY5" fmla="*/ 299524 h 552569"/>
              <a:gd name="connsiteX6" fmla="*/ 317578 w 897279"/>
              <a:gd name="connsiteY6" fmla="*/ 170937 h 552569"/>
              <a:gd name="connsiteX7" fmla="*/ 474740 w 897279"/>
              <a:gd name="connsiteY7" fmla="*/ 280474 h 552569"/>
              <a:gd name="connsiteX8" fmla="*/ 712865 w 897279"/>
              <a:gd name="connsiteY8" fmla="*/ 332862 h 552569"/>
              <a:gd name="connsiteX9" fmla="*/ 875449 w 897279"/>
              <a:gd name="connsiteY9" fmla="*/ 530339 h 552569"/>
              <a:gd name="connsiteX10" fmla="*/ 884315 w 897279"/>
              <a:gd name="connsiteY10" fmla="*/ 223324 h 552569"/>
              <a:gd name="connsiteX11" fmla="*/ 770015 w 897279"/>
              <a:gd name="connsiteY11" fmla="*/ 89974 h 552569"/>
              <a:gd name="connsiteX12" fmla="*/ 650953 w 897279"/>
              <a:gd name="connsiteY12" fmla="*/ 28062 h 552569"/>
              <a:gd name="connsiteX13" fmla="*/ 399614 w 897279"/>
              <a:gd name="connsiteY13" fmla="*/ 2226 h 552569"/>
              <a:gd name="connsiteX0" fmla="*/ 391328 w 888993"/>
              <a:gd name="connsiteY0" fmla="*/ 2226 h 552569"/>
              <a:gd name="connsiteX1" fmla="*/ 162726 w 888993"/>
              <a:gd name="connsiteY1" fmla="*/ 82013 h 552569"/>
              <a:gd name="connsiteX2" fmla="*/ 75457 w 888993"/>
              <a:gd name="connsiteY2" fmla="*/ 195923 h 552569"/>
              <a:gd name="connsiteX3" fmla="*/ 9254 w 888993"/>
              <a:gd name="connsiteY3" fmla="*/ 345194 h 552569"/>
              <a:gd name="connsiteX4" fmla="*/ 288206 w 888993"/>
              <a:gd name="connsiteY4" fmla="*/ 551937 h 552569"/>
              <a:gd name="connsiteX5" fmla="*/ 161654 w 888993"/>
              <a:gd name="connsiteY5" fmla="*/ 299524 h 552569"/>
              <a:gd name="connsiteX6" fmla="*/ 309292 w 888993"/>
              <a:gd name="connsiteY6" fmla="*/ 170937 h 552569"/>
              <a:gd name="connsiteX7" fmla="*/ 466454 w 888993"/>
              <a:gd name="connsiteY7" fmla="*/ 280474 h 552569"/>
              <a:gd name="connsiteX8" fmla="*/ 704579 w 888993"/>
              <a:gd name="connsiteY8" fmla="*/ 332862 h 552569"/>
              <a:gd name="connsiteX9" fmla="*/ 867163 w 888993"/>
              <a:gd name="connsiteY9" fmla="*/ 530339 h 552569"/>
              <a:gd name="connsiteX10" fmla="*/ 876029 w 888993"/>
              <a:gd name="connsiteY10" fmla="*/ 223324 h 552569"/>
              <a:gd name="connsiteX11" fmla="*/ 761729 w 888993"/>
              <a:gd name="connsiteY11" fmla="*/ 89974 h 552569"/>
              <a:gd name="connsiteX12" fmla="*/ 642667 w 888993"/>
              <a:gd name="connsiteY12" fmla="*/ 28062 h 552569"/>
              <a:gd name="connsiteX13" fmla="*/ 391328 w 888993"/>
              <a:gd name="connsiteY13" fmla="*/ 2226 h 552569"/>
              <a:gd name="connsiteX0" fmla="*/ 319945 w 817610"/>
              <a:gd name="connsiteY0" fmla="*/ 2226 h 552809"/>
              <a:gd name="connsiteX1" fmla="*/ 91343 w 817610"/>
              <a:gd name="connsiteY1" fmla="*/ 82013 h 552809"/>
              <a:gd name="connsiteX2" fmla="*/ 4074 w 817610"/>
              <a:gd name="connsiteY2" fmla="*/ 195923 h 552809"/>
              <a:gd name="connsiteX3" fmla="*/ 35398 w 817610"/>
              <a:gd name="connsiteY3" fmla="*/ 391612 h 552809"/>
              <a:gd name="connsiteX4" fmla="*/ 216823 w 817610"/>
              <a:gd name="connsiteY4" fmla="*/ 551937 h 552809"/>
              <a:gd name="connsiteX5" fmla="*/ 90271 w 817610"/>
              <a:gd name="connsiteY5" fmla="*/ 299524 h 552809"/>
              <a:gd name="connsiteX6" fmla="*/ 237909 w 817610"/>
              <a:gd name="connsiteY6" fmla="*/ 170937 h 552809"/>
              <a:gd name="connsiteX7" fmla="*/ 395071 w 817610"/>
              <a:gd name="connsiteY7" fmla="*/ 280474 h 552809"/>
              <a:gd name="connsiteX8" fmla="*/ 633196 w 817610"/>
              <a:gd name="connsiteY8" fmla="*/ 332862 h 552809"/>
              <a:gd name="connsiteX9" fmla="*/ 795780 w 817610"/>
              <a:gd name="connsiteY9" fmla="*/ 530339 h 552809"/>
              <a:gd name="connsiteX10" fmla="*/ 804646 w 817610"/>
              <a:gd name="connsiteY10" fmla="*/ 223324 h 552809"/>
              <a:gd name="connsiteX11" fmla="*/ 690346 w 817610"/>
              <a:gd name="connsiteY11" fmla="*/ 89974 h 552809"/>
              <a:gd name="connsiteX12" fmla="*/ 571284 w 817610"/>
              <a:gd name="connsiteY12" fmla="*/ 28062 h 552809"/>
              <a:gd name="connsiteX13" fmla="*/ 319945 w 817610"/>
              <a:gd name="connsiteY13" fmla="*/ 2226 h 552809"/>
              <a:gd name="connsiteX0" fmla="*/ 319944 w 817609"/>
              <a:gd name="connsiteY0" fmla="*/ 2226 h 552809"/>
              <a:gd name="connsiteX1" fmla="*/ 91342 w 817609"/>
              <a:gd name="connsiteY1" fmla="*/ 82013 h 552809"/>
              <a:gd name="connsiteX2" fmla="*/ 4073 w 817609"/>
              <a:gd name="connsiteY2" fmla="*/ 195923 h 552809"/>
              <a:gd name="connsiteX3" fmla="*/ 35397 w 817609"/>
              <a:gd name="connsiteY3" fmla="*/ 391612 h 552809"/>
              <a:gd name="connsiteX4" fmla="*/ 216822 w 817609"/>
              <a:gd name="connsiteY4" fmla="*/ 551937 h 552809"/>
              <a:gd name="connsiteX5" fmla="*/ 276457 w 817609"/>
              <a:gd name="connsiteY5" fmla="*/ 330469 h 552809"/>
              <a:gd name="connsiteX6" fmla="*/ 237908 w 817609"/>
              <a:gd name="connsiteY6" fmla="*/ 170937 h 552809"/>
              <a:gd name="connsiteX7" fmla="*/ 395070 w 817609"/>
              <a:gd name="connsiteY7" fmla="*/ 280474 h 552809"/>
              <a:gd name="connsiteX8" fmla="*/ 633195 w 817609"/>
              <a:gd name="connsiteY8" fmla="*/ 332862 h 552809"/>
              <a:gd name="connsiteX9" fmla="*/ 795779 w 817609"/>
              <a:gd name="connsiteY9" fmla="*/ 530339 h 552809"/>
              <a:gd name="connsiteX10" fmla="*/ 804645 w 817609"/>
              <a:gd name="connsiteY10" fmla="*/ 223324 h 552809"/>
              <a:gd name="connsiteX11" fmla="*/ 690345 w 817609"/>
              <a:gd name="connsiteY11" fmla="*/ 89974 h 552809"/>
              <a:gd name="connsiteX12" fmla="*/ 571283 w 817609"/>
              <a:gd name="connsiteY12" fmla="*/ 28062 h 552809"/>
              <a:gd name="connsiteX13" fmla="*/ 319944 w 817609"/>
              <a:gd name="connsiteY13" fmla="*/ 2226 h 552809"/>
              <a:gd name="connsiteX0" fmla="*/ 317256 w 814921"/>
              <a:gd name="connsiteY0" fmla="*/ 2226 h 552569"/>
              <a:gd name="connsiteX1" fmla="*/ 88654 w 814921"/>
              <a:gd name="connsiteY1" fmla="*/ 82013 h 552569"/>
              <a:gd name="connsiteX2" fmla="*/ 1385 w 814921"/>
              <a:gd name="connsiteY2" fmla="*/ 195923 h 552569"/>
              <a:gd name="connsiteX3" fmla="*/ 147967 w 814921"/>
              <a:gd name="connsiteY3" fmla="*/ 345192 h 552569"/>
              <a:gd name="connsiteX4" fmla="*/ 214134 w 814921"/>
              <a:gd name="connsiteY4" fmla="*/ 551937 h 552569"/>
              <a:gd name="connsiteX5" fmla="*/ 273769 w 814921"/>
              <a:gd name="connsiteY5" fmla="*/ 330469 h 552569"/>
              <a:gd name="connsiteX6" fmla="*/ 235220 w 814921"/>
              <a:gd name="connsiteY6" fmla="*/ 170937 h 552569"/>
              <a:gd name="connsiteX7" fmla="*/ 392382 w 814921"/>
              <a:gd name="connsiteY7" fmla="*/ 280474 h 552569"/>
              <a:gd name="connsiteX8" fmla="*/ 630507 w 814921"/>
              <a:gd name="connsiteY8" fmla="*/ 332862 h 552569"/>
              <a:gd name="connsiteX9" fmla="*/ 793091 w 814921"/>
              <a:gd name="connsiteY9" fmla="*/ 530339 h 552569"/>
              <a:gd name="connsiteX10" fmla="*/ 801957 w 814921"/>
              <a:gd name="connsiteY10" fmla="*/ 223324 h 552569"/>
              <a:gd name="connsiteX11" fmla="*/ 687657 w 814921"/>
              <a:gd name="connsiteY11" fmla="*/ 89974 h 552569"/>
              <a:gd name="connsiteX12" fmla="*/ 568595 w 814921"/>
              <a:gd name="connsiteY12" fmla="*/ 28062 h 552569"/>
              <a:gd name="connsiteX13" fmla="*/ 317256 w 814921"/>
              <a:gd name="connsiteY13" fmla="*/ 2226 h 55256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273769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335831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0339"/>
              <a:gd name="connsiteX1" fmla="*/ 88654 w 814921"/>
              <a:gd name="connsiteY1" fmla="*/ 82013 h 530339"/>
              <a:gd name="connsiteX2" fmla="*/ 1385 w 814921"/>
              <a:gd name="connsiteY2" fmla="*/ 195923 h 530339"/>
              <a:gd name="connsiteX3" fmla="*/ 147967 w 814921"/>
              <a:gd name="connsiteY3" fmla="*/ 345192 h 530339"/>
              <a:gd name="connsiteX4" fmla="*/ 533312 w 814921"/>
              <a:gd name="connsiteY4" fmla="*/ 505519 h 530339"/>
              <a:gd name="connsiteX5" fmla="*/ 335831 w 814921"/>
              <a:gd name="connsiteY5" fmla="*/ 330469 h 530339"/>
              <a:gd name="connsiteX6" fmla="*/ 235220 w 814921"/>
              <a:gd name="connsiteY6" fmla="*/ 170937 h 530339"/>
              <a:gd name="connsiteX7" fmla="*/ 392382 w 814921"/>
              <a:gd name="connsiteY7" fmla="*/ 280474 h 530339"/>
              <a:gd name="connsiteX8" fmla="*/ 630507 w 814921"/>
              <a:gd name="connsiteY8" fmla="*/ 332862 h 530339"/>
              <a:gd name="connsiteX9" fmla="*/ 793091 w 814921"/>
              <a:gd name="connsiteY9" fmla="*/ 530339 h 530339"/>
              <a:gd name="connsiteX10" fmla="*/ 801957 w 814921"/>
              <a:gd name="connsiteY10" fmla="*/ 223324 h 530339"/>
              <a:gd name="connsiteX11" fmla="*/ 687657 w 814921"/>
              <a:gd name="connsiteY11" fmla="*/ 89974 h 530339"/>
              <a:gd name="connsiteX12" fmla="*/ 568595 w 814921"/>
              <a:gd name="connsiteY12" fmla="*/ 28062 h 530339"/>
              <a:gd name="connsiteX13" fmla="*/ 317256 w 814921"/>
              <a:gd name="connsiteY13" fmla="*/ 2226 h 530339"/>
              <a:gd name="connsiteX0" fmla="*/ 319252 w 816917"/>
              <a:gd name="connsiteY0" fmla="*/ 2226 h 530339"/>
              <a:gd name="connsiteX1" fmla="*/ 90650 w 816917"/>
              <a:gd name="connsiteY1" fmla="*/ 82013 h 530339"/>
              <a:gd name="connsiteX2" fmla="*/ 3381 w 816917"/>
              <a:gd name="connsiteY2" fmla="*/ 195923 h 530339"/>
              <a:gd name="connsiteX3" fmla="*/ 194295 w 816917"/>
              <a:gd name="connsiteY3" fmla="*/ 352929 h 530339"/>
              <a:gd name="connsiteX4" fmla="*/ 535308 w 816917"/>
              <a:gd name="connsiteY4" fmla="*/ 505519 h 530339"/>
              <a:gd name="connsiteX5" fmla="*/ 337827 w 816917"/>
              <a:gd name="connsiteY5" fmla="*/ 330469 h 530339"/>
              <a:gd name="connsiteX6" fmla="*/ 237216 w 816917"/>
              <a:gd name="connsiteY6" fmla="*/ 170937 h 530339"/>
              <a:gd name="connsiteX7" fmla="*/ 394378 w 816917"/>
              <a:gd name="connsiteY7" fmla="*/ 280474 h 530339"/>
              <a:gd name="connsiteX8" fmla="*/ 632503 w 816917"/>
              <a:gd name="connsiteY8" fmla="*/ 332862 h 530339"/>
              <a:gd name="connsiteX9" fmla="*/ 795087 w 816917"/>
              <a:gd name="connsiteY9" fmla="*/ 530339 h 530339"/>
              <a:gd name="connsiteX10" fmla="*/ 803953 w 816917"/>
              <a:gd name="connsiteY10" fmla="*/ 223324 h 530339"/>
              <a:gd name="connsiteX11" fmla="*/ 689653 w 816917"/>
              <a:gd name="connsiteY11" fmla="*/ 89974 h 530339"/>
              <a:gd name="connsiteX12" fmla="*/ 570591 w 816917"/>
              <a:gd name="connsiteY12" fmla="*/ 28062 h 530339"/>
              <a:gd name="connsiteX13" fmla="*/ 319252 w 816917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1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2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67577 w 790052"/>
              <a:gd name="connsiteY6" fmla="*/ 233356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24226 w 803316"/>
              <a:gd name="connsiteY5" fmla="*/ 330469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31378 w 803316"/>
              <a:gd name="connsiteY5" fmla="*/ 305501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24709 w 806318"/>
              <a:gd name="connsiteY4" fmla="*/ 505519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24373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82808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33551 w 805489"/>
              <a:gd name="connsiteY5" fmla="*/ 305501 h 530339"/>
              <a:gd name="connsiteX6" fmla="*/ 283014 w 805489"/>
              <a:gd name="connsiteY6" fmla="*/ 233356 h 530339"/>
              <a:gd name="connsiteX7" fmla="*/ 382950 w 805489"/>
              <a:gd name="connsiteY7" fmla="*/ 280474 h 530339"/>
              <a:gd name="connsiteX8" fmla="*/ 621075 w 805489"/>
              <a:gd name="connsiteY8" fmla="*/ 332862 h 530339"/>
              <a:gd name="connsiteX9" fmla="*/ 783659 w 805489"/>
              <a:gd name="connsiteY9" fmla="*/ 530339 h 530339"/>
              <a:gd name="connsiteX10" fmla="*/ 792525 w 805489"/>
              <a:gd name="connsiteY10" fmla="*/ 223324 h 530339"/>
              <a:gd name="connsiteX11" fmla="*/ 678225 w 805489"/>
              <a:gd name="connsiteY11" fmla="*/ 89974 h 530339"/>
              <a:gd name="connsiteX12" fmla="*/ 559163 w 805489"/>
              <a:gd name="connsiteY12" fmla="*/ 28062 h 530339"/>
              <a:gd name="connsiteX13" fmla="*/ 307824 w 805489"/>
              <a:gd name="connsiteY13" fmla="*/ 2226 h 53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489" h="530339">
                <a:moveTo>
                  <a:pt x="307824" y="2226"/>
                </a:moveTo>
                <a:cubicBezTo>
                  <a:pt x="227834" y="11218"/>
                  <a:pt x="129482" y="43488"/>
                  <a:pt x="79222" y="82013"/>
                </a:cubicBezTo>
                <a:cubicBezTo>
                  <a:pt x="28962" y="120538"/>
                  <a:pt x="-17127" y="185233"/>
                  <a:pt x="6260" y="233374"/>
                </a:cubicBezTo>
                <a:cubicBezTo>
                  <a:pt x="29647" y="281515"/>
                  <a:pt x="128507" y="329287"/>
                  <a:pt x="219546" y="370859"/>
                </a:cubicBezTo>
                <a:cubicBezTo>
                  <a:pt x="310585" y="412431"/>
                  <a:pt x="527094" y="494714"/>
                  <a:pt x="552494" y="482808"/>
                </a:cubicBezTo>
                <a:lnTo>
                  <a:pt x="333551" y="305501"/>
                </a:lnTo>
                <a:lnTo>
                  <a:pt x="283014" y="233356"/>
                </a:lnTo>
                <a:lnTo>
                  <a:pt x="382950" y="280474"/>
                </a:lnTo>
                <a:lnTo>
                  <a:pt x="621075" y="332862"/>
                </a:lnTo>
                <a:cubicBezTo>
                  <a:pt x="678225" y="361437"/>
                  <a:pt x="726509" y="501764"/>
                  <a:pt x="783659" y="530339"/>
                </a:cubicBezTo>
                <a:cubicBezTo>
                  <a:pt x="812234" y="512083"/>
                  <a:pt x="810097" y="296718"/>
                  <a:pt x="792525" y="223324"/>
                </a:cubicBezTo>
                <a:cubicBezTo>
                  <a:pt x="774953" y="149930"/>
                  <a:pt x="717119" y="122518"/>
                  <a:pt x="678225" y="89974"/>
                </a:cubicBezTo>
                <a:cubicBezTo>
                  <a:pt x="639331" y="57430"/>
                  <a:pt x="620897" y="42687"/>
                  <a:pt x="559163" y="28062"/>
                </a:cubicBezTo>
                <a:cubicBezTo>
                  <a:pt x="497429" y="13437"/>
                  <a:pt x="387814" y="-6766"/>
                  <a:pt x="307824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" name="Rounded Rectangle 142"/>
          <p:cNvSpPr/>
          <p:nvPr/>
        </p:nvSpPr>
        <p:spPr>
          <a:xfrm>
            <a:off x="7662696" y="-778634"/>
            <a:ext cx="132054" cy="49061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6916088" y="-1467886"/>
            <a:ext cx="1836735" cy="1790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5" name="Rounded Rectangle 154"/>
          <p:cNvSpPr/>
          <p:nvPr/>
        </p:nvSpPr>
        <p:spPr>
          <a:xfrm flipH="1">
            <a:off x="9728600" y="-408722"/>
            <a:ext cx="134840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6" name="Rounded Rectangle 155"/>
          <p:cNvSpPr/>
          <p:nvPr/>
        </p:nvSpPr>
        <p:spPr>
          <a:xfrm flipH="1">
            <a:off x="9791946" y="-405576"/>
            <a:ext cx="134840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reeform 156"/>
          <p:cNvSpPr/>
          <p:nvPr/>
        </p:nvSpPr>
        <p:spPr>
          <a:xfrm rot="21359752" flipH="1">
            <a:off x="9637956" y="-930522"/>
            <a:ext cx="378426" cy="564458"/>
          </a:xfrm>
          <a:custGeom>
            <a:avLst/>
            <a:gdLst>
              <a:gd name="connsiteX0" fmla="*/ 48126 w 397042"/>
              <a:gd name="connsiteY0" fmla="*/ 12031 h 565484"/>
              <a:gd name="connsiteX1" fmla="*/ 0 w 397042"/>
              <a:gd name="connsiteY1" fmla="*/ 240631 h 565484"/>
              <a:gd name="connsiteX2" fmla="*/ 48126 w 397042"/>
              <a:gd name="connsiteY2" fmla="*/ 565484 h 565484"/>
              <a:gd name="connsiteX3" fmla="*/ 397042 w 397042"/>
              <a:gd name="connsiteY3" fmla="*/ 541421 h 565484"/>
              <a:gd name="connsiteX4" fmla="*/ 397042 w 397042"/>
              <a:gd name="connsiteY4" fmla="*/ 216568 h 565484"/>
              <a:gd name="connsiteX5" fmla="*/ 276726 w 397042"/>
              <a:gd name="connsiteY5" fmla="*/ 0 h 565484"/>
              <a:gd name="connsiteX6" fmla="*/ 48126 w 397042"/>
              <a:gd name="connsiteY6" fmla="*/ 12031 h 565484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422887"/>
              <a:gd name="connsiteY0" fmla="*/ 12031 h 604018"/>
              <a:gd name="connsiteX1" fmla="*/ 0 w 422887"/>
              <a:gd name="connsiteY1" fmla="*/ 240631 h 604018"/>
              <a:gd name="connsiteX2" fmla="*/ 48126 w 422887"/>
              <a:gd name="connsiteY2" fmla="*/ 565484 h 604018"/>
              <a:gd name="connsiteX3" fmla="*/ 397042 w 422887"/>
              <a:gd name="connsiteY3" fmla="*/ 564666 h 604018"/>
              <a:gd name="connsiteX4" fmla="*/ 397042 w 422887"/>
              <a:gd name="connsiteY4" fmla="*/ 266930 h 604018"/>
              <a:gd name="connsiteX5" fmla="*/ 276726 w 422887"/>
              <a:gd name="connsiteY5" fmla="*/ 0 h 604018"/>
              <a:gd name="connsiteX6" fmla="*/ 48126 w 422887"/>
              <a:gd name="connsiteY6" fmla="*/ 12031 h 604018"/>
              <a:gd name="connsiteX0" fmla="*/ 48126 w 397042"/>
              <a:gd name="connsiteY0" fmla="*/ 12031 h 614337"/>
              <a:gd name="connsiteX1" fmla="*/ 0 w 397042"/>
              <a:gd name="connsiteY1" fmla="*/ 240631 h 614337"/>
              <a:gd name="connsiteX2" fmla="*/ 48126 w 397042"/>
              <a:gd name="connsiteY2" fmla="*/ 565484 h 614337"/>
              <a:gd name="connsiteX3" fmla="*/ 397042 w 397042"/>
              <a:gd name="connsiteY3" fmla="*/ 564666 h 614337"/>
              <a:gd name="connsiteX4" fmla="*/ 397042 w 397042"/>
              <a:gd name="connsiteY4" fmla="*/ 266930 h 614337"/>
              <a:gd name="connsiteX5" fmla="*/ 276726 w 397042"/>
              <a:gd name="connsiteY5" fmla="*/ 0 h 614337"/>
              <a:gd name="connsiteX6" fmla="*/ 48126 w 397042"/>
              <a:gd name="connsiteY6" fmla="*/ 12031 h 614337"/>
              <a:gd name="connsiteX0" fmla="*/ 50374 w 399290"/>
              <a:gd name="connsiteY0" fmla="*/ 12031 h 614337"/>
              <a:gd name="connsiteX1" fmla="*/ 2248 w 399290"/>
              <a:gd name="connsiteY1" fmla="*/ 240631 h 614337"/>
              <a:gd name="connsiteX2" fmla="*/ 50374 w 399290"/>
              <a:gd name="connsiteY2" fmla="*/ 565484 h 614337"/>
              <a:gd name="connsiteX3" fmla="*/ 399290 w 399290"/>
              <a:gd name="connsiteY3" fmla="*/ 564666 h 614337"/>
              <a:gd name="connsiteX4" fmla="*/ 399290 w 399290"/>
              <a:gd name="connsiteY4" fmla="*/ 266930 h 614337"/>
              <a:gd name="connsiteX5" fmla="*/ 278974 w 399290"/>
              <a:gd name="connsiteY5" fmla="*/ 0 h 614337"/>
              <a:gd name="connsiteX6" fmla="*/ 50374 w 399290"/>
              <a:gd name="connsiteY6" fmla="*/ 12031 h 614337"/>
              <a:gd name="connsiteX0" fmla="*/ 51997 w 400913"/>
              <a:gd name="connsiteY0" fmla="*/ 12031 h 614337"/>
              <a:gd name="connsiteX1" fmla="*/ 3871 w 400913"/>
              <a:gd name="connsiteY1" fmla="*/ 240631 h 614337"/>
              <a:gd name="connsiteX2" fmla="*/ 51997 w 400913"/>
              <a:gd name="connsiteY2" fmla="*/ 565484 h 614337"/>
              <a:gd name="connsiteX3" fmla="*/ 400913 w 400913"/>
              <a:gd name="connsiteY3" fmla="*/ 564666 h 614337"/>
              <a:gd name="connsiteX4" fmla="*/ 400913 w 400913"/>
              <a:gd name="connsiteY4" fmla="*/ 266930 h 614337"/>
              <a:gd name="connsiteX5" fmla="*/ 280597 w 400913"/>
              <a:gd name="connsiteY5" fmla="*/ 0 h 614337"/>
              <a:gd name="connsiteX6" fmla="*/ 51997 w 400913"/>
              <a:gd name="connsiteY6" fmla="*/ 12031 h 614337"/>
              <a:gd name="connsiteX0" fmla="*/ 48522 w 397438"/>
              <a:gd name="connsiteY0" fmla="*/ 12031 h 622982"/>
              <a:gd name="connsiteX1" fmla="*/ 396 w 397438"/>
              <a:gd name="connsiteY1" fmla="*/ 240631 h 622982"/>
              <a:gd name="connsiteX2" fmla="*/ 48522 w 397438"/>
              <a:gd name="connsiteY2" fmla="*/ 565484 h 622982"/>
              <a:gd name="connsiteX3" fmla="*/ 397438 w 397438"/>
              <a:gd name="connsiteY3" fmla="*/ 564666 h 622982"/>
              <a:gd name="connsiteX4" fmla="*/ 397438 w 397438"/>
              <a:gd name="connsiteY4" fmla="*/ 266930 h 622982"/>
              <a:gd name="connsiteX5" fmla="*/ 277122 w 397438"/>
              <a:gd name="connsiteY5" fmla="*/ 0 h 622982"/>
              <a:gd name="connsiteX6" fmla="*/ 48522 w 397438"/>
              <a:gd name="connsiteY6" fmla="*/ 12031 h 6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438" h="622982">
                <a:moveTo>
                  <a:pt x="48522" y="12031"/>
                </a:moveTo>
                <a:cubicBezTo>
                  <a:pt x="2401" y="52136"/>
                  <a:pt x="4055" y="152263"/>
                  <a:pt x="396" y="240631"/>
                </a:cubicBezTo>
                <a:cubicBezTo>
                  <a:pt x="-3263" y="328999"/>
                  <a:pt x="18942" y="499856"/>
                  <a:pt x="48522" y="565484"/>
                </a:cubicBezTo>
                <a:cubicBezTo>
                  <a:pt x="83620" y="643354"/>
                  <a:pt x="397833" y="641201"/>
                  <a:pt x="397438" y="564666"/>
                </a:cubicBezTo>
                <a:cubicBezTo>
                  <a:pt x="397041" y="487790"/>
                  <a:pt x="397438" y="366175"/>
                  <a:pt x="397438" y="266930"/>
                </a:cubicBezTo>
                <a:cubicBezTo>
                  <a:pt x="397438" y="150897"/>
                  <a:pt x="335275" y="34090"/>
                  <a:pt x="277122" y="0"/>
                </a:cubicBezTo>
                <a:lnTo>
                  <a:pt x="48522" y="120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reeform 157"/>
          <p:cNvSpPr/>
          <p:nvPr/>
        </p:nvSpPr>
        <p:spPr>
          <a:xfrm rot="18335065">
            <a:off x="9912821" y="-1175024"/>
            <a:ext cx="415696" cy="356367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  <a:gd name="connsiteX0" fmla="*/ 169376 w 415696"/>
              <a:gd name="connsiteY0" fmla="*/ 69270 h 356367"/>
              <a:gd name="connsiteX1" fmla="*/ 0 w 415696"/>
              <a:gd name="connsiteY1" fmla="*/ 356367 h 356367"/>
              <a:gd name="connsiteX2" fmla="*/ 279600 w 415696"/>
              <a:gd name="connsiteY2" fmla="*/ 231296 h 356367"/>
              <a:gd name="connsiteX3" fmla="*/ 393413 w 415696"/>
              <a:gd name="connsiteY3" fmla="*/ 37111 h 356367"/>
              <a:gd name="connsiteX4" fmla="*/ 169376 w 415696"/>
              <a:gd name="connsiteY4" fmla="*/ 69270 h 35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96" h="356367">
                <a:moveTo>
                  <a:pt x="169376" y="69270"/>
                </a:moveTo>
                <a:cubicBezTo>
                  <a:pt x="103807" y="122479"/>
                  <a:pt x="122238" y="267466"/>
                  <a:pt x="0" y="356367"/>
                </a:cubicBezTo>
                <a:cubicBezTo>
                  <a:pt x="110720" y="321306"/>
                  <a:pt x="168880" y="266357"/>
                  <a:pt x="279600" y="231296"/>
                </a:cubicBezTo>
                <a:cubicBezTo>
                  <a:pt x="403425" y="199546"/>
                  <a:pt x="446426" y="112529"/>
                  <a:pt x="393413" y="37111"/>
                </a:cubicBezTo>
                <a:cubicBezTo>
                  <a:pt x="340400" y="-38307"/>
                  <a:pt x="234945" y="16061"/>
                  <a:pt x="169376" y="6927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Rounded Rectangle 82"/>
          <p:cNvSpPr/>
          <p:nvPr/>
        </p:nvSpPr>
        <p:spPr>
          <a:xfrm>
            <a:off x="9544636" y="-1369716"/>
            <a:ext cx="566191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0" name="Oval 159"/>
          <p:cNvSpPr/>
          <p:nvPr/>
        </p:nvSpPr>
        <p:spPr>
          <a:xfrm flipH="1">
            <a:off x="9637957" y="-1162517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1" name="Freeform 160"/>
          <p:cNvSpPr/>
          <p:nvPr/>
        </p:nvSpPr>
        <p:spPr>
          <a:xfrm rot="237207" flipH="1">
            <a:off x="9520728" y="-446493"/>
            <a:ext cx="585080" cy="405759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  <a:gd name="connsiteX0" fmla="*/ 136651 w 652462"/>
              <a:gd name="connsiteY0" fmla="*/ 0 h 427812"/>
              <a:gd name="connsiteX1" fmla="*/ 0 w 652462"/>
              <a:gd name="connsiteY1" fmla="*/ 308582 h 427812"/>
              <a:gd name="connsiteX2" fmla="*/ 452437 w 652462"/>
              <a:gd name="connsiteY2" fmla="*/ 427645 h 427812"/>
              <a:gd name="connsiteX3" fmla="*/ 652462 w 652462"/>
              <a:gd name="connsiteY3" fmla="*/ 322870 h 427812"/>
              <a:gd name="connsiteX4" fmla="*/ 530485 w 652462"/>
              <a:gd name="connsiteY4" fmla="*/ 13308 h 427812"/>
              <a:gd name="connsiteX5" fmla="*/ 136651 w 652462"/>
              <a:gd name="connsiteY5" fmla="*/ 0 h 4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27812">
                <a:moveTo>
                  <a:pt x="136651" y="0"/>
                </a:moveTo>
                <a:cubicBezTo>
                  <a:pt x="107687" y="96837"/>
                  <a:pt x="28964" y="211745"/>
                  <a:pt x="0" y="308582"/>
                </a:cubicBezTo>
                <a:cubicBezTo>
                  <a:pt x="60924" y="376844"/>
                  <a:pt x="360979" y="431229"/>
                  <a:pt x="452437" y="427645"/>
                </a:cubicBezTo>
                <a:cubicBezTo>
                  <a:pt x="543895" y="424061"/>
                  <a:pt x="585787" y="357795"/>
                  <a:pt x="652462" y="322870"/>
                </a:cubicBezTo>
                <a:lnTo>
                  <a:pt x="530485" y="13308"/>
                </a:lnTo>
                <a:lnTo>
                  <a:pt x="136651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2" name="Freeform 161"/>
          <p:cNvSpPr/>
          <p:nvPr/>
        </p:nvSpPr>
        <p:spPr>
          <a:xfrm>
            <a:off x="9529033" y="-1442698"/>
            <a:ext cx="576606" cy="441423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  <a:gd name="connsiteX0" fmla="*/ 399614 w 890432"/>
              <a:gd name="connsiteY0" fmla="*/ 2226 h 552569"/>
              <a:gd name="connsiteX1" fmla="*/ 171012 w 890432"/>
              <a:gd name="connsiteY1" fmla="*/ 82013 h 552569"/>
              <a:gd name="connsiteX2" fmla="*/ 83743 w 890432"/>
              <a:gd name="connsiteY2" fmla="*/ 195923 h 552569"/>
              <a:gd name="connsiteX3" fmla="*/ 17540 w 890432"/>
              <a:gd name="connsiteY3" fmla="*/ 345194 h 552569"/>
              <a:gd name="connsiteX4" fmla="*/ 12778 w 890432"/>
              <a:gd name="connsiteY4" fmla="*/ 551937 h 552569"/>
              <a:gd name="connsiteX5" fmla="*/ 169940 w 890432"/>
              <a:gd name="connsiteY5" fmla="*/ 299524 h 552569"/>
              <a:gd name="connsiteX6" fmla="*/ 317578 w 890432"/>
              <a:gd name="connsiteY6" fmla="*/ 170937 h 552569"/>
              <a:gd name="connsiteX7" fmla="*/ 474740 w 890432"/>
              <a:gd name="connsiteY7" fmla="*/ 280474 h 552569"/>
              <a:gd name="connsiteX8" fmla="*/ 712865 w 890432"/>
              <a:gd name="connsiteY8" fmla="*/ 332862 h 552569"/>
              <a:gd name="connsiteX9" fmla="*/ 857717 w 890432"/>
              <a:gd name="connsiteY9" fmla="*/ 478761 h 552569"/>
              <a:gd name="connsiteX10" fmla="*/ 884315 w 890432"/>
              <a:gd name="connsiteY10" fmla="*/ 223324 h 552569"/>
              <a:gd name="connsiteX11" fmla="*/ 770015 w 890432"/>
              <a:gd name="connsiteY11" fmla="*/ 89974 h 552569"/>
              <a:gd name="connsiteX12" fmla="*/ 650953 w 890432"/>
              <a:gd name="connsiteY12" fmla="*/ 28062 h 552569"/>
              <a:gd name="connsiteX13" fmla="*/ 399614 w 890432"/>
              <a:gd name="connsiteY13" fmla="*/ 2226 h 552569"/>
              <a:gd name="connsiteX0" fmla="*/ 399614 w 897279"/>
              <a:gd name="connsiteY0" fmla="*/ 2226 h 552569"/>
              <a:gd name="connsiteX1" fmla="*/ 171012 w 897279"/>
              <a:gd name="connsiteY1" fmla="*/ 82013 h 552569"/>
              <a:gd name="connsiteX2" fmla="*/ 83743 w 897279"/>
              <a:gd name="connsiteY2" fmla="*/ 195923 h 552569"/>
              <a:gd name="connsiteX3" fmla="*/ 17540 w 897279"/>
              <a:gd name="connsiteY3" fmla="*/ 345194 h 552569"/>
              <a:gd name="connsiteX4" fmla="*/ 12778 w 897279"/>
              <a:gd name="connsiteY4" fmla="*/ 551937 h 552569"/>
              <a:gd name="connsiteX5" fmla="*/ 169940 w 897279"/>
              <a:gd name="connsiteY5" fmla="*/ 299524 h 552569"/>
              <a:gd name="connsiteX6" fmla="*/ 317578 w 897279"/>
              <a:gd name="connsiteY6" fmla="*/ 170937 h 552569"/>
              <a:gd name="connsiteX7" fmla="*/ 474740 w 897279"/>
              <a:gd name="connsiteY7" fmla="*/ 280474 h 552569"/>
              <a:gd name="connsiteX8" fmla="*/ 712865 w 897279"/>
              <a:gd name="connsiteY8" fmla="*/ 332862 h 552569"/>
              <a:gd name="connsiteX9" fmla="*/ 875449 w 897279"/>
              <a:gd name="connsiteY9" fmla="*/ 530339 h 552569"/>
              <a:gd name="connsiteX10" fmla="*/ 884315 w 897279"/>
              <a:gd name="connsiteY10" fmla="*/ 223324 h 552569"/>
              <a:gd name="connsiteX11" fmla="*/ 770015 w 897279"/>
              <a:gd name="connsiteY11" fmla="*/ 89974 h 552569"/>
              <a:gd name="connsiteX12" fmla="*/ 650953 w 897279"/>
              <a:gd name="connsiteY12" fmla="*/ 28062 h 552569"/>
              <a:gd name="connsiteX13" fmla="*/ 399614 w 897279"/>
              <a:gd name="connsiteY13" fmla="*/ 2226 h 552569"/>
              <a:gd name="connsiteX0" fmla="*/ 391328 w 888993"/>
              <a:gd name="connsiteY0" fmla="*/ 2226 h 552569"/>
              <a:gd name="connsiteX1" fmla="*/ 162726 w 888993"/>
              <a:gd name="connsiteY1" fmla="*/ 82013 h 552569"/>
              <a:gd name="connsiteX2" fmla="*/ 75457 w 888993"/>
              <a:gd name="connsiteY2" fmla="*/ 195923 h 552569"/>
              <a:gd name="connsiteX3" fmla="*/ 9254 w 888993"/>
              <a:gd name="connsiteY3" fmla="*/ 345194 h 552569"/>
              <a:gd name="connsiteX4" fmla="*/ 288206 w 888993"/>
              <a:gd name="connsiteY4" fmla="*/ 551937 h 552569"/>
              <a:gd name="connsiteX5" fmla="*/ 161654 w 888993"/>
              <a:gd name="connsiteY5" fmla="*/ 299524 h 552569"/>
              <a:gd name="connsiteX6" fmla="*/ 309292 w 888993"/>
              <a:gd name="connsiteY6" fmla="*/ 170937 h 552569"/>
              <a:gd name="connsiteX7" fmla="*/ 466454 w 888993"/>
              <a:gd name="connsiteY7" fmla="*/ 280474 h 552569"/>
              <a:gd name="connsiteX8" fmla="*/ 704579 w 888993"/>
              <a:gd name="connsiteY8" fmla="*/ 332862 h 552569"/>
              <a:gd name="connsiteX9" fmla="*/ 867163 w 888993"/>
              <a:gd name="connsiteY9" fmla="*/ 530339 h 552569"/>
              <a:gd name="connsiteX10" fmla="*/ 876029 w 888993"/>
              <a:gd name="connsiteY10" fmla="*/ 223324 h 552569"/>
              <a:gd name="connsiteX11" fmla="*/ 761729 w 888993"/>
              <a:gd name="connsiteY11" fmla="*/ 89974 h 552569"/>
              <a:gd name="connsiteX12" fmla="*/ 642667 w 888993"/>
              <a:gd name="connsiteY12" fmla="*/ 28062 h 552569"/>
              <a:gd name="connsiteX13" fmla="*/ 391328 w 888993"/>
              <a:gd name="connsiteY13" fmla="*/ 2226 h 552569"/>
              <a:gd name="connsiteX0" fmla="*/ 319945 w 817610"/>
              <a:gd name="connsiteY0" fmla="*/ 2226 h 552809"/>
              <a:gd name="connsiteX1" fmla="*/ 91343 w 817610"/>
              <a:gd name="connsiteY1" fmla="*/ 82013 h 552809"/>
              <a:gd name="connsiteX2" fmla="*/ 4074 w 817610"/>
              <a:gd name="connsiteY2" fmla="*/ 195923 h 552809"/>
              <a:gd name="connsiteX3" fmla="*/ 35398 w 817610"/>
              <a:gd name="connsiteY3" fmla="*/ 391612 h 552809"/>
              <a:gd name="connsiteX4" fmla="*/ 216823 w 817610"/>
              <a:gd name="connsiteY4" fmla="*/ 551937 h 552809"/>
              <a:gd name="connsiteX5" fmla="*/ 90271 w 817610"/>
              <a:gd name="connsiteY5" fmla="*/ 299524 h 552809"/>
              <a:gd name="connsiteX6" fmla="*/ 237909 w 817610"/>
              <a:gd name="connsiteY6" fmla="*/ 170937 h 552809"/>
              <a:gd name="connsiteX7" fmla="*/ 395071 w 817610"/>
              <a:gd name="connsiteY7" fmla="*/ 280474 h 552809"/>
              <a:gd name="connsiteX8" fmla="*/ 633196 w 817610"/>
              <a:gd name="connsiteY8" fmla="*/ 332862 h 552809"/>
              <a:gd name="connsiteX9" fmla="*/ 795780 w 817610"/>
              <a:gd name="connsiteY9" fmla="*/ 530339 h 552809"/>
              <a:gd name="connsiteX10" fmla="*/ 804646 w 817610"/>
              <a:gd name="connsiteY10" fmla="*/ 223324 h 552809"/>
              <a:gd name="connsiteX11" fmla="*/ 690346 w 817610"/>
              <a:gd name="connsiteY11" fmla="*/ 89974 h 552809"/>
              <a:gd name="connsiteX12" fmla="*/ 571284 w 817610"/>
              <a:gd name="connsiteY12" fmla="*/ 28062 h 552809"/>
              <a:gd name="connsiteX13" fmla="*/ 319945 w 817610"/>
              <a:gd name="connsiteY13" fmla="*/ 2226 h 552809"/>
              <a:gd name="connsiteX0" fmla="*/ 319944 w 817609"/>
              <a:gd name="connsiteY0" fmla="*/ 2226 h 552809"/>
              <a:gd name="connsiteX1" fmla="*/ 91342 w 817609"/>
              <a:gd name="connsiteY1" fmla="*/ 82013 h 552809"/>
              <a:gd name="connsiteX2" fmla="*/ 4073 w 817609"/>
              <a:gd name="connsiteY2" fmla="*/ 195923 h 552809"/>
              <a:gd name="connsiteX3" fmla="*/ 35397 w 817609"/>
              <a:gd name="connsiteY3" fmla="*/ 391612 h 552809"/>
              <a:gd name="connsiteX4" fmla="*/ 216822 w 817609"/>
              <a:gd name="connsiteY4" fmla="*/ 551937 h 552809"/>
              <a:gd name="connsiteX5" fmla="*/ 276457 w 817609"/>
              <a:gd name="connsiteY5" fmla="*/ 330469 h 552809"/>
              <a:gd name="connsiteX6" fmla="*/ 237908 w 817609"/>
              <a:gd name="connsiteY6" fmla="*/ 170937 h 552809"/>
              <a:gd name="connsiteX7" fmla="*/ 395070 w 817609"/>
              <a:gd name="connsiteY7" fmla="*/ 280474 h 552809"/>
              <a:gd name="connsiteX8" fmla="*/ 633195 w 817609"/>
              <a:gd name="connsiteY8" fmla="*/ 332862 h 552809"/>
              <a:gd name="connsiteX9" fmla="*/ 795779 w 817609"/>
              <a:gd name="connsiteY9" fmla="*/ 530339 h 552809"/>
              <a:gd name="connsiteX10" fmla="*/ 804645 w 817609"/>
              <a:gd name="connsiteY10" fmla="*/ 223324 h 552809"/>
              <a:gd name="connsiteX11" fmla="*/ 690345 w 817609"/>
              <a:gd name="connsiteY11" fmla="*/ 89974 h 552809"/>
              <a:gd name="connsiteX12" fmla="*/ 571283 w 817609"/>
              <a:gd name="connsiteY12" fmla="*/ 28062 h 552809"/>
              <a:gd name="connsiteX13" fmla="*/ 319944 w 817609"/>
              <a:gd name="connsiteY13" fmla="*/ 2226 h 552809"/>
              <a:gd name="connsiteX0" fmla="*/ 317256 w 814921"/>
              <a:gd name="connsiteY0" fmla="*/ 2226 h 552569"/>
              <a:gd name="connsiteX1" fmla="*/ 88654 w 814921"/>
              <a:gd name="connsiteY1" fmla="*/ 82013 h 552569"/>
              <a:gd name="connsiteX2" fmla="*/ 1385 w 814921"/>
              <a:gd name="connsiteY2" fmla="*/ 195923 h 552569"/>
              <a:gd name="connsiteX3" fmla="*/ 147967 w 814921"/>
              <a:gd name="connsiteY3" fmla="*/ 345192 h 552569"/>
              <a:gd name="connsiteX4" fmla="*/ 214134 w 814921"/>
              <a:gd name="connsiteY4" fmla="*/ 551937 h 552569"/>
              <a:gd name="connsiteX5" fmla="*/ 273769 w 814921"/>
              <a:gd name="connsiteY5" fmla="*/ 330469 h 552569"/>
              <a:gd name="connsiteX6" fmla="*/ 235220 w 814921"/>
              <a:gd name="connsiteY6" fmla="*/ 170937 h 552569"/>
              <a:gd name="connsiteX7" fmla="*/ 392382 w 814921"/>
              <a:gd name="connsiteY7" fmla="*/ 280474 h 552569"/>
              <a:gd name="connsiteX8" fmla="*/ 630507 w 814921"/>
              <a:gd name="connsiteY8" fmla="*/ 332862 h 552569"/>
              <a:gd name="connsiteX9" fmla="*/ 793091 w 814921"/>
              <a:gd name="connsiteY9" fmla="*/ 530339 h 552569"/>
              <a:gd name="connsiteX10" fmla="*/ 801957 w 814921"/>
              <a:gd name="connsiteY10" fmla="*/ 223324 h 552569"/>
              <a:gd name="connsiteX11" fmla="*/ 687657 w 814921"/>
              <a:gd name="connsiteY11" fmla="*/ 89974 h 552569"/>
              <a:gd name="connsiteX12" fmla="*/ 568595 w 814921"/>
              <a:gd name="connsiteY12" fmla="*/ 28062 h 552569"/>
              <a:gd name="connsiteX13" fmla="*/ 317256 w 814921"/>
              <a:gd name="connsiteY13" fmla="*/ 2226 h 55256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273769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335831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0339"/>
              <a:gd name="connsiteX1" fmla="*/ 88654 w 814921"/>
              <a:gd name="connsiteY1" fmla="*/ 82013 h 530339"/>
              <a:gd name="connsiteX2" fmla="*/ 1385 w 814921"/>
              <a:gd name="connsiteY2" fmla="*/ 195923 h 530339"/>
              <a:gd name="connsiteX3" fmla="*/ 147967 w 814921"/>
              <a:gd name="connsiteY3" fmla="*/ 345192 h 530339"/>
              <a:gd name="connsiteX4" fmla="*/ 533312 w 814921"/>
              <a:gd name="connsiteY4" fmla="*/ 505519 h 530339"/>
              <a:gd name="connsiteX5" fmla="*/ 335831 w 814921"/>
              <a:gd name="connsiteY5" fmla="*/ 330469 h 530339"/>
              <a:gd name="connsiteX6" fmla="*/ 235220 w 814921"/>
              <a:gd name="connsiteY6" fmla="*/ 170937 h 530339"/>
              <a:gd name="connsiteX7" fmla="*/ 392382 w 814921"/>
              <a:gd name="connsiteY7" fmla="*/ 280474 h 530339"/>
              <a:gd name="connsiteX8" fmla="*/ 630507 w 814921"/>
              <a:gd name="connsiteY8" fmla="*/ 332862 h 530339"/>
              <a:gd name="connsiteX9" fmla="*/ 793091 w 814921"/>
              <a:gd name="connsiteY9" fmla="*/ 530339 h 530339"/>
              <a:gd name="connsiteX10" fmla="*/ 801957 w 814921"/>
              <a:gd name="connsiteY10" fmla="*/ 223324 h 530339"/>
              <a:gd name="connsiteX11" fmla="*/ 687657 w 814921"/>
              <a:gd name="connsiteY11" fmla="*/ 89974 h 530339"/>
              <a:gd name="connsiteX12" fmla="*/ 568595 w 814921"/>
              <a:gd name="connsiteY12" fmla="*/ 28062 h 530339"/>
              <a:gd name="connsiteX13" fmla="*/ 317256 w 814921"/>
              <a:gd name="connsiteY13" fmla="*/ 2226 h 530339"/>
              <a:gd name="connsiteX0" fmla="*/ 319252 w 816917"/>
              <a:gd name="connsiteY0" fmla="*/ 2226 h 530339"/>
              <a:gd name="connsiteX1" fmla="*/ 90650 w 816917"/>
              <a:gd name="connsiteY1" fmla="*/ 82013 h 530339"/>
              <a:gd name="connsiteX2" fmla="*/ 3381 w 816917"/>
              <a:gd name="connsiteY2" fmla="*/ 195923 h 530339"/>
              <a:gd name="connsiteX3" fmla="*/ 194295 w 816917"/>
              <a:gd name="connsiteY3" fmla="*/ 352929 h 530339"/>
              <a:gd name="connsiteX4" fmla="*/ 535308 w 816917"/>
              <a:gd name="connsiteY4" fmla="*/ 505519 h 530339"/>
              <a:gd name="connsiteX5" fmla="*/ 337827 w 816917"/>
              <a:gd name="connsiteY5" fmla="*/ 330469 h 530339"/>
              <a:gd name="connsiteX6" fmla="*/ 237216 w 816917"/>
              <a:gd name="connsiteY6" fmla="*/ 170937 h 530339"/>
              <a:gd name="connsiteX7" fmla="*/ 394378 w 816917"/>
              <a:gd name="connsiteY7" fmla="*/ 280474 h 530339"/>
              <a:gd name="connsiteX8" fmla="*/ 632503 w 816917"/>
              <a:gd name="connsiteY8" fmla="*/ 332862 h 530339"/>
              <a:gd name="connsiteX9" fmla="*/ 795087 w 816917"/>
              <a:gd name="connsiteY9" fmla="*/ 530339 h 530339"/>
              <a:gd name="connsiteX10" fmla="*/ 803953 w 816917"/>
              <a:gd name="connsiteY10" fmla="*/ 223324 h 530339"/>
              <a:gd name="connsiteX11" fmla="*/ 689653 w 816917"/>
              <a:gd name="connsiteY11" fmla="*/ 89974 h 530339"/>
              <a:gd name="connsiteX12" fmla="*/ 570591 w 816917"/>
              <a:gd name="connsiteY12" fmla="*/ 28062 h 530339"/>
              <a:gd name="connsiteX13" fmla="*/ 319252 w 816917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1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2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67577 w 790052"/>
              <a:gd name="connsiteY6" fmla="*/ 233356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24226 w 803316"/>
              <a:gd name="connsiteY5" fmla="*/ 330469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31378 w 803316"/>
              <a:gd name="connsiteY5" fmla="*/ 305501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24709 w 806318"/>
              <a:gd name="connsiteY4" fmla="*/ 505519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24373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82808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33551 w 805489"/>
              <a:gd name="connsiteY5" fmla="*/ 305501 h 530339"/>
              <a:gd name="connsiteX6" fmla="*/ 283014 w 805489"/>
              <a:gd name="connsiteY6" fmla="*/ 233356 h 530339"/>
              <a:gd name="connsiteX7" fmla="*/ 382950 w 805489"/>
              <a:gd name="connsiteY7" fmla="*/ 280474 h 530339"/>
              <a:gd name="connsiteX8" fmla="*/ 621075 w 805489"/>
              <a:gd name="connsiteY8" fmla="*/ 332862 h 530339"/>
              <a:gd name="connsiteX9" fmla="*/ 783659 w 805489"/>
              <a:gd name="connsiteY9" fmla="*/ 530339 h 530339"/>
              <a:gd name="connsiteX10" fmla="*/ 792525 w 805489"/>
              <a:gd name="connsiteY10" fmla="*/ 223324 h 530339"/>
              <a:gd name="connsiteX11" fmla="*/ 678225 w 805489"/>
              <a:gd name="connsiteY11" fmla="*/ 89974 h 530339"/>
              <a:gd name="connsiteX12" fmla="*/ 559163 w 805489"/>
              <a:gd name="connsiteY12" fmla="*/ 28062 h 530339"/>
              <a:gd name="connsiteX13" fmla="*/ 307824 w 805489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283014 w 805489"/>
              <a:gd name="connsiteY5" fmla="*/ 233356 h 530339"/>
              <a:gd name="connsiteX6" fmla="*/ 382950 w 805489"/>
              <a:gd name="connsiteY6" fmla="*/ 280474 h 530339"/>
              <a:gd name="connsiteX7" fmla="*/ 621075 w 805489"/>
              <a:gd name="connsiteY7" fmla="*/ 332862 h 530339"/>
              <a:gd name="connsiteX8" fmla="*/ 783659 w 805489"/>
              <a:gd name="connsiteY8" fmla="*/ 530339 h 530339"/>
              <a:gd name="connsiteX9" fmla="*/ 792525 w 805489"/>
              <a:gd name="connsiteY9" fmla="*/ 223324 h 530339"/>
              <a:gd name="connsiteX10" fmla="*/ 678225 w 805489"/>
              <a:gd name="connsiteY10" fmla="*/ 89974 h 530339"/>
              <a:gd name="connsiteX11" fmla="*/ 559163 w 805489"/>
              <a:gd name="connsiteY11" fmla="*/ 28062 h 530339"/>
              <a:gd name="connsiteX12" fmla="*/ 307824 w 805489"/>
              <a:gd name="connsiteY12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390335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11675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11675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66330 w 793892"/>
              <a:gd name="connsiteY4" fmla="*/ 364442 h 530339"/>
              <a:gd name="connsiteX5" fmla="*/ 371353 w 793892"/>
              <a:gd name="connsiteY5" fmla="*/ 280474 h 530339"/>
              <a:gd name="connsiteX6" fmla="*/ 609478 w 793892"/>
              <a:gd name="connsiteY6" fmla="*/ 332862 h 530339"/>
              <a:gd name="connsiteX7" fmla="*/ 772062 w 793892"/>
              <a:gd name="connsiteY7" fmla="*/ 530339 h 530339"/>
              <a:gd name="connsiteX8" fmla="*/ 780928 w 793892"/>
              <a:gd name="connsiteY8" fmla="*/ 223324 h 530339"/>
              <a:gd name="connsiteX9" fmla="*/ 666628 w 793892"/>
              <a:gd name="connsiteY9" fmla="*/ 89974 h 530339"/>
              <a:gd name="connsiteX10" fmla="*/ 547566 w 793892"/>
              <a:gd name="connsiteY10" fmla="*/ 28062 h 530339"/>
              <a:gd name="connsiteX11" fmla="*/ 296227 w 793892"/>
              <a:gd name="connsiteY11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66330 w 793892"/>
              <a:gd name="connsiteY4" fmla="*/ 364442 h 530339"/>
              <a:gd name="connsiteX5" fmla="*/ 609478 w 793892"/>
              <a:gd name="connsiteY5" fmla="*/ 332862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8 w 793892"/>
              <a:gd name="connsiteY5" fmla="*/ 332862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484200 w 793892"/>
              <a:gd name="connsiteY4" fmla="*/ 338725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3892" h="530339">
                <a:moveTo>
                  <a:pt x="296227" y="2226"/>
                </a:moveTo>
                <a:cubicBezTo>
                  <a:pt x="216237" y="11218"/>
                  <a:pt x="115766" y="48420"/>
                  <a:pt x="67625" y="82013"/>
                </a:cubicBezTo>
                <a:cubicBezTo>
                  <a:pt x="19484" y="115606"/>
                  <a:pt x="-16007" y="165506"/>
                  <a:pt x="7380" y="203783"/>
                </a:cubicBezTo>
                <a:cubicBezTo>
                  <a:pt x="30767" y="242060"/>
                  <a:pt x="128479" y="289185"/>
                  <a:pt x="207949" y="311675"/>
                </a:cubicBezTo>
                <a:cubicBezTo>
                  <a:pt x="287419" y="334165"/>
                  <a:pt x="401355" y="329745"/>
                  <a:pt x="484200" y="338725"/>
                </a:cubicBezTo>
                <a:cubicBezTo>
                  <a:pt x="559468" y="376631"/>
                  <a:pt x="586868" y="368589"/>
                  <a:pt x="609479" y="419026"/>
                </a:cubicBezTo>
                <a:cubicBezTo>
                  <a:pt x="666629" y="447601"/>
                  <a:pt x="714912" y="501764"/>
                  <a:pt x="772062" y="530339"/>
                </a:cubicBezTo>
                <a:cubicBezTo>
                  <a:pt x="800637" y="512083"/>
                  <a:pt x="798500" y="296718"/>
                  <a:pt x="780928" y="223324"/>
                </a:cubicBezTo>
                <a:cubicBezTo>
                  <a:pt x="763356" y="149930"/>
                  <a:pt x="705522" y="122518"/>
                  <a:pt x="666628" y="89974"/>
                </a:cubicBezTo>
                <a:cubicBezTo>
                  <a:pt x="627734" y="57430"/>
                  <a:pt x="609300" y="42687"/>
                  <a:pt x="547566" y="28062"/>
                </a:cubicBezTo>
                <a:cubicBezTo>
                  <a:pt x="485832" y="13437"/>
                  <a:pt x="376217" y="-6766"/>
                  <a:pt x="296227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Rounded Rectangle 162"/>
          <p:cNvSpPr/>
          <p:nvPr/>
        </p:nvSpPr>
        <p:spPr>
          <a:xfrm flipH="1">
            <a:off x="9815910" y="-779253"/>
            <a:ext cx="132054" cy="49061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Freeform 163"/>
          <p:cNvSpPr>
            <a:spLocks noChangeAspect="1"/>
          </p:cNvSpPr>
          <p:nvPr/>
        </p:nvSpPr>
        <p:spPr>
          <a:xfrm rot="8083815" flipH="1">
            <a:off x="9748243" y="1040628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65" name="Rounded Rectangle 164"/>
          <p:cNvSpPr/>
          <p:nvPr/>
        </p:nvSpPr>
        <p:spPr>
          <a:xfrm rot="884036" flipH="1">
            <a:off x="9627512" y="1406879"/>
            <a:ext cx="164416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6" name="Freeform 165"/>
          <p:cNvSpPr/>
          <p:nvPr/>
        </p:nvSpPr>
        <p:spPr>
          <a:xfrm rot="17904482" flipH="1">
            <a:off x="9720001" y="1456049"/>
            <a:ext cx="426345" cy="536621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67" name="Freeform 166"/>
          <p:cNvSpPr/>
          <p:nvPr/>
        </p:nvSpPr>
        <p:spPr>
          <a:xfrm rot="20865470" flipH="1">
            <a:off x="9632511" y="891210"/>
            <a:ext cx="378426" cy="564458"/>
          </a:xfrm>
          <a:custGeom>
            <a:avLst/>
            <a:gdLst>
              <a:gd name="connsiteX0" fmla="*/ 48126 w 397042"/>
              <a:gd name="connsiteY0" fmla="*/ 12031 h 565484"/>
              <a:gd name="connsiteX1" fmla="*/ 0 w 397042"/>
              <a:gd name="connsiteY1" fmla="*/ 240631 h 565484"/>
              <a:gd name="connsiteX2" fmla="*/ 48126 w 397042"/>
              <a:gd name="connsiteY2" fmla="*/ 565484 h 565484"/>
              <a:gd name="connsiteX3" fmla="*/ 397042 w 397042"/>
              <a:gd name="connsiteY3" fmla="*/ 541421 h 565484"/>
              <a:gd name="connsiteX4" fmla="*/ 397042 w 397042"/>
              <a:gd name="connsiteY4" fmla="*/ 216568 h 565484"/>
              <a:gd name="connsiteX5" fmla="*/ 276726 w 397042"/>
              <a:gd name="connsiteY5" fmla="*/ 0 h 565484"/>
              <a:gd name="connsiteX6" fmla="*/ 48126 w 397042"/>
              <a:gd name="connsiteY6" fmla="*/ 12031 h 565484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422887"/>
              <a:gd name="connsiteY0" fmla="*/ 12031 h 604018"/>
              <a:gd name="connsiteX1" fmla="*/ 0 w 422887"/>
              <a:gd name="connsiteY1" fmla="*/ 240631 h 604018"/>
              <a:gd name="connsiteX2" fmla="*/ 48126 w 422887"/>
              <a:gd name="connsiteY2" fmla="*/ 565484 h 604018"/>
              <a:gd name="connsiteX3" fmla="*/ 397042 w 422887"/>
              <a:gd name="connsiteY3" fmla="*/ 564666 h 604018"/>
              <a:gd name="connsiteX4" fmla="*/ 397042 w 422887"/>
              <a:gd name="connsiteY4" fmla="*/ 266930 h 604018"/>
              <a:gd name="connsiteX5" fmla="*/ 276726 w 422887"/>
              <a:gd name="connsiteY5" fmla="*/ 0 h 604018"/>
              <a:gd name="connsiteX6" fmla="*/ 48126 w 422887"/>
              <a:gd name="connsiteY6" fmla="*/ 12031 h 604018"/>
              <a:gd name="connsiteX0" fmla="*/ 48126 w 397042"/>
              <a:gd name="connsiteY0" fmla="*/ 12031 h 614337"/>
              <a:gd name="connsiteX1" fmla="*/ 0 w 397042"/>
              <a:gd name="connsiteY1" fmla="*/ 240631 h 614337"/>
              <a:gd name="connsiteX2" fmla="*/ 48126 w 397042"/>
              <a:gd name="connsiteY2" fmla="*/ 565484 h 614337"/>
              <a:gd name="connsiteX3" fmla="*/ 397042 w 397042"/>
              <a:gd name="connsiteY3" fmla="*/ 564666 h 614337"/>
              <a:gd name="connsiteX4" fmla="*/ 397042 w 397042"/>
              <a:gd name="connsiteY4" fmla="*/ 266930 h 614337"/>
              <a:gd name="connsiteX5" fmla="*/ 276726 w 397042"/>
              <a:gd name="connsiteY5" fmla="*/ 0 h 614337"/>
              <a:gd name="connsiteX6" fmla="*/ 48126 w 397042"/>
              <a:gd name="connsiteY6" fmla="*/ 12031 h 614337"/>
              <a:gd name="connsiteX0" fmla="*/ 50374 w 399290"/>
              <a:gd name="connsiteY0" fmla="*/ 12031 h 614337"/>
              <a:gd name="connsiteX1" fmla="*/ 2248 w 399290"/>
              <a:gd name="connsiteY1" fmla="*/ 240631 h 614337"/>
              <a:gd name="connsiteX2" fmla="*/ 50374 w 399290"/>
              <a:gd name="connsiteY2" fmla="*/ 565484 h 614337"/>
              <a:gd name="connsiteX3" fmla="*/ 399290 w 399290"/>
              <a:gd name="connsiteY3" fmla="*/ 564666 h 614337"/>
              <a:gd name="connsiteX4" fmla="*/ 399290 w 399290"/>
              <a:gd name="connsiteY4" fmla="*/ 266930 h 614337"/>
              <a:gd name="connsiteX5" fmla="*/ 278974 w 399290"/>
              <a:gd name="connsiteY5" fmla="*/ 0 h 614337"/>
              <a:gd name="connsiteX6" fmla="*/ 50374 w 399290"/>
              <a:gd name="connsiteY6" fmla="*/ 12031 h 614337"/>
              <a:gd name="connsiteX0" fmla="*/ 51997 w 400913"/>
              <a:gd name="connsiteY0" fmla="*/ 12031 h 614337"/>
              <a:gd name="connsiteX1" fmla="*/ 3871 w 400913"/>
              <a:gd name="connsiteY1" fmla="*/ 240631 h 614337"/>
              <a:gd name="connsiteX2" fmla="*/ 51997 w 400913"/>
              <a:gd name="connsiteY2" fmla="*/ 565484 h 614337"/>
              <a:gd name="connsiteX3" fmla="*/ 400913 w 400913"/>
              <a:gd name="connsiteY3" fmla="*/ 564666 h 614337"/>
              <a:gd name="connsiteX4" fmla="*/ 400913 w 400913"/>
              <a:gd name="connsiteY4" fmla="*/ 266930 h 614337"/>
              <a:gd name="connsiteX5" fmla="*/ 280597 w 400913"/>
              <a:gd name="connsiteY5" fmla="*/ 0 h 614337"/>
              <a:gd name="connsiteX6" fmla="*/ 51997 w 400913"/>
              <a:gd name="connsiteY6" fmla="*/ 12031 h 614337"/>
              <a:gd name="connsiteX0" fmla="*/ 48522 w 397438"/>
              <a:gd name="connsiteY0" fmla="*/ 12031 h 622982"/>
              <a:gd name="connsiteX1" fmla="*/ 396 w 397438"/>
              <a:gd name="connsiteY1" fmla="*/ 240631 h 622982"/>
              <a:gd name="connsiteX2" fmla="*/ 48522 w 397438"/>
              <a:gd name="connsiteY2" fmla="*/ 565484 h 622982"/>
              <a:gd name="connsiteX3" fmla="*/ 397438 w 397438"/>
              <a:gd name="connsiteY3" fmla="*/ 564666 h 622982"/>
              <a:gd name="connsiteX4" fmla="*/ 397438 w 397438"/>
              <a:gd name="connsiteY4" fmla="*/ 266930 h 622982"/>
              <a:gd name="connsiteX5" fmla="*/ 277122 w 397438"/>
              <a:gd name="connsiteY5" fmla="*/ 0 h 622982"/>
              <a:gd name="connsiteX6" fmla="*/ 48522 w 397438"/>
              <a:gd name="connsiteY6" fmla="*/ 12031 h 6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438" h="622982">
                <a:moveTo>
                  <a:pt x="48522" y="12031"/>
                </a:moveTo>
                <a:cubicBezTo>
                  <a:pt x="2401" y="52136"/>
                  <a:pt x="4055" y="152263"/>
                  <a:pt x="396" y="240631"/>
                </a:cubicBezTo>
                <a:cubicBezTo>
                  <a:pt x="-3263" y="328999"/>
                  <a:pt x="18942" y="499856"/>
                  <a:pt x="48522" y="565484"/>
                </a:cubicBezTo>
                <a:cubicBezTo>
                  <a:pt x="83620" y="643354"/>
                  <a:pt x="397833" y="641201"/>
                  <a:pt x="397438" y="564666"/>
                </a:cubicBezTo>
                <a:cubicBezTo>
                  <a:pt x="397041" y="487790"/>
                  <a:pt x="397438" y="366175"/>
                  <a:pt x="397438" y="266930"/>
                </a:cubicBezTo>
                <a:cubicBezTo>
                  <a:pt x="397438" y="150897"/>
                  <a:pt x="335275" y="34090"/>
                  <a:pt x="277122" y="0"/>
                </a:cubicBezTo>
                <a:lnTo>
                  <a:pt x="48522" y="120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8" name="Freeform 167"/>
          <p:cNvSpPr/>
          <p:nvPr/>
        </p:nvSpPr>
        <p:spPr>
          <a:xfrm rot="18335065">
            <a:off x="9907376" y="646708"/>
            <a:ext cx="415696" cy="356367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  <a:gd name="connsiteX0" fmla="*/ 169376 w 415696"/>
              <a:gd name="connsiteY0" fmla="*/ 69270 h 356367"/>
              <a:gd name="connsiteX1" fmla="*/ 0 w 415696"/>
              <a:gd name="connsiteY1" fmla="*/ 356367 h 356367"/>
              <a:gd name="connsiteX2" fmla="*/ 279600 w 415696"/>
              <a:gd name="connsiteY2" fmla="*/ 231296 h 356367"/>
              <a:gd name="connsiteX3" fmla="*/ 393413 w 415696"/>
              <a:gd name="connsiteY3" fmla="*/ 37111 h 356367"/>
              <a:gd name="connsiteX4" fmla="*/ 169376 w 415696"/>
              <a:gd name="connsiteY4" fmla="*/ 69270 h 35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96" h="356367">
                <a:moveTo>
                  <a:pt x="169376" y="69270"/>
                </a:moveTo>
                <a:cubicBezTo>
                  <a:pt x="103807" y="122479"/>
                  <a:pt x="122238" y="267466"/>
                  <a:pt x="0" y="356367"/>
                </a:cubicBezTo>
                <a:cubicBezTo>
                  <a:pt x="110720" y="321306"/>
                  <a:pt x="168880" y="266357"/>
                  <a:pt x="279600" y="231296"/>
                </a:cubicBezTo>
                <a:cubicBezTo>
                  <a:pt x="403425" y="199546"/>
                  <a:pt x="446426" y="112529"/>
                  <a:pt x="393413" y="37111"/>
                </a:cubicBezTo>
                <a:cubicBezTo>
                  <a:pt x="340400" y="-38307"/>
                  <a:pt x="234945" y="16061"/>
                  <a:pt x="169376" y="6927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9" name="Rounded Rectangle 82"/>
          <p:cNvSpPr/>
          <p:nvPr/>
        </p:nvSpPr>
        <p:spPr>
          <a:xfrm>
            <a:off x="9539191" y="452016"/>
            <a:ext cx="566191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0" name="Oval 169"/>
          <p:cNvSpPr/>
          <p:nvPr/>
        </p:nvSpPr>
        <p:spPr>
          <a:xfrm flipH="1">
            <a:off x="9632512" y="659215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1" name="Freeform 170"/>
          <p:cNvSpPr/>
          <p:nvPr/>
        </p:nvSpPr>
        <p:spPr>
          <a:xfrm rot="21180541" flipH="1">
            <a:off x="9581868" y="1300422"/>
            <a:ext cx="585080" cy="405759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  <a:gd name="connsiteX0" fmla="*/ 136651 w 652462"/>
              <a:gd name="connsiteY0" fmla="*/ 0 h 427812"/>
              <a:gd name="connsiteX1" fmla="*/ 0 w 652462"/>
              <a:gd name="connsiteY1" fmla="*/ 308582 h 427812"/>
              <a:gd name="connsiteX2" fmla="*/ 452437 w 652462"/>
              <a:gd name="connsiteY2" fmla="*/ 427645 h 427812"/>
              <a:gd name="connsiteX3" fmla="*/ 652462 w 652462"/>
              <a:gd name="connsiteY3" fmla="*/ 322870 h 427812"/>
              <a:gd name="connsiteX4" fmla="*/ 530485 w 652462"/>
              <a:gd name="connsiteY4" fmla="*/ 13308 h 427812"/>
              <a:gd name="connsiteX5" fmla="*/ 136651 w 652462"/>
              <a:gd name="connsiteY5" fmla="*/ 0 h 4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27812">
                <a:moveTo>
                  <a:pt x="136651" y="0"/>
                </a:moveTo>
                <a:cubicBezTo>
                  <a:pt x="107687" y="96837"/>
                  <a:pt x="28964" y="211745"/>
                  <a:pt x="0" y="308582"/>
                </a:cubicBezTo>
                <a:cubicBezTo>
                  <a:pt x="60924" y="376844"/>
                  <a:pt x="360979" y="431229"/>
                  <a:pt x="452437" y="427645"/>
                </a:cubicBezTo>
                <a:cubicBezTo>
                  <a:pt x="543895" y="424061"/>
                  <a:pt x="585787" y="357795"/>
                  <a:pt x="652462" y="322870"/>
                </a:cubicBezTo>
                <a:lnTo>
                  <a:pt x="530485" y="13308"/>
                </a:lnTo>
                <a:lnTo>
                  <a:pt x="136651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3" name="Freeform 172"/>
          <p:cNvSpPr>
            <a:spLocks noChangeAspect="1"/>
          </p:cNvSpPr>
          <p:nvPr/>
        </p:nvSpPr>
        <p:spPr>
          <a:xfrm rot="12982915" flipH="1">
            <a:off x="9543095" y="922021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75" name="Rounded Rectangle 174"/>
          <p:cNvSpPr/>
          <p:nvPr/>
        </p:nvSpPr>
        <p:spPr>
          <a:xfrm rot="884036" flipH="1">
            <a:off x="11574608" y="1404823"/>
            <a:ext cx="164416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7" name="Freeform 176"/>
          <p:cNvSpPr/>
          <p:nvPr/>
        </p:nvSpPr>
        <p:spPr>
          <a:xfrm rot="20865470" flipH="1">
            <a:off x="11579607" y="889154"/>
            <a:ext cx="378426" cy="564458"/>
          </a:xfrm>
          <a:custGeom>
            <a:avLst/>
            <a:gdLst>
              <a:gd name="connsiteX0" fmla="*/ 48126 w 397042"/>
              <a:gd name="connsiteY0" fmla="*/ 12031 h 565484"/>
              <a:gd name="connsiteX1" fmla="*/ 0 w 397042"/>
              <a:gd name="connsiteY1" fmla="*/ 240631 h 565484"/>
              <a:gd name="connsiteX2" fmla="*/ 48126 w 397042"/>
              <a:gd name="connsiteY2" fmla="*/ 565484 h 565484"/>
              <a:gd name="connsiteX3" fmla="*/ 397042 w 397042"/>
              <a:gd name="connsiteY3" fmla="*/ 541421 h 565484"/>
              <a:gd name="connsiteX4" fmla="*/ 397042 w 397042"/>
              <a:gd name="connsiteY4" fmla="*/ 216568 h 565484"/>
              <a:gd name="connsiteX5" fmla="*/ 276726 w 397042"/>
              <a:gd name="connsiteY5" fmla="*/ 0 h 565484"/>
              <a:gd name="connsiteX6" fmla="*/ 48126 w 397042"/>
              <a:gd name="connsiteY6" fmla="*/ 12031 h 565484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422887"/>
              <a:gd name="connsiteY0" fmla="*/ 12031 h 604018"/>
              <a:gd name="connsiteX1" fmla="*/ 0 w 422887"/>
              <a:gd name="connsiteY1" fmla="*/ 240631 h 604018"/>
              <a:gd name="connsiteX2" fmla="*/ 48126 w 422887"/>
              <a:gd name="connsiteY2" fmla="*/ 565484 h 604018"/>
              <a:gd name="connsiteX3" fmla="*/ 397042 w 422887"/>
              <a:gd name="connsiteY3" fmla="*/ 564666 h 604018"/>
              <a:gd name="connsiteX4" fmla="*/ 397042 w 422887"/>
              <a:gd name="connsiteY4" fmla="*/ 266930 h 604018"/>
              <a:gd name="connsiteX5" fmla="*/ 276726 w 422887"/>
              <a:gd name="connsiteY5" fmla="*/ 0 h 604018"/>
              <a:gd name="connsiteX6" fmla="*/ 48126 w 422887"/>
              <a:gd name="connsiteY6" fmla="*/ 12031 h 604018"/>
              <a:gd name="connsiteX0" fmla="*/ 48126 w 397042"/>
              <a:gd name="connsiteY0" fmla="*/ 12031 h 614337"/>
              <a:gd name="connsiteX1" fmla="*/ 0 w 397042"/>
              <a:gd name="connsiteY1" fmla="*/ 240631 h 614337"/>
              <a:gd name="connsiteX2" fmla="*/ 48126 w 397042"/>
              <a:gd name="connsiteY2" fmla="*/ 565484 h 614337"/>
              <a:gd name="connsiteX3" fmla="*/ 397042 w 397042"/>
              <a:gd name="connsiteY3" fmla="*/ 564666 h 614337"/>
              <a:gd name="connsiteX4" fmla="*/ 397042 w 397042"/>
              <a:gd name="connsiteY4" fmla="*/ 266930 h 614337"/>
              <a:gd name="connsiteX5" fmla="*/ 276726 w 397042"/>
              <a:gd name="connsiteY5" fmla="*/ 0 h 614337"/>
              <a:gd name="connsiteX6" fmla="*/ 48126 w 397042"/>
              <a:gd name="connsiteY6" fmla="*/ 12031 h 614337"/>
              <a:gd name="connsiteX0" fmla="*/ 50374 w 399290"/>
              <a:gd name="connsiteY0" fmla="*/ 12031 h 614337"/>
              <a:gd name="connsiteX1" fmla="*/ 2248 w 399290"/>
              <a:gd name="connsiteY1" fmla="*/ 240631 h 614337"/>
              <a:gd name="connsiteX2" fmla="*/ 50374 w 399290"/>
              <a:gd name="connsiteY2" fmla="*/ 565484 h 614337"/>
              <a:gd name="connsiteX3" fmla="*/ 399290 w 399290"/>
              <a:gd name="connsiteY3" fmla="*/ 564666 h 614337"/>
              <a:gd name="connsiteX4" fmla="*/ 399290 w 399290"/>
              <a:gd name="connsiteY4" fmla="*/ 266930 h 614337"/>
              <a:gd name="connsiteX5" fmla="*/ 278974 w 399290"/>
              <a:gd name="connsiteY5" fmla="*/ 0 h 614337"/>
              <a:gd name="connsiteX6" fmla="*/ 50374 w 399290"/>
              <a:gd name="connsiteY6" fmla="*/ 12031 h 614337"/>
              <a:gd name="connsiteX0" fmla="*/ 51997 w 400913"/>
              <a:gd name="connsiteY0" fmla="*/ 12031 h 614337"/>
              <a:gd name="connsiteX1" fmla="*/ 3871 w 400913"/>
              <a:gd name="connsiteY1" fmla="*/ 240631 h 614337"/>
              <a:gd name="connsiteX2" fmla="*/ 51997 w 400913"/>
              <a:gd name="connsiteY2" fmla="*/ 565484 h 614337"/>
              <a:gd name="connsiteX3" fmla="*/ 400913 w 400913"/>
              <a:gd name="connsiteY3" fmla="*/ 564666 h 614337"/>
              <a:gd name="connsiteX4" fmla="*/ 400913 w 400913"/>
              <a:gd name="connsiteY4" fmla="*/ 266930 h 614337"/>
              <a:gd name="connsiteX5" fmla="*/ 280597 w 400913"/>
              <a:gd name="connsiteY5" fmla="*/ 0 h 614337"/>
              <a:gd name="connsiteX6" fmla="*/ 51997 w 400913"/>
              <a:gd name="connsiteY6" fmla="*/ 12031 h 614337"/>
              <a:gd name="connsiteX0" fmla="*/ 48522 w 397438"/>
              <a:gd name="connsiteY0" fmla="*/ 12031 h 622982"/>
              <a:gd name="connsiteX1" fmla="*/ 396 w 397438"/>
              <a:gd name="connsiteY1" fmla="*/ 240631 h 622982"/>
              <a:gd name="connsiteX2" fmla="*/ 48522 w 397438"/>
              <a:gd name="connsiteY2" fmla="*/ 565484 h 622982"/>
              <a:gd name="connsiteX3" fmla="*/ 397438 w 397438"/>
              <a:gd name="connsiteY3" fmla="*/ 564666 h 622982"/>
              <a:gd name="connsiteX4" fmla="*/ 397438 w 397438"/>
              <a:gd name="connsiteY4" fmla="*/ 266930 h 622982"/>
              <a:gd name="connsiteX5" fmla="*/ 277122 w 397438"/>
              <a:gd name="connsiteY5" fmla="*/ 0 h 622982"/>
              <a:gd name="connsiteX6" fmla="*/ 48522 w 397438"/>
              <a:gd name="connsiteY6" fmla="*/ 12031 h 6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438" h="622982">
                <a:moveTo>
                  <a:pt x="48522" y="12031"/>
                </a:moveTo>
                <a:cubicBezTo>
                  <a:pt x="2401" y="52136"/>
                  <a:pt x="4055" y="152263"/>
                  <a:pt x="396" y="240631"/>
                </a:cubicBezTo>
                <a:cubicBezTo>
                  <a:pt x="-3263" y="328999"/>
                  <a:pt x="18942" y="499856"/>
                  <a:pt x="48522" y="565484"/>
                </a:cubicBezTo>
                <a:cubicBezTo>
                  <a:pt x="83620" y="643354"/>
                  <a:pt x="397833" y="641201"/>
                  <a:pt x="397438" y="564666"/>
                </a:cubicBezTo>
                <a:cubicBezTo>
                  <a:pt x="397041" y="487790"/>
                  <a:pt x="397438" y="366175"/>
                  <a:pt x="397438" y="266930"/>
                </a:cubicBezTo>
                <a:cubicBezTo>
                  <a:pt x="397438" y="150897"/>
                  <a:pt x="335275" y="34090"/>
                  <a:pt x="277122" y="0"/>
                </a:cubicBezTo>
                <a:lnTo>
                  <a:pt x="48522" y="120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8" name="Freeform 177"/>
          <p:cNvSpPr/>
          <p:nvPr/>
        </p:nvSpPr>
        <p:spPr>
          <a:xfrm rot="18335065">
            <a:off x="11854472" y="644652"/>
            <a:ext cx="415696" cy="356367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  <a:gd name="connsiteX0" fmla="*/ 169376 w 415696"/>
              <a:gd name="connsiteY0" fmla="*/ 69270 h 356367"/>
              <a:gd name="connsiteX1" fmla="*/ 0 w 415696"/>
              <a:gd name="connsiteY1" fmla="*/ 356367 h 356367"/>
              <a:gd name="connsiteX2" fmla="*/ 279600 w 415696"/>
              <a:gd name="connsiteY2" fmla="*/ 231296 h 356367"/>
              <a:gd name="connsiteX3" fmla="*/ 393413 w 415696"/>
              <a:gd name="connsiteY3" fmla="*/ 37111 h 356367"/>
              <a:gd name="connsiteX4" fmla="*/ 169376 w 415696"/>
              <a:gd name="connsiteY4" fmla="*/ 69270 h 35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96" h="356367">
                <a:moveTo>
                  <a:pt x="169376" y="69270"/>
                </a:moveTo>
                <a:cubicBezTo>
                  <a:pt x="103807" y="122479"/>
                  <a:pt x="122238" y="267466"/>
                  <a:pt x="0" y="356367"/>
                </a:cubicBezTo>
                <a:cubicBezTo>
                  <a:pt x="110720" y="321306"/>
                  <a:pt x="168880" y="266357"/>
                  <a:pt x="279600" y="231296"/>
                </a:cubicBezTo>
                <a:cubicBezTo>
                  <a:pt x="403425" y="199546"/>
                  <a:pt x="446426" y="112529"/>
                  <a:pt x="393413" y="37111"/>
                </a:cubicBezTo>
                <a:cubicBezTo>
                  <a:pt x="340400" y="-38307"/>
                  <a:pt x="234945" y="16061"/>
                  <a:pt x="169376" y="6927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9" name="Rounded Rectangle 82"/>
          <p:cNvSpPr/>
          <p:nvPr/>
        </p:nvSpPr>
        <p:spPr>
          <a:xfrm>
            <a:off x="11486287" y="449960"/>
            <a:ext cx="566191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Oval 179"/>
          <p:cNvSpPr/>
          <p:nvPr/>
        </p:nvSpPr>
        <p:spPr>
          <a:xfrm flipH="1">
            <a:off x="11579608" y="657159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Freeform 180"/>
          <p:cNvSpPr/>
          <p:nvPr/>
        </p:nvSpPr>
        <p:spPr>
          <a:xfrm rot="21180541" flipH="1">
            <a:off x="11528964" y="1298366"/>
            <a:ext cx="585080" cy="405759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  <a:gd name="connsiteX0" fmla="*/ 136651 w 652462"/>
              <a:gd name="connsiteY0" fmla="*/ 0 h 427812"/>
              <a:gd name="connsiteX1" fmla="*/ 0 w 652462"/>
              <a:gd name="connsiteY1" fmla="*/ 308582 h 427812"/>
              <a:gd name="connsiteX2" fmla="*/ 452437 w 652462"/>
              <a:gd name="connsiteY2" fmla="*/ 427645 h 427812"/>
              <a:gd name="connsiteX3" fmla="*/ 652462 w 652462"/>
              <a:gd name="connsiteY3" fmla="*/ 322870 h 427812"/>
              <a:gd name="connsiteX4" fmla="*/ 530485 w 652462"/>
              <a:gd name="connsiteY4" fmla="*/ 13308 h 427812"/>
              <a:gd name="connsiteX5" fmla="*/ 136651 w 652462"/>
              <a:gd name="connsiteY5" fmla="*/ 0 h 4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27812">
                <a:moveTo>
                  <a:pt x="136651" y="0"/>
                </a:moveTo>
                <a:cubicBezTo>
                  <a:pt x="107687" y="96837"/>
                  <a:pt x="28964" y="211745"/>
                  <a:pt x="0" y="308582"/>
                </a:cubicBezTo>
                <a:cubicBezTo>
                  <a:pt x="60924" y="376844"/>
                  <a:pt x="360979" y="431229"/>
                  <a:pt x="452437" y="427645"/>
                </a:cubicBezTo>
                <a:cubicBezTo>
                  <a:pt x="543895" y="424061"/>
                  <a:pt x="585787" y="357795"/>
                  <a:pt x="652462" y="322870"/>
                </a:cubicBezTo>
                <a:lnTo>
                  <a:pt x="530485" y="13308"/>
                </a:lnTo>
                <a:lnTo>
                  <a:pt x="136651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4" name="Freeform 173"/>
          <p:cNvSpPr>
            <a:spLocks noChangeAspect="1"/>
          </p:cNvSpPr>
          <p:nvPr/>
        </p:nvSpPr>
        <p:spPr>
          <a:xfrm rot="8083815" flipH="1">
            <a:off x="11695338" y="1038573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84" name="Freeform 183"/>
          <p:cNvSpPr/>
          <p:nvPr/>
        </p:nvSpPr>
        <p:spPr>
          <a:xfrm>
            <a:off x="9538258" y="384443"/>
            <a:ext cx="576606" cy="441423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  <a:gd name="connsiteX0" fmla="*/ 399614 w 890432"/>
              <a:gd name="connsiteY0" fmla="*/ 2226 h 552569"/>
              <a:gd name="connsiteX1" fmla="*/ 171012 w 890432"/>
              <a:gd name="connsiteY1" fmla="*/ 82013 h 552569"/>
              <a:gd name="connsiteX2" fmla="*/ 83743 w 890432"/>
              <a:gd name="connsiteY2" fmla="*/ 195923 h 552569"/>
              <a:gd name="connsiteX3" fmla="*/ 17540 w 890432"/>
              <a:gd name="connsiteY3" fmla="*/ 345194 h 552569"/>
              <a:gd name="connsiteX4" fmla="*/ 12778 w 890432"/>
              <a:gd name="connsiteY4" fmla="*/ 551937 h 552569"/>
              <a:gd name="connsiteX5" fmla="*/ 169940 w 890432"/>
              <a:gd name="connsiteY5" fmla="*/ 299524 h 552569"/>
              <a:gd name="connsiteX6" fmla="*/ 317578 w 890432"/>
              <a:gd name="connsiteY6" fmla="*/ 170937 h 552569"/>
              <a:gd name="connsiteX7" fmla="*/ 474740 w 890432"/>
              <a:gd name="connsiteY7" fmla="*/ 280474 h 552569"/>
              <a:gd name="connsiteX8" fmla="*/ 712865 w 890432"/>
              <a:gd name="connsiteY8" fmla="*/ 332862 h 552569"/>
              <a:gd name="connsiteX9" fmla="*/ 857717 w 890432"/>
              <a:gd name="connsiteY9" fmla="*/ 478761 h 552569"/>
              <a:gd name="connsiteX10" fmla="*/ 884315 w 890432"/>
              <a:gd name="connsiteY10" fmla="*/ 223324 h 552569"/>
              <a:gd name="connsiteX11" fmla="*/ 770015 w 890432"/>
              <a:gd name="connsiteY11" fmla="*/ 89974 h 552569"/>
              <a:gd name="connsiteX12" fmla="*/ 650953 w 890432"/>
              <a:gd name="connsiteY12" fmla="*/ 28062 h 552569"/>
              <a:gd name="connsiteX13" fmla="*/ 399614 w 890432"/>
              <a:gd name="connsiteY13" fmla="*/ 2226 h 552569"/>
              <a:gd name="connsiteX0" fmla="*/ 399614 w 897279"/>
              <a:gd name="connsiteY0" fmla="*/ 2226 h 552569"/>
              <a:gd name="connsiteX1" fmla="*/ 171012 w 897279"/>
              <a:gd name="connsiteY1" fmla="*/ 82013 h 552569"/>
              <a:gd name="connsiteX2" fmla="*/ 83743 w 897279"/>
              <a:gd name="connsiteY2" fmla="*/ 195923 h 552569"/>
              <a:gd name="connsiteX3" fmla="*/ 17540 w 897279"/>
              <a:gd name="connsiteY3" fmla="*/ 345194 h 552569"/>
              <a:gd name="connsiteX4" fmla="*/ 12778 w 897279"/>
              <a:gd name="connsiteY4" fmla="*/ 551937 h 552569"/>
              <a:gd name="connsiteX5" fmla="*/ 169940 w 897279"/>
              <a:gd name="connsiteY5" fmla="*/ 299524 h 552569"/>
              <a:gd name="connsiteX6" fmla="*/ 317578 w 897279"/>
              <a:gd name="connsiteY6" fmla="*/ 170937 h 552569"/>
              <a:gd name="connsiteX7" fmla="*/ 474740 w 897279"/>
              <a:gd name="connsiteY7" fmla="*/ 280474 h 552569"/>
              <a:gd name="connsiteX8" fmla="*/ 712865 w 897279"/>
              <a:gd name="connsiteY8" fmla="*/ 332862 h 552569"/>
              <a:gd name="connsiteX9" fmla="*/ 875449 w 897279"/>
              <a:gd name="connsiteY9" fmla="*/ 530339 h 552569"/>
              <a:gd name="connsiteX10" fmla="*/ 884315 w 897279"/>
              <a:gd name="connsiteY10" fmla="*/ 223324 h 552569"/>
              <a:gd name="connsiteX11" fmla="*/ 770015 w 897279"/>
              <a:gd name="connsiteY11" fmla="*/ 89974 h 552569"/>
              <a:gd name="connsiteX12" fmla="*/ 650953 w 897279"/>
              <a:gd name="connsiteY12" fmla="*/ 28062 h 552569"/>
              <a:gd name="connsiteX13" fmla="*/ 399614 w 897279"/>
              <a:gd name="connsiteY13" fmla="*/ 2226 h 552569"/>
              <a:gd name="connsiteX0" fmla="*/ 391328 w 888993"/>
              <a:gd name="connsiteY0" fmla="*/ 2226 h 552569"/>
              <a:gd name="connsiteX1" fmla="*/ 162726 w 888993"/>
              <a:gd name="connsiteY1" fmla="*/ 82013 h 552569"/>
              <a:gd name="connsiteX2" fmla="*/ 75457 w 888993"/>
              <a:gd name="connsiteY2" fmla="*/ 195923 h 552569"/>
              <a:gd name="connsiteX3" fmla="*/ 9254 w 888993"/>
              <a:gd name="connsiteY3" fmla="*/ 345194 h 552569"/>
              <a:gd name="connsiteX4" fmla="*/ 288206 w 888993"/>
              <a:gd name="connsiteY4" fmla="*/ 551937 h 552569"/>
              <a:gd name="connsiteX5" fmla="*/ 161654 w 888993"/>
              <a:gd name="connsiteY5" fmla="*/ 299524 h 552569"/>
              <a:gd name="connsiteX6" fmla="*/ 309292 w 888993"/>
              <a:gd name="connsiteY6" fmla="*/ 170937 h 552569"/>
              <a:gd name="connsiteX7" fmla="*/ 466454 w 888993"/>
              <a:gd name="connsiteY7" fmla="*/ 280474 h 552569"/>
              <a:gd name="connsiteX8" fmla="*/ 704579 w 888993"/>
              <a:gd name="connsiteY8" fmla="*/ 332862 h 552569"/>
              <a:gd name="connsiteX9" fmla="*/ 867163 w 888993"/>
              <a:gd name="connsiteY9" fmla="*/ 530339 h 552569"/>
              <a:gd name="connsiteX10" fmla="*/ 876029 w 888993"/>
              <a:gd name="connsiteY10" fmla="*/ 223324 h 552569"/>
              <a:gd name="connsiteX11" fmla="*/ 761729 w 888993"/>
              <a:gd name="connsiteY11" fmla="*/ 89974 h 552569"/>
              <a:gd name="connsiteX12" fmla="*/ 642667 w 888993"/>
              <a:gd name="connsiteY12" fmla="*/ 28062 h 552569"/>
              <a:gd name="connsiteX13" fmla="*/ 391328 w 888993"/>
              <a:gd name="connsiteY13" fmla="*/ 2226 h 552569"/>
              <a:gd name="connsiteX0" fmla="*/ 319945 w 817610"/>
              <a:gd name="connsiteY0" fmla="*/ 2226 h 552809"/>
              <a:gd name="connsiteX1" fmla="*/ 91343 w 817610"/>
              <a:gd name="connsiteY1" fmla="*/ 82013 h 552809"/>
              <a:gd name="connsiteX2" fmla="*/ 4074 w 817610"/>
              <a:gd name="connsiteY2" fmla="*/ 195923 h 552809"/>
              <a:gd name="connsiteX3" fmla="*/ 35398 w 817610"/>
              <a:gd name="connsiteY3" fmla="*/ 391612 h 552809"/>
              <a:gd name="connsiteX4" fmla="*/ 216823 w 817610"/>
              <a:gd name="connsiteY4" fmla="*/ 551937 h 552809"/>
              <a:gd name="connsiteX5" fmla="*/ 90271 w 817610"/>
              <a:gd name="connsiteY5" fmla="*/ 299524 h 552809"/>
              <a:gd name="connsiteX6" fmla="*/ 237909 w 817610"/>
              <a:gd name="connsiteY6" fmla="*/ 170937 h 552809"/>
              <a:gd name="connsiteX7" fmla="*/ 395071 w 817610"/>
              <a:gd name="connsiteY7" fmla="*/ 280474 h 552809"/>
              <a:gd name="connsiteX8" fmla="*/ 633196 w 817610"/>
              <a:gd name="connsiteY8" fmla="*/ 332862 h 552809"/>
              <a:gd name="connsiteX9" fmla="*/ 795780 w 817610"/>
              <a:gd name="connsiteY9" fmla="*/ 530339 h 552809"/>
              <a:gd name="connsiteX10" fmla="*/ 804646 w 817610"/>
              <a:gd name="connsiteY10" fmla="*/ 223324 h 552809"/>
              <a:gd name="connsiteX11" fmla="*/ 690346 w 817610"/>
              <a:gd name="connsiteY11" fmla="*/ 89974 h 552809"/>
              <a:gd name="connsiteX12" fmla="*/ 571284 w 817610"/>
              <a:gd name="connsiteY12" fmla="*/ 28062 h 552809"/>
              <a:gd name="connsiteX13" fmla="*/ 319945 w 817610"/>
              <a:gd name="connsiteY13" fmla="*/ 2226 h 552809"/>
              <a:gd name="connsiteX0" fmla="*/ 319944 w 817609"/>
              <a:gd name="connsiteY0" fmla="*/ 2226 h 552809"/>
              <a:gd name="connsiteX1" fmla="*/ 91342 w 817609"/>
              <a:gd name="connsiteY1" fmla="*/ 82013 h 552809"/>
              <a:gd name="connsiteX2" fmla="*/ 4073 w 817609"/>
              <a:gd name="connsiteY2" fmla="*/ 195923 h 552809"/>
              <a:gd name="connsiteX3" fmla="*/ 35397 w 817609"/>
              <a:gd name="connsiteY3" fmla="*/ 391612 h 552809"/>
              <a:gd name="connsiteX4" fmla="*/ 216822 w 817609"/>
              <a:gd name="connsiteY4" fmla="*/ 551937 h 552809"/>
              <a:gd name="connsiteX5" fmla="*/ 276457 w 817609"/>
              <a:gd name="connsiteY5" fmla="*/ 330469 h 552809"/>
              <a:gd name="connsiteX6" fmla="*/ 237908 w 817609"/>
              <a:gd name="connsiteY6" fmla="*/ 170937 h 552809"/>
              <a:gd name="connsiteX7" fmla="*/ 395070 w 817609"/>
              <a:gd name="connsiteY7" fmla="*/ 280474 h 552809"/>
              <a:gd name="connsiteX8" fmla="*/ 633195 w 817609"/>
              <a:gd name="connsiteY8" fmla="*/ 332862 h 552809"/>
              <a:gd name="connsiteX9" fmla="*/ 795779 w 817609"/>
              <a:gd name="connsiteY9" fmla="*/ 530339 h 552809"/>
              <a:gd name="connsiteX10" fmla="*/ 804645 w 817609"/>
              <a:gd name="connsiteY10" fmla="*/ 223324 h 552809"/>
              <a:gd name="connsiteX11" fmla="*/ 690345 w 817609"/>
              <a:gd name="connsiteY11" fmla="*/ 89974 h 552809"/>
              <a:gd name="connsiteX12" fmla="*/ 571283 w 817609"/>
              <a:gd name="connsiteY12" fmla="*/ 28062 h 552809"/>
              <a:gd name="connsiteX13" fmla="*/ 319944 w 817609"/>
              <a:gd name="connsiteY13" fmla="*/ 2226 h 552809"/>
              <a:gd name="connsiteX0" fmla="*/ 317256 w 814921"/>
              <a:gd name="connsiteY0" fmla="*/ 2226 h 552569"/>
              <a:gd name="connsiteX1" fmla="*/ 88654 w 814921"/>
              <a:gd name="connsiteY1" fmla="*/ 82013 h 552569"/>
              <a:gd name="connsiteX2" fmla="*/ 1385 w 814921"/>
              <a:gd name="connsiteY2" fmla="*/ 195923 h 552569"/>
              <a:gd name="connsiteX3" fmla="*/ 147967 w 814921"/>
              <a:gd name="connsiteY3" fmla="*/ 345192 h 552569"/>
              <a:gd name="connsiteX4" fmla="*/ 214134 w 814921"/>
              <a:gd name="connsiteY4" fmla="*/ 551937 h 552569"/>
              <a:gd name="connsiteX5" fmla="*/ 273769 w 814921"/>
              <a:gd name="connsiteY5" fmla="*/ 330469 h 552569"/>
              <a:gd name="connsiteX6" fmla="*/ 235220 w 814921"/>
              <a:gd name="connsiteY6" fmla="*/ 170937 h 552569"/>
              <a:gd name="connsiteX7" fmla="*/ 392382 w 814921"/>
              <a:gd name="connsiteY7" fmla="*/ 280474 h 552569"/>
              <a:gd name="connsiteX8" fmla="*/ 630507 w 814921"/>
              <a:gd name="connsiteY8" fmla="*/ 332862 h 552569"/>
              <a:gd name="connsiteX9" fmla="*/ 793091 w 814921"/>
              <a:gd name="connsiteY9" fmla="*/ 530339 h 552569"/>
              <a:gd name="connsiteX10" fmla="*/ 801957 w 814921"/>
              <a:gd name="connsiteY10" fmla="*/ 223324 h 552569"/>
              <a:gd name="connsiteX11" fmla="*/ 687657 w 814921"/>
              <a:gd name="connsiteY11" fmla="*/ 89974 h 552569"/>
              <a:gd name="connsiteX12" fmla="*/ 568595 w 814921"/>
              <a:gd name="connsiteY12" fmla="*/ 28062 h 552569"/>
              <a:gd name="connsiteX13" fmla="*/ 317256 w 814921"/>
              <a:gd name="connsiteY13" fmla="*/ 2226 h 55256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273769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335831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0339"/>
              <a:gd name="connsiteX1" fmla="*/ 88654 w 814921"/>
              <a:gd name="connsiteY1" fmla="*/ 82013 h 530339"/>
              <a:gd name="connsiteX2" fmla="*/ 1385 w 814921"/>
              <a:gd name="connsiteY2" fmla="*/ 195923 h 530339"/>
              <a:gd name="connsiteX3" fmla="*/ 147967 w 814921"/>
              <a:gd name="connsiteY3" fmla="*/ 345192 h 530339"/>
              <a:gd name="connsiteX4" fmla="*/ 533312 w 814921"/>
              <a:gd name="connsiteY4" fmla="*/ 505519 h 530339"/>
              <a:gd name="connsiteX5" fmla="*/ 335831 w 814921"/>
              <a:gd name="connsiteY5" fmla="*/ 330469 h 530339"/>
              <a:gd name="connsiteX6" fmla="*/ 235220 w 814921"/>
              <a:gd name="connsiteY6" fmla="*/ 170937 h 530339"/>
              <a:gd name="connsiteX7" fmla="*/ 392382 w 814921"/>
              <a:gd name="connsiteY7" fmla="*/ 280474 h 530339"/>
              <a:gd name="connsiteX8" fmla="*/ 630507 w 814921"/>
              <a:gd name="connsiteY8" fmla="*/ 332862 h 530339"/>
              <a:gd name="connsiteX9" fmla="*/ 793091 w 814921"/>
              <a:gd name="connsiteY9" fmla="*/ 530339 h 530339"/>
              <a:gd name="connsiteX10" fmla="*/ 801957 w 814921"/>
              <a:gd name="connsiteY10" fmla="*/ 223324 h 530339"/>
              <a:gd name="connsiteX11" fmla="*/ 687657 w 814921"/>
              <a:gd name="connsiteY11" fmla="*/ 89974 h 530339"/>
              <a:gd name="connsiteX12" fmla="*/ 568595 w 814921"/>
              <a:gd name="connsiteY12" fmla="*/ 28062 h 530339"/>
              <a:gd name="connsiteX13" fmla="*/ 317256 w 814921"/>
              <a:gd name="connsiteY13" fmla="*/ 2226 h 530339"/>
              <a:gd name="connsiteX0" fmla="*/ 319252 w 816917"/>
              <a:gd name="connsiteY0" fmla="*/ 2226 h 530339"/>
              <a:gd name="connsiteX1" fmla="*/ 90650 w 816917"/>
              <a:gd name="connsiteY1" fmla="*/ 82013 h 530339"/>
              <a:gd name="connsiteX2" fmla="*/ 3381 w 816917"/>
              <a:gd name="connsiteY2" fmla="*/ 195923 h 530339"/>
              <a:gd name="connsiteX3" fmla="*/ 194295 w 816917"/>
              <a:gd name="connsiteY3" fmla="*/ 352929 h 530339"/>
              <a:gd name="connsiteX4" fmla="*/ 535308 w 816917"/>
              <a:gd name="connsiteY4" fmla="*/ 505519 h 530339"/>
              <a:gd name="connsiteX5" fmla="*/ 337827 w 816917"/>
              <a:gd name="connsiteY5" fmla="*/ 330469 h 530339"/>
              <a:gd name="connsiteX6" fmla="*/ 237216 w 816917"/>
              <a:gd name="connsiteY6" fmla="*/ 170937 h 530339"/>
              <a:gd name="connsiteX7" fmla="*/ 394378 w 816917"/>
              <a:gd name="connsiteY7" fmla="*/ 280474 h 530339"/>
              <a:gd name="connsiteX8" fmla="*/ 632503 w 816917"/>
              <a:gd name="connsiteY8" fmla="*/ 332862 h 530339"/>
              <a:gd name="connsiteX9" fmla="*/ 795087 w 816917"/>
              <a:gd name="connsiteY9" fmla="*/ 530339 h 530339"/>
              <a:gd name="connsiteX10" fmla="*/ 803953 w 816917"/>
              <a:gd name="connsiteY10" fmla="*/ 223324 h 530339"/>
              <a:gd name="connsiteX11" fmla="*/ 689653 w 816917"/>
              <a:gd name="connsiteY11" fmla="*/ 89974 h 530339"/>
              <a:gd name="connsiteX12" fmla="*/ 570591 w 816917"/>
              <a:gd name="connsiteY12" fmla="*/ 28062 h 530339"/>
              <a:gd name="connsiteX13" fmla="*/ 319252 w 816917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1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2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67577 w 790052"/>
              <a:gd name="connsiteY6" fmla="*/ 233356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24226 w 803316"/>
              <a:gd name="connsiteY5" fmla="*/ 330469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31378 w 803316"/>
              <a:gd name="connsiteY5" fmla="*/ 305501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24709 w 806318"/>
              <a:gd name="connsiteY4" fmla="*/ 505519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24373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82808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33551 w 805489"/>
              <a:gd name="connsiteY5" fmla="*/ 305501 h 530339"/>
              <a:gd name="connsiteX6" fmla="*/ 283014 w 805489"/>
              <a:gd name="connsiteY6" fmla="*/ 233356 h 530339"/>
              <a:gd name="connsiteX7" fmla="*/ 382950 w 805489"/>
              <a:gd name="connsiteY7" fmla="*/ 280474 h 530339"/>
              <a:gd name="connsiteX8" fmla="*/ 621075 w 805489"/>
              <a:gd name="connsiteY8" fmla="*/ 332862 h 530339"/>
              <a:gd name="connsiteX9" fmla="*/ 783659 w 805489"/>
              <a:gd name="connsiteY9" fmla="*/ 530339 h 530339"/>
              <a:gd name="connsiteX10" fmla="*/ 792525 w 805489"/>
              <a:gd name="connsiteY10" fmla="*/ 223324 h 530339"/>
              <a:gd name="connsiteX11" fmla="*/ 678225 w 805489"/>
              <a:gd name="connsiteY11" fmla="*/ 89974 h 530339"/>
              <a:gd name="connsiteX12" fmla="*/ 559163 w 805489"/>
              <a:gd name="connsiteY12" fmla="*/ 28062 h 530339"/>
              <a:gd name="connsiteX13" fmla="*/ 307824 w 805489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283014 w 805489"/>
              <a:gd name="connsiteY5" fmla="*/ 233356 h 530339"/>
              <a:gd name="connsiteX6" fmla="*/ 382950 w 805489"/>
              <a:gd name="connsiteY6" fmla="*/ 280474 h 530339"/>
              <a:gd name="connsiteX7" fmla="*/ 621075 w 805489"/>
              <a:gd name="connsiteY7" fmla="*/ 332862 h 530339"/>
              <a:gd name="connsiteX8" fmla="*/ 783659 w 805489"/>
              <a:gd name="connsiteY8" fmla="*/ 530339 h 530339"/>
              <a:gd name="connsiteX9" fmla="*/ 792525 w 805489"/>
              <a:gd name="connsiteY9" fmla="*/ 223324 h 530339"/>
              <a:gd name="connsiteX10" fmla="*/ 678225 w 805489"/>
              <a:gd name="connsiteY10" fmla="*/ 89974 h 530339"/>
              <a:gd name="connsiteX11" fmla="*/ 559163 w 805489"/>
              <a:gd name="connsiteY11" fmla="*/ 28062 h 530339"/>
              <a:gd name="connsiteX12" fmla="*/ 307824 w 805489"/>
              <a:gd name="connsiteY12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390335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11675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11675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66330 w 793892"/>
              <a:gd name="connsiteY4" fmla="*/ 364442 h 530339"/>
              <a:gd name="connsiteX5" fmla="*/ 371353 w 793892"/>
              <a:gd name="connsiteY5" fmla="*/ 280474 h 530339"/>
              <a:gd name="connsiteX6" fmla="*/ 609478 w 793892"/>
              <a:gd name="connsiteY6" fmla="*/ 332862 h 530339"/>
              <a:gd name="connsiteX7" fmla="*/ 772062 w 793892"/>
              <a:gd name="connsiteY7" fmla="*/ 530339 h 530339"/>
              <a:gd name="connsiteX8" fmla="*/ 780928 w 793892"/>
              <a:gd name="connsiteY8" fmla="*/ 223324 h 530339"/>
              <a:gd name="connsiteX9" fmla="*/ 666628 w 793892"/>
              <a:gd name="connsiteY9" fmla="*/ 89974 h 530339"/>
              <a:gd name="connsiteX10" fmla="*/ 547566 w 793892"/>
              <a:gd name="connsiteY10" fmla="*/ 28062 h 530339"/>
              <a:gd name="connsiteX11" fmla="*/ 296227 w 793892"/>
              <a:gd name="connsiteY11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66330 w 793892"/>
              <a:gd name="connsiteY4" fmla="*/ 364442 h 530339"/>
              <a:gd name="connsiteX5" fmla="*/ 609478 w 793892"/>
              <a:gd name="connsiteY5" fmla="*/ 332862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8 w 793892"/>
              <a:gd name="connsiteY5" fmla="*/ 332862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484200 w 793892"/>
              <a:gd name="connsiteY4" fmla="*/ 338725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3892" h="530339">
                <a:moveTo>
                  <a:pt x="296227" y="2226"/>
                </a:moveTo>
                <a:cubicBezTo>
                  <a:pt x="216237" y="11218"/>
                  <a:pt x="115766" y="48420"/>
                  <a:pt x="67625" y="82013"/>
                </a:cubicBezTo>
                <a:cubicBezTo>
                  <a:pt x="19484" y="115606"/>
                  <a:pt x="-16007" y="165506"/>
                  <a:pt x="7380" y="203783"/>
                </a:cubicBezTo>
                <a:cubicBezTo>
                  <a:pt x="30767" y="242060"/>
                  <a:pt x="128479" y="289185"/>
                  <a:pt x="207949" y="311675"/>
                </a:cubicBezTo>
                <a:cubicBezTo>
                  <a:pt x="287419" y="334165"/>
                  <a:pt x="401355" y="329745"/>
                  <a:pt x="484200" y="338725"/>
                </a:cubicBezTo>
                <a:cubicBezTo>
                  <a:pt x="559468" y="376631"/>
                  <a:pt x="586868" y="368589"/>
                  <a:pt x="609479" y="419026"/>
                </a:cubicBezTo>
                <a:cubicBezTo>
                  <a:pt x="666629" y="447601"/>
                  <a:pt x="714912" y="501764"/>
                  <a:pt x="772062" y="530339"/>
                </a:cubicBezTo>
                <a:cubicBezTo>
                  <a:pt x="800637" y="512083"/>
                  <a:pt x="798500" y="296718"/>
                  <a:pt x="780928" y="223324"/>
                </a:cubicBezTo>
                <a:cubicBezTo>
                  <a:pt x="763356" y="149930"/>
                  <a:pt x="705522" y="122518"/>
                  <a:pt x="666628" y="89974"/>
                </a:cubicBezTo>
                <a:cubicBezTo>
                  <a:pt x="627734" y="57430"/>
                  <a:pt x="609300" y="42687"/>
                  <a:pt x="547566" y="28062"/>
                </a:cubicBezTo>
                <a:cubicBezTo>
                  <a:pt x="485832" y="13437"/>
                  <a:pt x="376217" y="-6766"/>
                  <a:pt x="296227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5" name="Freeform 184"/>
          <p:cNvSpPr/>
          <p:nvPr/>
        </p:nvSpPr>
        <p:spPr>
          <a:xfrm>
            <a:off x="11475872" y="395492"/>
            <a:ext cx="576606" cy="441423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  <a:gd name="connsiteX0" fmla="*/ 399614 w 890432"/>
              <a:gd name="connsiteY0" fmla="*/ 2226 h 552569"/>
              <a:gd name="connsiteX1" fmla="*/ 171012 w 890432"/>
              <a:gd name="connsiteY1" fmla="*/ 82013 h 552569"/>
              <a:gd name="connsiteX2" fmla="*/ 83743 w 890432"/>
              <a:gd name="connsiteY2" fmla="*/ 195923 h 552569"/>
              <a:gd name="connsiteX3" fmla="*/ 17540 w 890432"/>
              <a:gd name="connsiteY3" fmla="*/ 345194 h 552569"/>
              <a:gd name="connsiteX4" fmla="*/ 12778 w 890432"/>
              <a:gd name="connsiteY4" fmla="*/ 551937 h 552569"/>
              <a:gd name="connsiteX5" fmla="*/ 169940 w 890432"/>
              <a:gd name="connsiteY5" fmla="*/ 299524 h 552569"/>
              <a:gd name="connsiteX6" fmla="*/ 317578 w 890432"/>
              <a:gd name="connsiteY6" fmla="*/ 170937 h 552569"/>
              <a:gd name="connsiteX7" fmla="*/ 474740 w 890432"/>
              <a:gd name="connsiteY7" fmla="*/ 280474 h 552569"/>
              <a:gd name="connsiteX8" fmla="*/ 712865 w 890432"/>
              <a:gd name="connsiteY8" fmla="*/ 332862 h 552569"/>
              <a:gd name="connsiteX9" fmla="*/ 857717 w 890432"/>
              <a:gd name="connsiteY9" fmla="*/ 478761 h 552569"/>
              <a:gd name="connsiteX10" fmla="*/ 884315 w 890432"/>
              <a:gd name="connsiteY10" fmla="*/ 223324 h 552569"/>
              <a:gd name="connsiteX11" fmla="*/ 770015 w 890432"/>
              <a:gd name="connsiteY11" fmla="*/ 89974 h 552569"/>
              <a:gd name="connsiteX12" fmla="*/ 650953 w 890432"/>
              <a:gd name="connsiteY12" fmla="*/ 28062 h 552569"/>
              <a:gd name="connsiteX13" fmla="*/ 399614 w 890432"/>
              <a:gd name="connsiteY13" fmla="*/ 2226 h 552569"/>
              <a:gd name="connsiteX0" fmla="*/ 399614 w 897279"/>
              <a:gd name="connsiteY0" fmla="*/ 2226 h 552569"/>
              <a:gd name="connsiteX1" fmla="*/ 171012 w 897279"/>
              <a:gd name="connsiteY1" fmla="*/ 82013 h 552569"/>
              <a:gd name="connsiteX2" fmla="*/ 83743 w 897279"/>
              <a:gd name="connsiteY2" fmla="*/ 195923 h 552569"/>
              <a:gd name="connsiteX3" fmla="*/ 17540 w 897279"/>
              <a:gd name="connsiteY3" fmla="*/ 345194 h 552569"/>
              <a:gd name="connsiteX4" fmla="*/ 12778 w 897279"/>
              <a:gd name="connsiteY4" fmla="*/ 551937 h 552569"/>
              <a:gd name="connsiteX5" fmla="*/ 169940 w 897279"/>
              <a:gd name="connsiteY5" fmla="*/ 299524 h 552569"/>
              <a:gd name="connsiteX6" fmla="*/ 317578 w 897279"/>
              <a:gd name="connsiteY6" fmla="*/ 170937 h 552569"/>
              <a:gd name="connsiteX7" fmla="*/ 474740 w 897279"/>
              <a:gd name="connsiteY7" fmla="*/ 280474 h 552569"/>
              <a:gd name="connsiteX8" fmla="*/ 712865 w 897279"/>
              <a:gd name="connsiteY8" fmla="*/ 332862 h 552569"/>
              <a:gd name="connsiteX9" fmla="*/ 875449 w 897279"/>
              <a:gd name="connsiteY9" fmla="*/ 530339 h 552569"/>
              <a:gd name="connsiteX10" fmla="*/ 884315 w 897279"/>
              <a:gd name="connsiteY10" fmla="*/ 223324 h 552569"/>
              <a:gd name="connsiteX11" fmla="*/ 770015 w 897279"/>
              <a:gd name="connsiteY11" fmla="*/ 89974 h 552569"/>
              <a:gd name="connsiteX12" fmla="*/ 650953 w 897279"/>
              <a:gd name="connsiteY12" fmla="*/ 28062 h 552569"/>
              <a:gd name="connsiteX13" fmla="*/ 399614 w 897279"/>
              <a:gd name="connsiteY13" fmla="*/ 2226 h 552569"/>
              <a:gd name="connsiteX0" fmla="*/ 391328 w 888993"/>
              <a:gd name="connsiteY0" fmla="*/ 2226 h 552569"/>
              <a:gd name="connsiteX1" fmla="*/ 162726 w 888993"/>
              <a:gd name="connsiteY1" fmla="*/ 82013 h 552569"/>
              <a:gd name="connsiteX2" fmla="*/ 75457 w 888993"/>
              <a:gd name="connsiteY2" fmla="*/ 195923 h 552569"/>
              <a:gd name="connsiteX3" fmla="*/ 9254 w 888993"/>
              <a:gd name="connsiteY3" fmla="*/ 345194 h 552569"/>
              <a:gd name="connsiteX4" fmla="*/ 288206 w 888993"/>
              <a:gd name="connsiteY4" fmla="*/ 551937 h 552569"/>
              <a:gd name="connsiteX5" fmla="*/ 161654 w 888993"/>
              <a:gd name="connsiteY5" fmla="*/ 299524 h 552569"/>
              <a:gd name="connsiteX6" fmla="*/ 309292 w 888993"/>
              <a:gd name="connsiteY6" fmla="*/ 170937 h 552569"/>
              <a:gd name="connsiteX7" fmla="*/ 466454 w 888993"/>
              <a:gd name="connsiteY7" fmla="*/ 280474 h 552569"/>
              <a:gd name="connsiteX8" fmla="*/ 704579 w 888993"/>
              <a:gd name="connsiteY8" fmla="*/ 332862 h 552569"/>
              <a:gd name="connsiteX9" fmla="*/ 867163 w 888993"/>
              <a:gd name="connsiteY9" fmla="*/ 530339 h 552569"/>
              <a:gd name="connsiteX10" fmla="*/ 876029 w 888993"/>
              <a:gd name="connsiteY10" fmla="*/ 223324 h 552569"/>
              <a:gd name="connsiteX11" fmla="*/ 761729 w 888993"/>
              <a:gd name="connsiteY11" fmla="*/ 89974 h 552569"/>
              <a:gd name="connsiteX12" fmla="*/ 642667 w 888993"/>
              <a:gd name="connsiteY12" fmla="*/ 28062 h 552569"/>
              <a:gd name="connsiteX13" fmla="*/ 391328 w 888993"/>
              <a:gd name="connsiteY13" fmla="*/ 2226 h 552569"/>
              <a:gd name="connsiteX0" fmla="*/ 319945 w 817610"/>
              <a:gd name="connsiteY0" fmla="*/ 2226 h 552809"/>
              <a:gd name="connsiteX1" fmla="*/ 91343 w 817610"/>
              <a:gd name="connsiteY1" fmla="*/ 82013 h 552809"/>
              <a:gd name="connsiteX2" fmla="*/ 4074 w 817610"/>
              <a:gd name="connsiteY2" fmla="*/ 195923 h 552809"/>
              <a:gd name="connsiteX3" fmla="*/ 35398 w 817610"/>
              <a:gd name="connsiteY3" fmla="*/ 391612 h 552809"/>
              <a:gd name="connsiteX4" fmla="*/ 216823 w 817610"/>
              <a:gd name="connsiteY4" fmla="*/ 551937 h 552809"/>
              <a:gd name="connsiteX5" fmla="*/ 90271 w 817610"/>
              <a:gd name="connsiteY5" fmla="*/ 299524 h 552809"/>
              <a:gd name="connsiteX6" fmla="*/ 237909 w 817610"/>
              <a:gd name="connsiteY6" fmla="*/ 170937 h 552809"/>
              <a:gd name="connsiteX7" fmla="*/ 395071 w 817610"/>
              <a:gd name="connsiteY7" fmla="*/ 280474 h 552809"/>
              <a:gd name="connsiteX8" fmla="*/ 633196 w 817610"/>
              <a:gd name="connsiteY8" fmla="*/ 332862 h 552809"/>
              <a:gd name="connsiteX9" fmla="*/ 795780 w 817610"/>
              <a:gd name="connsiteY9" fmla="*/ 530339 h 552809"/>
              <a:gd name="connsiteX10" fmla="*/ 804646 w 817610"/>
              <a:gd name="connsiteY10" fmla="*/ 223324 h 552809"/>
              <a:gd name="connsiteX11" fmla="*/ 690346 w 817610"/>
              <a:gd name="connsiteY11" fmla="*/ 89974 h 552809"/>
              <a:gd name="connsiteX12" fmla="*/ 571284 w 817610"/>
              <a:gd name="connsiteY12" fmla="*/ 28062 h 552809"/>
              <a:gd name="connsiteX13" fmla="*/ 319945 w 817610"/>
              <a:gd name="connsiteY13" fmla="*/ 2226 h 552809"/>
              <a:gd name="connsiteX0" fmla="*/ 319944 w 817609"/>
              <a:gd name="connsiteY0" fmla="*/ 2226 h 552809"/>
              <a:gd name="connsiteX1" fmla="*/ 91342 w 817609"/>
              <a:gd name="connsiteY1" fmla="*/ 82013 h 552809"/>
              <a:gd name="connsiteX2" fmla="*/ 4073 w 817609"/>
              <a:gd name="connsiteY2" fmla="*/ 195923 h 552809"/>
              <a:gd name="connsiteX3" fmla="*/ 35397 w 817609"/>
              <a:gd name="connsiteY3" fmla="*/ 391612 h 552809"/>
              <a:gd name="connsiteX4" fmla="*/ 216822 w 817609"/>
              <a:gd name="connsiteY4" fmla="*/ 551937 h 552809"/>
              <a:gd name="connsiteX5" fmla="*/ 276457 w 817609"/>
              <a:gd name="connsiteY5" fmla="*/ 330469 h 552809"/>
              <a:gd name="connsiteX6" fmla="*/ 237908 w 817609"/>
              <a:gd name="connsiteY6" fmla="*/ 170937 h 552809"/>
              <a:gd name="connsiteX7" fmla="*/ 395070 w 817609"/>
              <a:gd name="connsiteY7" fmla="*/ 280474 h 552809"/>
              <a:gd name="connsiteX8" fmla="*/ 633195 w 817609"/>
              <a:gd name="connsiteY8" fmla="*/ 332862 h 552809"/>
              <a:gd name="connsiteX9" fmla="*/ 795779 w 817609"/>
              <a:gd name="connsiteY9" fmla="*/ 530339 h 552809"/>
              <a:gd name="connsiteX10" fmla="*/ 804645 w 817609"/>
              <a:gd name="connsiteY10" fmla="*/ 223324 h 552809"/>
              <a:gd name="connsiteX11" fmla="*/ 690345 w 817609"/>
              <a:gd name="connsiteY11" fmla="*/ 89974 h 552809"/>
              <a:gd name="connsiteX12" fmla="*/ 571283 w 817609"/>
              <a:gd name="connsiteY12" fmla="*/ 28062 h 552809"/>
              <a:gd name="connsiteX13" fmla="*/ 319944 w 817609"/>
              <a:gd name="connsiteY13" fmla="*/ 2226 h 552809"/>
              <a:gd name="connsiteX0" fmla="*/ 317256 w 814921"/>
              <a:gd name="connsiteY0" fmla="*/ 2226 h 552569"/>
              <a:gd name="connsiteX1" fmla="*/ 88654 w 814921"/>
              <a:gd name="connsiteY1" fmla="*/ 82013 h 552569"/>
              <a:gd name="connsiteX2" fmla="*/ 1385 w 814921"/>
              <a:gd name="connsiteY2" fmla="*/ 195923 h 552569"/>
              <a:gd name="connsiteX3" fmla="*/ 147967 w 814921"/>
              <a:gd name="connsiteY3" fmla="*/ 345192 h 552569"/>
              <a:gd name="connsiteX4" fmla="*/ 214134 w 814921"/>
              <a:gd name="connsiteY4" fmla="*/ 551937 h 552569"/>
              <a:gd name="connsiteX5" fmla="*/ 273769 w 814921"/>
              <a:gd name="connsiteY5" fmla="*/ 330469 h 552569"/>
              <a:gd name="connsiteX6" fmla="*/ 235220 w 814921"/>
              <a:gd name="connsiteY6" fmla="*/ 170937 h 552569"/>
              <a:gd name="connsiteX7" fmla="*/ 392382 w 814921"/>
              <a:gd name="connsiteY7" fmla="*/ 280474 h 552569"/>
              <a:gd name="connsiteX8" fmla="*/ 630507 w 814921"/>
              <a:gd name="connsiteY8" fmla="*/ 332862 h 552569"/>
              <a:gd name="connsiteX9" fmla="*/ 793091 w 814921"/>
              <a:gd name="connsiteY9" fmla="*/ 530339 h 552569"/>
              <a:gd name="connsiteX10" fmla="*/ 801957 w 814921"/>
              <a:gd name="connsiteY10" fmla="*/ 223324 h 552569"/>
              <a:gd name="connsiteX11" fmla="*/ 687657 w 814921"/>
              <a:gd name="connsiteY11" fmla="*/ 89974 h 552569"/>
              <a:gd name="connsiteX12" fmla="*/ 568595 w 814921"/>
              <a:gd name="connsiteY12" fmla="*/ 28062 h 552569"/>
              <a:gd name="connsiteX13" fmla="*/ 317256 w 814921"/>
              <a:gd name="connsiteY13" fmla="*/ 2226 h 55256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273769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335831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0339"/>
              <a:gd name="connsiteX1" fmla="*/ 88654 w 814921"/>
              <a:gd name="connsiteY1" fmla="*/ 82013 h 530339"/>
              <a:gd name="connsiteX2" fmla="*/ 1385 w 814921"/>
              <a:gd name="connsiteY2" fmla="*/ 195923 h 530339"/>
              <a:gd name="connsiteX3" fmla="*/ 147967 w 814921"/>
              <a:gd name="connsiteY3" fmla="*/ 345192 h 530339"/>
              <a:gd name="connsiteX4" fmla="*/ 533312 w 814921"/>
              <a:gd name="connsiteY4" fmla="*/ 505519 h 530339"/>
              <a:gd name="connsiteX5" fmla="*/ 335831 w 814921"/>
              <a:gd name="connsiteY5" fmla="*/ 330469 h 530339"/>
              <a:gd name="connsiteX6" fmla="*/ 235220 w 814921"/>
              <a:gd name="connsiteY6" fmla="*/ 170937 h 530339"/>
              <a:gd name="connsiteX7" fmla="*/ 392382 w 814921"/>
              <a:gd name="connsiteY7" fmla="*/ 280474 h 530339"/>
              <a:gd name="connsiteX8" fmla="*/ 630507 w 814921"/>
              <a:gd name="connsiteY8" fmla="*/ 332862 h 530339"/>
              <a:gd name="connsiteX9" fmla="*/ 793091 w 814921"/>
              <a:gd name="connsiteY9" fmla="*/ 530339 h 530339"/>
              <a:gd name="connsiteX10" fmla="*/ 801957 w 814921"/>
              <a:gd name="connsiteY10" fmla="*/ 223324 h 530339"/>
              <a:gd name="connsiteX11" fmla="*/ 687657 w 814921"/>
              <a:gd name="connsiteY11" fmla="*/ 89974 h 530339"/>
              <a:gd name="connsiteX12" fmla="*/ 568595 w 814921"/>
              <a:gd name="connsiteY12" fmla="*/ 28062 h 530339"/>
              <a:gd name="connsiteX13" fmla="*/ 317256 w 814921"/>
              <a:gd name="connsiteY13" fmla="*/ 2226 h 530339"/>
              <a:gd name="connsiteX0" fmla="*/ 319252 w 816917"/>
              <a:gd name="connsiteY0" fmla="*/ 2226 h 530339"/>
              <a:gd name="connsiteX1" fmla="*/ 90650 w 816917"/>
              <a:gd name="connsiteY1" fmla="*/ 82013 h 530339"/>
              <a:gd name="connsiteX2" fmla="*/ 3381 w 816917"/>
              <a:gd name="connsiteY2" fmla="*/ 195923 h 530339"/>
              <a:gd name="connsiteX3" fmla="*/ 194295 w 816917"/>
              <a:gd name="connsiteY3" fmla="*/ 352929 h 530339"/>
              <a:gd name="connsiteX4" fmla="*/ 535308 w 816917"/>
              <a:gd name="connsiteY4" fmla="*/ 505519 h 530339"/>
              <a:gd name="connsiteX5" fmla="*/ 337827 w 816917"/>
              <a:gd name="connsiteY5" fmla="*/ 330469 h 530339"/>
              <a:gd name="connsiteX6" fmla="*/ 237216 w 816917"/>
              <a:gd name="connsiteY6" fmla="*/ 170937 h 530339"/>
              <a:gd name="connsiteX7" fmla="*/ 394378 w 816917"/>
              <a:gd name="connsiteY7" fmla="*/ 280474 h 530339"/>
              <a:gd name="connsiteX8" fmla="*/ 632503 w 816917"/>
              <a:gd name="connsiteY8" fmla="*/ 332862 h 530339"/>
              <a:gd name="connsiteX9" fmla="*/ 795087 w 816917"/>
              <a:gd name="connsiteY9" fmla="*/ 530339 h 530339"/>
              <a:gd name="connsiteX10" fmla="*/ 803953 w 816917"/>
              <a:gd name="connsiteY10" fmla="*/ 223324 h 530339"/>
              <a:gd name="connsiteX11" fmla="*/ 689653 w 816917"/>
              <a:gd name="connsiteY11" fmla="*/ 89974 h 530339"/>
              <a:gd name="connsiteX12" fmla="*/ 570591 w 816917"/>
              <a:gd name="connsiteY12" fmla="*/ 28062 h 530339"/>
              <a:gd name="connsiteX13" fmla="*/ 319252 w 816917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1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2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67577 w 790052"/>
              <a:gd name="connsiteY6" fmla="*/ 233356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24226 w 803316"/>
              <a:gd name="connsiteY5" fmla="*/ 330469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31378 w 803316"/>
              <a:gd name="connsiteY5" fmla="*/ 305501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24709 w 806318"/>
              <a:gd name="connsiteY4" fmla="*/ 505519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24373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82808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33551 w 805489"/>
              <a:gd name="connsiteY5" fmla="*/ 305501 h 530339"/>
              <a:gd name="connsiteX6" fmla="*/ 283014 w 805489"/>
              <a:gd name="connsiteY6" fmla="*/ 233356 h 530339"/>
              <a:gd name="connsiteX7" fmla="*/ 382950 w 805489"/>
              <a:gd name="connsiteY7" fmla="*/ 280474 h 530339"/>
              <a:gd name="connsiteX8" fmla="*/ 621075 w 805489"/>
              <a:gd name="connsiteY8" fmla="*/ 332862 h 530339"/>
              <a:gd name="connsiteX9" fmla="*/ 783659 w 805489"/>
              <a:gd name="connsiteY9" fmla="*/ 530339 h 530339"/>
              <a:gd name="connsiteX10" fmla="*/ 792525 w 805489"/>
              <a:gd name="connsiteY10" fmla="*/ 223324 h 530339"/>
              <a:gd name="connsiteX11" fmla="*/ 678225 w 805489"/>
              <a:gd name="connsiteY11" fmla="*/ 89974 h 530339"/>
              <a:gd name="connsiteX12" fmla="*/ 559163 w 805489"/>
              <a:gd name="connsiteY12" fmla="*/ 28062 h 530339"/>
              <a:gd name="connsiteX13" fmla="*/ 307824 w 805489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283014 w 805489"/>
              <a:gd name="connsiteY5" fmla="*/ 233356 h 530339"/>
              <a:gd name="connsiteX6" fmla="*/ 382950 w 805489"/>
              <a:gd name="connsiteY6" fmla="*/ 280474 h 530339"/>
              <a:gd name="connsiteX7" fmla="*/ 621075 w 805489"/>
              <a:gd name="connsiteY7" fmla="*/ 332862 h 530339"/>
              <a:gd name="connsiteX8" fmla="*/ 783659 w 805489"/>
              <a:gd name="connsiteY8" fmla="*/ 530339 h 530339"/>
              <a:gd name="connsiteX9" fmla="*/ 792525 w 805489"/>
              <a:gd name="connsiteY9" fmla="*/ 223324 h 530339"/>
              <a:gd name="connsiteX10" fmla="*/ 678225 w 805489"/>
              <a:gd name="connsiteY10" fmla="*/ 89974 h 530339"/>
              <a:gd name="connsiteX11" fmla="*/ 559163 w 805489"/>
              <a:gd name="connsiteY11" fmla="*/ 28062 h 530339"/>
              <a:gd name="connsiteX12" fmla="*/ 307824 w 805489"/>
              <a:gd name="connsiteY12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390335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11675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11675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66330 w 793892"/>
              <a:gd name="connsiteY4" fmla="*/ 364442 h 530339"/>
              <a:gd name="connsiteX5" fmla="*/ 371353 w 793892"/>
              <a:gd name="connsiteY5" fmla="*/ 280474 h 530339"/>
              <a:gd name="connsiteX6" fmla="*/ 609478 w 793892"/>
              <a:gd name="connsiteY6" fmla="*/ 332862 h 530339"/>
              <a:gd name="connsiteX7" fmla="*/ 772062 w 793892"/>
              <a:gd name="connsiteY7" fmla="*/ 530339 h 530339"/>
              <a:gd name="connsiteX8" fmla="*/ 780928 w 793892"/>
              <a:gd name="connsiteY8" fmla="*/ 223324 h 530339"/>
              <a:gd name="connsiteX9" fmla="*/ 666628 w 793892"/>
              <a:gd name="connsiteY9" fmla="*/ 89974 h 530339"/>
              <a:gd name="connsiteX10" fmla="*/ 547566 w 793892"/>
              <a:gd name="connsiteY10" fmla="*/ 28062 h 530339"/>
              <a:gd name="connsiteX11" fmla="*/ 296227 w 793892"/>
              <a:gd name="connsiteY11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66330 w 793892"/>
              <a:gd name="connsiteY4" fmla="*/ 364442 h 530339"/>
              <a:gd name="connsiteX5" fmla="*/ 609478 w 793892"/>
              <a:gd name="connsiteY5" fmla="*/ 332862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8 w 793892"/>
              <a:gd name="connsiteY5" fmla="*/ 332862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484200 w 793892"/>
              <a:gd name="connsiteY4" fmla="*/ 338725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3892" h="530339">
                <a:moveTo>
                  <a:pt x="296227" y="2226"/>
                </a:moveTo>
                <a:cubicBezTo>
                  <a:pt x="216237" y="11218"/>
                  <a:pt x="115766" y="48420"/>
                  <a:pt x="67625" y="82013"/>
                </a:cubicBezTo>
                <a:cubicBezTo>
                  <a:pt x="19484" y="115606"/>
                  <a:pt x="-16007" y="165506"/>
                  <a:pt x="7380" y="203783"/>
                </a:cubicBezTo>
                <a:cubicBezTo>
                  <a:pt x="30767" y="242060"/>
                  <a:pt x="128479" y="289185"/>
                  <a:pt x="207949" y="311675"/>
                </a:cubicBezTo>
                <a:cubicBezTo>
                  <a:pt x="287419" y="334165"/>
                  <a:pt x="401355" y="329745"/>
                  <a:pt x="484200" y="338725"/>
                </a:cubicBezTo>
                <a:cubicBezTo>
                  <a:pt x="559468" y="376631"/>
                  <a:pt x="586868" y="368589"/>
                  <a:pt x="609479" y="419026"/>
                </a:cubicBezTo>
                <a:cubicBezTo>
                  <a:pt x="666629" y="447601"/>
                  <a:pt x="714912" y="501764"/>
                  <a:pt x="772062" y="530339"/>
                </a:cubicBezTo>
                <a:cubicBezTo>
                  <a:pt x="800637" y="512083"/>
                  <a:pt x="798500" y="296718"/>
                  <a:pt x="780928" y="223324"/>
                </a:cubicBezTo>
                <a:cubicBezTo>
                  <a:pt x="763356" y="149930"/>
                  <a:pt x="705522" y="122518"/>
                  <a:pt x="666628" y="89974"/>
                </a:cubicBezTo>
                <a:cubicBezTo>
                  <a:pt x="627734" y="57430"/>
                  <a:pt x="609300" y="42687"/>
                  <a:pt x="547566" y="28062"/>
                </a:cubicBezTo>
                <a:cubicBezTo>
                  <a:pt x="485832" y="13437"/>
                  <a:pt x="376217" y="-6766"/>
                  <a:pt x="296227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6" name="Rectangle 185"/>
          <p:cNvSpPr/>
          <p:nvPr/>
        </p:nvSpPr>
        <p:spPr>
          <a:xfrm>
            <a:off x="8758012" y="-1466588"/>
            <a:ext cx="1836735" cy="1790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Freeform 144"/>
          <p:cNvSpPr>
            <a:spLocks noChangeAspect="1"/>
          </p:cNvSpPr>
          <p:nvPr/>
        </p:nvSpPr>
        <p:spPr>
          <a:xfrm rot="8617085">
            <a:off x="2082143" y="5612760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46" name="Freeform 145"/>
          <p:cNvSpPr/>
          <p:nvPr/>
        </p:nvSpPr>
        <p:spPr>
          <a:xfrm rot="3695518">
            <a:off x="1815389" y="6146788"/>
            <a:ext cx="426345" cy="536621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47" name="Rounded Rectangle 146"/>
          <p:cNvSpPr/>
          <p:nvPr/>
        </p:nvSpPr>
        <p:spPr>
          <a:xfrm rot="20715964">
            <a:off x="2169807" y="6097618"/>
            <a:ext cx="164416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Freeform 147"/>
          <p:cNvSpPr/>
          <p:nvPr/>
        </p:nvSpPr>
        <p:spPr>
          <a:xfrm rot="734530">
            <a:off x="1950798" y="5581949"/>
            <a:ext cx="378426" cy="564458"/>
          </a:xfrm>
          <a:custGeom>
            <a:avLst/>
            <a:gdLst>
              <a:gd name="connsiteX0" fmla="*/ 48126 w 397042"/>
              <a:gd name="connsiteY0" fmla="*/ 12031 h 565484"/>
              <a:gd name="connsiteX1" fmla="*/ 0 w 397042"/>
              <a:gd name="connsiteY1" fmla="*/ 240631 h 565484"/>
              <a:gd name="connsiteX2" fmla="*/ 48126 w 397042"/>
              <a:gd name="connsiteY2" fmla="*/ 565484 h 565484"/>
              <a:gd name="connsiteX3" fmla="*/ 397042 w 397042"/>
              <a:gd name="connsiteY3" fmla="*/ 541421 h 565484"/>
              <a:gd name="connsiteX4" fmla="*/ 397042 w 397042"/>
              <a:gd name="connsiteY4" fmla="*/ 216568 h 565484"/>
              <a:gd name="connsiteX5" fmla="*/ 276726 w 397042"/>
              <a:gd name="connsiteY5" fmla="*/ 0 h 565484"/>
              <a:gd name="connsiteX6" fmla="*/ 48126 w 397042"/>
              <a:gd name="connsiteY6" fmla="*/ 12031 h 565484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422887"/>
              <a:gd name="connsiteY0" fmla="*/ 12031 h 604018"/>
              <a:gd name="connsiteX1" fmla="*/ 0 w 422887"/>
              <a:gd name="connsiteY1" fmla="*/ 240631 h 604018"/>
              <a:gd name="connsiteX2" fmla="*/ 48126 w 422887"/>
              <a:gd name="connsiteY2" fmla="*/ 565484 h 604018"/>
              <a:gd name="connsiteX3" fmla="*/ 397042 w 422887"/>
              <a:gd name="connsiteY3" fmla="*/ 564666 h 604018"/>
              <a:gd name="connsiteX4" fmla="*/ 397042 w 422887"/>
              <a:gd name="connsiteY4" fmla="*/ 266930 h 604018"/>
              <a:gd name="connsiteX5" fmla="*/ 276726 w 422887"/>
              <a:gd name="connsiteY5" fmla="*/ 0 h 604018"/>
              <a:gd name="connsiteX6" fmla="*/ 48126 w 422887"/>
              <a:gd name="connsiteY6" fmla="*/ 12031 h 604018"/>
              <a:gd name="connsiteX0" fmla="*/ 48126 w 397042"/>
              <a:gd name="connsiteY0" fmla="*/ 12031 h 614337"/>
              <a:gd name="connsiteX1" fmla="*/ 0 w 397042"/>
              <a:gd name="connsiteY1" fmla="*/ 240631 h 614337"/>
              <a:gd name="connsiteX2" fmla="*/ 48126 w 397042"/>
              <a:gd name="connsiteY2" fmla="*/ 565484 h 614337"/>
              <a:gd name="connsiteX3" fmla="*/ 397042 w 397042"/>
              <a:gd name="connsiteY3" fmla="*/ 564666 h 614337"/>
              <a:gd name="connsiteX4" fmla="*/ 397042 w 397042"/>
              <a:gd name="connsiteY4" fmla="*/ 266930 h 614337"/>
              <a:gd name="connsiteX5" fmla="*/ 276726 w 397042"/>
              <a:gd name="connsiteY5" fmla="*/ 0 h 614337"/>
              <a:gd name="connsiteX6" fmla="*/ 48126 w 397042"/>
              <a:gd name="connsiteY6" fmla="*/ 12031 h 614337"/>
              <a:gd name="connsiteX0" fmla="*/ 50374 w 399290"/>
              <a:gd name="connsiteY0" fmla="*/ 12031 h 614337"/>
              <a:gd name="connsiteX1" fmla="*/ 2248 w 399290"/>
              <a:gd name="connsiteY1" fmla="*/ 240631 h 614337"/>
              <a:gd name="connsiteX2" fmla="*/ 50374 w 399290"/>
              <a:gd name="connsiteY2" fmla="*/ 565484 h 614337"/>
              <a:gd name="connsiteX3" fmla="*/ 399290 w 399290"/>
              <a:gd name="connsiteY3" fmla="*/ 564666 h 614337"/>
              <a:gd name="connsiteX4" fmla="*/ 399290 w 399290"/>
              <a:gd name="connsiteY4" fmla="*/ 266930 h 614337"/>
              <a:gd name="connsiteX5" fmla="*/ 278974 w 399290"/>
              <a:gd name="connsiteY5" fmla="*/ 0 h 614337"/>
              <a:gd name="connsiteX6" fmla="*/ 50374 w 399290"/>
              <a:gd name="connsiteY6" fmla="*/ 12031 h 614337"/>
              <a:gd name="connsiteX0" fmla="*/ 51997 w 400913"/>
              <a:gd name="connsiteY0" fmla="*/ 12031 h 614337"/>
              <a:gd name="connsiteX1" fmla="*/ 3871 w 400913"/>
              <a:gd name="connsiteY1" fmla="*/ 240631 h 614337"/>
              <a:gd name="connsiteX2" fmla="*/ 51997 w 400913"/>
              <a:gd name="connsiteY2" fmla="*/ 565484 h 614337"/>
              <a:gd name="connsiteX3" fmla="*/ 400913 w 400913"/>
              <a:gd name="connsiteY3" fmla="*/ 564666 h 614337"/>
              <a:gd name="connsiteX4" fmla="*/ 400913 w 400913"/>
              <a:gd name="connsiteY4" fmla="*/ 266930 h 614337"/>
              <a:gd name="connsiteX5" fmla="*/ 280597 w 400913"/>
              <a:gd name="connsiteY5" fmla="*/ 0 h 614337"/>
              <a:gd name="connsiteX6" fmla="*/ 51997 w 400913"/>
              <a:gd name="connsiteY6" fmla="*/ 12031 h 614337"/>
              <a:gd name="connsiteX0" fmla="*/ 48522 w 397438"/>
              <a:gd name="connsiteY0" fmla="*/ 12031 h 622982"/>
              <a:gd name="connsiteX1" fmla="*/ 396 w 397438"/>
              <a:gd name="connsiteY1" fmla="*/ 240631 h 622982"/>
              <a:gd name="connsiteX2" fmla="*/ 48522 w 397438"/>
              <a:gd name="connsiteY2" fmla="*/ 565484 h 622982"/>
              <a:gd name="connsiteX3" fmla="*/ 397438 w 397438"/>
              <a:gd name="connsiteY3" fmla="*/ 564666 h 622982"/>
              <a:gd name="connsiteX4" fmla="*/ 397438 w 397438"/>
              <a:gd name="connsiteY4" fmla="*/ 266930 h 622982"/>
              <a:gd name="connsiteX5" fmla="*/ 277122 w 397438"/>
              <a:gd name="connsiteY5" fmla="*/ 0 h 622982"/>
              <a:gd name="connsiteX6" fmla="*/ 48522 w 397438"/>
              <a:gd name="connsiteY6" fmla="*/ 12031 h 6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438" h="622982">
                <a:moveTo>
                  <a:pt x="48522" y="12031"/>
                </a:moveTo>
                <a:cubicBezTo>
                  <a:pt x="2401" y="52136"/>
                  <a:pt x="4055" y="152263"/>
                  <a:pt x="396" y="240631"/>
                </a:cubicBezTo>
                <a:cubicBezTo>
                  <a:pt x="-3263" y="328999"/>
                  <a:pt x="18942" y="499856"/>
                  <a:pt x="48522" y="565484"/>
                </a:cubicBezTo>
                <a:cubicBezTo>
                  <a:pt x="83620" y="643354"/>
                  <a:pt x="397833" y="641201"/>
                  <a:pt x="397438" y="564666"/>
                </a:cubicBezTo>
                <a:cubicBezTo>
                  <a:pt x="397041" y="487790"/>
                  <a:pt x="397438" y="366175"/>
                  <a:pt x="397438" y="266930"/>
                </a:cubicBezTo>
                <a:cubicBezTo>
                  <a:pt x="397438" y="150897"/>
                  <a:pt x="335275" y="34090"/>
                  <a:pt x="277122" y="0"/>
                </a:cubicBezTo>
                <a:lnTo>
                  <a:pt x="48522" y="120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Freeform 148"/>
          <p:cNvSpPr/>
          <p:nvPr/>
        </p:nvSpPr>
        <p:spPr>
          <a:xfrm rot="3264935" flipH="1">
            <a:off x="1638663" y="5337447"/>
            <a:ext cx="415696" cy="356367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  <a:gd name="connsiteX0" fmla="*/ 169376 w 415696"/>
              <a:gd name="connsiteY0" fmla="*/ 69270 h 356367"/>
              <a:gd name="connsiteX1" fmla="*/ 0 w 415696"/>
              <a:gd name="connsiteY1" fmla="*/ 356367 h 356367"/>
              <a:gd name="connsiteX2" fmla="*/ 279600 w 415696"/>
              <a:gd name="connsiteY2" fmla="*/ 231296 h 356367"/>
              <a:gd name="connsiteX3" fmla="*/ 393413 w 415696"/>
              <a:gd name="connsiteY3" fmla="*/ 37111 h 356367"/>
              <a:gd name="connsiteX4" fmla="*/ 169376 w 415696"/>
              <a:gd name="connsiteY4" fmla="*/ 69270 h 35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96" h="356367">
                <a:moveTo>
                  <a:pt x="169376" y="69270"/>
                </a:moveTo>
                <a:cubicBezTo>
                  <a:pt x="103807" y="122479"/>
                  <a:pt x="122238" y="267466"/>
                  <a:pt x="0" y="356367"/>
                </a:cubicBezTo>
                <a:cubicBezTo>
                  <a:pt x="110720" y="321306"/>
                  <a:pt x="168880" y="266357"/>
                  <a:pt x="279600" y="231296"/>
                </a:cubicBezTo>
                <a:cubicBezTo>
                  <a:pt x="403425" y="199546"/>
                  <a:pt x="446426" y="112529"/>
                  <a:pt x="393413" y="37111"/>
                </a:cubicBezTo>
                <a:cubicBezTo>
                  <a:pt x="340400" y="-38307"/>
                  <a:pt x="234945" y="16061"/>
                  <a:pt x="169376" y="6927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ounded Rectangle 82"/>
          <p:cNvSpPr/>
          <p:nvPr/>
        </p:nvSpPr>
        <p:spPr>
          <a:xfrm flipH="1">
            <a:off x="1856353" y="5142755"/>
            <a:ext cx="566191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1" name="Oval 150"/>
          <p:cNvSpPr/>
          <p:nvPr/>
        </p:nvSpPr>
        <p:spPr>
          <a:xfrm>
            <a:off x="2221223" y="5349954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Rectangle 151"/>
          <p:cNvSpPr/>
          <p:nvPr/>
        </p:nvSpPr>
        <p:spPr>
          <a:xfrm>
            <a:off x="1254218" y="5034340"/>
            <a:ext cx="1836735" cy="1790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3" name="Freeform 152"/>
          <p:cNvSpPr/>
          <p:nvPr/>
        </p:nvSpPr>
        <p:spPr>
          <a:xfrm rot="419459">
            <a:off x="1794787" y="5991161"/>
            <a:ext cx="585080" cy="405759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  <a:gd name="connsiteX0" fmla="*/ 136651 w 652462"/>
              <a:gd name="connsiteY0" fmla="*/ 0 h 427812"/>
              <a:gd name="connsiteX1" fmla="*/ 0 w 652462"/>
              <a:gd name="connsiteY1" fmla="*/ 308582 h 427812"/>
              <a:gd name="connsiteX2" fmla="*/ 452437 w 652462"/>
              <a:gd name="connsiteY2" fmla="*/ 427645 h 427812"/>
              <a:gd name="connsiteX3" fmla="*/ 652462 w 652462"/>
              <a:gd name="connsiteY3" fmla="*/ 322870 h 427812"/>
              <a:gd name="connsiteX4" fmla="*/ 530485 w 652462"/>
              <a:gd name="connsiteY4" fmla="*/ 13308 h 427812"/>
              <a:gd name="connsiteX5" fmla="*/ 136651 w 652462"/>
              <a:gd name="connsiteY5" fmla="*/ 0 h 4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27812">
                <a:moveTo>
                  <a:pt x="136651" y="0"/>
                </a:moveTo>
                <a:cubicBezTo>
                  <a:pt x="107687" y="96837"/>
                  <a:pt x="28964" y="211745"/>
                  <a:pt x="0" y="308582"/>
                </a:cubicBezTo>
                <a:cubicBezTo>
                  <a:pt x="60924" y="376844"/>
                  <a:pt x="360979" y="431229"/>
                  <a:pt x="452437" y="427645"/>
                </a:cubicBezTo>
                <a:cubicBezTo>
                  <a:pt x="543895" y="424061"/>
                  <a:pt x="585787" y="357795"/>
                  <a:pt x="652462" y="322870"/>
                </a:cubicBezTo>
                <a:lnTo>
                  <a:pt x="530485" y="13308"/>
                </a:lnTo>
                <a:lnTo>
                  <a:pt x="136651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Freeform 153"/>
          <p:cNvSpPr>
            <a:spLocks noChangeAspect="1"/>
          </p:cNvSpPr>
          <p:nvPr/>
        </p:nvSpPr>
        <p:spPr>
          <a:xfrm rot="13516185">
            <a:off x="1876995" y="5731367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72" name="Freeform 171"/>
          <p:cNvSpPr/>
          <p:nvPr/>
        </p:nvSpPr>
        <p:spPr>
          <a:xfrm flipH="1">
            <a:off x="1861543" y="5074207"/>
            <a:ext cx="585029" cy="441423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  <a:gd name="connsiteX0" fmla="*/ 399614 w 890432"/>
              <a:gd name="connsiteY0" fmla="*/ 2226 h 552569"/>
              <a:gd name="connsiteX1" fmla="*/ 171012 w 890432"/>
              <a:gd name="connsiteY1" fmla="*/ 82013 h 552569"/>
              <a:gd name="connsiteX2" fmla="*/ 83743 w 890432"/>
              <a:gd name="connsiteY2" fmla="*/ 195923 h 552569"/>
              <a:gd name="connsiteX3" fmla="*/ 17540 w 890432"/>
              <a:gd name="connsiteY3" fmla="*/ 345194 h 552569"/>
              <a:gd name="connsiteX4" fmla="*/ 12778 w 890432"/>
              <a:gd name="connsiteY4" fmla="*/ 551937 h 552569"/>
              <a:gd name="connsiteX5" fmla="*/ 169940 w 890432"/>
              <a:gd name="connsiteY5" fmla="*/ 299524 h 552569"/>
              <a:gd name="connsiteX6" fmla="*/ 317578 w 890432"/>
              <a:gd name="connsiteY6" fmla="*/ 170937 h 552569"/>
              <a:gd name="connsiteX7" fmla="*/ 474740 w 890432"/>
              <a:gd name="connsiteY7" fmla="*/ 280474 h 552569"/>
              <a:gd name="connsiteX8" fmla="*/ 712865 w 890432"/>
              <a:gd name="connsiteY8" fmla="*/ 332862 h 552569"/>
              <a:gd name="connsiteX9" fmla="*/ 857717 w 890432"/>
              <a:gd name="connsiteY9" fmla="*/ 478761 h 552569"/>
              <a:gd name="connsiteX10" fmla="*/ 884315 w 890432"/>
              <a:gd name="connsiteY10" fmla="*/ 223324 h 552569"/>
              <a:gd name="connsiteX11" fmla="*/ 770015 w 890432"/>
              <a:gd name="connsiteY11" fmla="*/ 89974 h 552569"/>
              <a:gd name="connsiteX12" fmla="*/ 650953 w 890432"/>
              <a:gd name="connsiteY12" fmla="*/ 28062 h 552569"/>
              <a:gd name="connsiteX13" fmla="*/ 399614 w 890432"/>
              <a:gd name="connsiteY13" fmla="*/ 2226 h 552569"/>
              <a:gd name="connsiteX0" fmla="*/ 399614 w 897279"/>
              <a:gd name="connsiteY0" fmla="*/ 2226 h 552569"/>
              <a:gd name="connsiteX1" fmla="*/ 171012 w 897279"/>
              <a:gd name="connsiteY1" fmla="*/ 82013 h 552569"/>
              <a:gd name="connsiteX2" fmla="*/ 83743 w 897279"/>
              <a:gd name="connsiteY2" fmla="*/ 195923 h 552569"/>
              <a:gd name="connsiteX3" fmla="*/ 17540 w 897279"/>
              <a:gd name="connsiteY3" fmla="*/ 345194 h 552569"/>
              <a:gd name="connsiteX4" fmla="*/ 12778 w 897279"/>
              <a:gd name="connsiteY4" fmla="*/ 551937 h 552569"/>
              <a:gd name="connsiteX5" fmla="*/ 169940 w 897279"/>
              <a:gd name="connsiteY5" fmla="*/ 299524 h 552569"/>
              <a:gd name="connsiteX6" fmla="*/ 317578 w 897279"/>
              <a:gd name="connsiteY6" fmla="*/ 170937 h 552569"/>
              <a:gd name="connsiteX7" fmla="*/ 474740 w 897279"/>
              <a:gd name="connsiteY7" fmla="*/ 280474 h 552569"/>
              <a:gd name="connsiteX8" fmla="*/ 712865 w 897279"/>
              <a:gd name="connsiteY8" fmla="*/ 332862 h 552569"/>
              <a:gd name="connsiteX9" fmla="*/ 875449 w 897279"/>
              <a:gd name="connsiteY9" fmla="*/ 530339 h 552569"/>
              <a:gd name="connsiteX10" fmla="*/ 884315 w 897279"/>
              <a:gd name="connsiteY10" fmla="*/ 223324 h 552569"/>
              <a:gd name="connsiteX11" fmla="*/ 770015 w 897279"/>
              <a:gd name="connsiteY11" fmla="*/ 89974 h 552569"/>
              <a:gd name="connsiteX12" fmla="*/ 650953 w 897279"/>
              <a:gd name="connsiteY12" fmla="*/ 28062 h 552569"/>
              <a:gd name="connsiteX13" fmla="*/ 399614 w 897279"/>
              <a:gd name="connsiteY13" fmla="*/ 2226 h 552569"/>
              <a:gd name="connsiteX0" fmla="*/ 391328 w 888993"/>
              <a:gd name="connsiteY0" fmla="*/ 2226 h 552569"/>
              <a:gd name="connsiteX1" fmla="*/ 162726 w 888993"/>
              <a:gd name="connsiteY1" fmla="*/ 82013 h 552569"/>
              <a:gd name="connsiteX2" fmla="*/ 75457 w 888993"/>
              <a:gd name="connsiteY2" fmla="*/ 195923 h 552569"/>
              <a:gd name="connsiteX3" fmla="*/ 9254 w 888993"/>
              <a:gd name="connsiteY3" fmla="*/ 345194 h 552569"/>
              <a:gd name="connsiteX4" fmla="*/ 288206 w 888993"/>
              <a:gd name="connsiteY4" fmla="*/ 551937 h 552569"/>
              <a:gd name="connsiteX5" fmla="*/ 161654 w 888993"/>
              <a:gd name="connsiteY5" fmla="*/ 299524 h 552569"/>
              <a:gd name="connsiteX6" fmla="*/ 309292 w 888993"/>
              <a:gd name="connsiteY6" fmla="*/ 170937 h 552569"/>
              <a:gd name="connsiteX7" fmla="*/ 466454 w 888993"/>
              <a:gd name="connsiteY7" fmla="*/ 280474 h 552569"/>
              <a:gd name="connsiteX8" fmla="*/ 704579 w 888993"/>
              <a:gd name="connsiteY8" fmla="*/ 332862 h 552569"/>
              <a:gd name="connsiteX9" fmla="*/ 867163 w 888993"/>
              <a:gd name="connsiteY9" fmla="*/ 530339 h 552569"/>
              <a:gd name="connsiteX10" fmla="*/ 876029 w 888993"/>
              <a:gd name="connsiteY10" fmla="*/ 223324 h 552569"/>
              <a:gd name="connsiteX11" fmla="*/ 761729 w 888993"/>
              <a:gd name="connsiteY11" fmla="*/ 89974 h 552569"/>
              <a:gd name="connsiteX12" fmla="*/ 642667 w 888993"/>
              <a:gd name="connsiteY12" fmla="*/ 28062 h 552569"/>
              <a:gd name="connsiteX13" fmla="*/ 391328 w 888993"/>
              <a:gd name="connsiteY13" fmla="*/ 2226 h 552569"/>
              <a:gd name="connsiteX0" fmla="*/ 319945 w 817610"/>
              <a:gd name="connsiteY0" fmla="*/ 2226 h 552809"/>
              <a:gd name="connsiteX1" fmla="*/ 91343 w 817610"/>
              <a:gd name="connsiteY1" fmla="*/ 82013 h 552809"/>
              <a:gd name="connsiteX2" fmla="*/ 4074 w 817610"/>
              <a:gd name="connsiteY2" fmla="*/ 195923 h 552809"/>
              <a:gd name="connsiteX3" fmla="*/ 35398 w 817610"/>
              <a:gd name="connsiteY3" fmla="*/ 391612 h 552809"/>
              <a:gd name="connsiteX4" fmla="*/ 216823 w 817610"/>
              <a:gd name="connsiteY4" fmla="*/ 551937 h 552809"/>
              <a:gd name="connsiteX5" fmla="*/ 90271 w 817610"/>
              <a:gd name="connsiteY5" fmla="*/ 299524 h 552809"/>
              <a:gd name="connsiteX6" fmla="*/ 237909 w 817610"/>
              <a:gd name="connsiteY6" fmla="*/ 170937 h 552809"/>
              <a:gd name="connsiteX7" fmla="*/ 395071 w 817610"/>
              <a:gd name="connsiteY7" fmla="*/ 280474 h 552809"/>
              <a:gd name="connsiteX8" fmla="*/ 633196 w 817610"/>
              <a:gd name="connsiteY8" fmla="*/ 332862 h 552809"/>
              <a:gd name="connsiteX9" fmla="*/ 795780 w 817610"/>
              <a:gd name="connsiteY9" fmla="*/ 530339 h 552809"/>
              <a:gd name="connsiteX10" fmla="*/ 804646 w 817610"/>
              <a:gd name="connsiteY10" fmla="*/ 223324 h 552809"/>
              <a:gd name="connsiteX11" fmla="*/ 690346 w 817610"/>
              <a:gd name="connsiteY11" fmla="*/ 89974 h 552809"/>
              <a:gd name="connsiteX12" fmla="*/ 571284 w 817610"/>
              <a:gd name="connsiteY12" fmla="*/ 28062 h 552809"/>
              <a:gd name="connsiteX13" fmla="*/ 319945 w 817610"/>
              <a:gd name="connsiteY13" fmla="*/ 2226 h 552809"/>
              <a:gd name="connsiteX0" fmla="*/ 319944 w 817609"/>
              <a:gd name="connsiteY0" fmla="*/ 2226 h 552809"/>
              <a:gd name="connsiteX1" fmla="*/ 91342 w 817609"/>
              <a:gd name="connsiteY1" fmla="*/ 82013 h 552809"/>
              <a:gd name="connsiteX2" fmla="*/ 4073 w 817609"/>
              <a:gd name="connsiteY2" fmla="*/ 195923 h 552809"/>
              <a:gd name="connsiteX3" fmla="*/ 35397 w 817609"/>
              <a:gd name="connsiteY3" fmla="*/ 391612 h 552809"/>
              <a:gd name="connsiteX4" fmla="*/ 216822 w 817609"/>
              <a:gd name="connsiteY4" fmla="*/ 551937 h 552809"/>
              <a:gd name="connsiteX5" fmla="*/ 276457 w 817609"/>
              <a:gd name="connsiteY5" fmla="*/ 330469 h 552809"/>
              <a:gd name="connsiteX6" fmla="*/ 237908 w 817609"/>
              <a:gd name="connsiteY6" fmla="*/ 170937 h 552809"/>
              <a:gd name="connsiteX7" fmla="*/ 395070 w 817609"/>
              <a:gd name="connsiteY7" fmla="*/ 280474 h 552809"/>
              <a:gd name="connsiteX8" fmla="*/ 633195 w 817609"/>
              <a:gd name="connsiteY8" fmla="*/ 332862 h 552809"/>
              <a:gd name="connsiteX9" fmla="*/ 795779 w 817609"/>
              <a:gd name="connsiteY9" fmla="*/ 530339 h 552809"/>
              <a:gd name="connsiteX10" fmla="*/ 804645 w 817609"/>
              <a:gd name="connsiteY10" fmla="*/ 223324 h 552809"/>
              <a:gd name="connsiteX11" fmla="*/ 690345 w 817609"/>
              <a:gd name="connsiteY11" fmla="*/ 89974 h 552809"/>
              <a:gd name="connsiteX12" fmla="*/ 571283 w 817609"/>
              <a:gd name="connsiteY12" fmla="*/ 28062 h 552809"/>
              <a:gd name="connsiteX13" fmla="*/ 319944 w 817609"/>
              <a:gd name="connsiteY13" fmla="*/ 2226 h 552809"/>
              <a:gd name="connsiteX0" fmla="*/ 317256 w 814921"/>
              <a:gd name="connsiteY0" fmla="*/ 2226 h 552569"/>
              <a:gd name="connsiteX1" fmla="*/ 88654 w 814921"/>
              <a:gd name="connsiteY1" fmla="*/ 82013 h 552569"/>
              <a:gd name="connsiteX2" fmla="*/ 1385 w 814921"/>
              <a:gd name="connsiteY2" fmla="*/ 195923 h 552569"/>
              <a:gd name="connsiteX3" fmla="*/ 147967 w 814921"/>
              <a:gd name="connsiteY3" fmla="*/ 345192 h 552569"/>
              <a:gd name="connsiteX4" fmla="*/ 214134 w 814921"/>
              <a:gd name="connsiteY4" fmla="*/ 551937 h 552569"/>
              <a:gd name="connsiteX5" fmla="*/ 273769 w 814921"/>
              <a:gd name="connsiteY5" fmla="*/ 330469 h 552569"/>
              <a:gd name="connsiteX6" fmla="*/ 235220 w 814921"/>
              <a:gd name="connsiteY6" fmla="*/ 170937 h 552569"/>
              <a:gd name="connsiteX7" fmla="*/ 392382 w 814921"/>
              <a:gd name="connsiteY7" fmla="*/ 280474 h 552569"/>
              <a:gd name="connsiteX8" fmla="*/ 630507 w 814921"/>
              <a:gd name="connsiteY8" fmla="*/ 332862 h 552569"/>
              <a:gd name="connsiteX9" fmla="*/ 793091 w 814921"/>
              <a:gd name="connsiteY9" fmla="*/ 530339 h 552569"/>
              <a:gd name="connsiteX10" fmla="*/ 801957 w 814921"/>
              <a:gd name="connsiteY10" fmla="*/ 223324 h 552569"/>
              <a:gd name="connsiteX11" fmla="*/ 687657 w 814921"/>
              <a:gd name="connsiteY11" fmla="*/ 89974 h 552569"/>
              <a:gd name="connsiteX12" fmla="*/ 568595 w 814921"/>
              <a:gd name="connsiteY12" fmla="*/ 28062 h 552569"/>
              <a:gd name="connsiteX13" fmla="*/ 317256 w 814921"/>
              <a:gd name="connsiteY13" fmla="*/ 2226 h 55256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273769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335831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0339"/>
              <a:gd name="connsiteX1" fmla="*/ 88654 w 814921"/>
              <a:gd name="connsiteY1" fmla="*/ 82013 h 530339"/>
              <a:gd name="connsiteX2" fmla="*/ 1385 w 814921"/>
              <a:gd name="connsiteY2" fmla="*/ 195923 h 530339"/>
              <a:gd name="connsiteX3" fmla="*/ 147967 w 814921"/>
              <a:gd name="connsiteY3" fmla="*/ 345192 h 530339"/>
              <a:gd name="connsiteX4" fmla="*/ 533312 w 814921"/>
              <a:gd name="connsiteY4" fmla="*/ 505519 h 530339"/>
              <a:gd name="connsiteX5" fmla="*/ 335831 w 814921"/>
              <a:gd name="connsiteY5" fmla="*/ 330469 h 530339"/>
              <a:gd name="connsiteX6" fmla="*/ 235220 w 814921"/>
              <a:gd name="connsiteY6" fmla="*/ 170937 h 530339"/>
              <a:gd name="connsiteX7" fmla="*/ 392382 w 814921"/>
              <a:gd name="connsiteY7" fmla="*/ 280474 h 530339"/>
              <a:gd name="connsiteX8" fmla="*/ 630507 w 814921"/>
              <a:gd name="connsiteY8" fmla="*/ 332862 h 530339"/>
              <a:gd name="connsiteX9" fmla="*/ 793091 w 814921"/>
              <a:gd name="connsiteY9" fmla="*/ 530339 h 530339"/>
              <a:gd name="connsiteX10" fmla="*/ 801957 w 814921"/>
              <a:gd name="connsiteY10" fmla="*/ 223324 h 530339"/>
              <a:gd name="connsiteX11" fmla="*/ 687657 w 814921"/>
              <a:gd name="connsiteY11" fmla="*/ 89974 h 530339"/>
              <a:gd name="connsiteX12" fmla="*/ 568595 w 814921"/>
              <a:gd name="connsiteY12" fmla="*/ 28062 h 530339"/>
              <a:gd name="connsiteX13" fmla="*/ 317256 w 814921"/>
              <a:gd name="connsiteY13" fmla="*/ 2226 h 530339"/>
              <a:gd name="connsiteX0" fmla="*/ 319252 w 816917"/>
              <a:gd name="connsiteY0" fmla="*/ 2226 h 530339"/>
              <a:gd name="connsiteX1" fmla="*/ 90650 w 816917"/>
              <a:gd name="connsiteY1" fmla="*/ 82013 h 530339"/>
              <a:gd name="connsiteX2" fmla="*/ 3381 w 816917"/>
              <a:gd name="connsiteY2" fmla="*/ 195923 h 530339"/>
              <a:gd name="connsiteX3" fmla="*/ 194295 w 816917"/>
              <a:gd name="connsiteY3" fmla="*/ 352929 h 530339"/>
              <a:gd name="connsiteX4" fmla="*/ 535308 w 816917"/>
              <a:gd name="connsiteY4" fmla="*/ 505519 h 530339"/>
              <a:gd name="connsiteX5" fmla="*/ 337827 w 816917"/>
              <a:gd name="connsiteY5" fmla="*/ 330469 h 530339"/>
              <a:gd name="connsiteX6" fmla="*/ 237216 w 816917"/>
              <a:gd name="connsiteY6" fmla="*/ 170937 h 530339"/>
              <a:gd name="connsiteX7" fmla="*/ 394378 w 816917"/>
              <a:gd name="connsiteY7" fmla="*/ 280474 h 530339"/>
              <a:gd name="connsiteX8" fmla="*/ 632503 w 816917"/>
              <a:gd name="connsiteY8" fmla="*/ 332862 h 530339"/>
              <a:gd name="connsiteX9" fmla="*/ 795087 w 816917"/>
              <a:gd name="connsiteY9" fmla="*/ 530339 h 530339"/>
              <a:gd name="connsiteX10" fmla="*/ 803953 w 816917"/>
              <a:gd name="connsiteY10" fmla="*/ 223324 h 530339"/>
              <a:gd name="connsiteX11" fmla="*/ 689653 w 816917"/>
              <a:gd name="connsiteY11" fmla="*/ 89974 h 530339"/>
              <a:gd name="connsiteX12" fmla="*/ 570591 w 816917"/>
              <a:gd name="connsiteY12" fmla="*/ 28062 h 530339"/>
              <a:gd name="connsiteX13" fmla="*/ 319252 w 816917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1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2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67577 w 790052"/>
              <a:gd name="connsiteY6" fmla="*/ 233356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24226 w 803316"/>
              <a:gd name="connsiteY5" fmla="*/ 330469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31378 w 803316"/>
              <a:gd name="connsiteY5" fmla="*/ 305501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24709 w 806318"/>
              <a:gd name="connsiteY4" fmla="*/ 505519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24373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82808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33551 w 805489"/>
              <a:gd name="connsiteY5" fmla="*/ 305501 h 530339"/>
              <a:gd name="connsiteX6" fmla="*/ 283014 w 805489"/>
              <a:gd name="connsiteY6" fmla="*/ 233356 h 530339"/>
              <a:gd name="connsiteX7" fmla="*/ 382950 w 805489"/>
              <a:gd name="connsiteY7" fmla="*/ 280474 h 530339"/>
              <a:gd name="connsiteX8" fmla="*/ 621075 w 805489"/>
              <a:gd name="connsiteY8" fmla="*/ 332862 h 530339"/>
              <a:gd name="connsiteX9" fmla="*/ 783659 w 805489"/>
              <a:gd name="connsiteY9" fmla="*/ 530339 h 530339"/>
              <a:gd name="connsiteX10" fmla="*/ 792525 w 805489"/>
              <a:gd name="connsiteY10" fmla="*/ 223324 h 530339"/>
              <a:gd name="connsiteX11" fmla="*/ 678225 w 805489"/>
              <a:gd name="connsiteY11" fmla="*/ 89974 h 530339"/>
              <a:gd name="connsiteX12" fmla="*/ 559163 w 805489"/>
              <a:gd name="connsiteY12" fmla="*/ 28062 h 530339"/>
              <a:gd name="connsiteX13" fmla="*/ 307824 w 805489"/>
              <a:gd name="connsiteY13" fmla="*/ 2226 h 53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489" h="530339">
                <a:moveTo>
                  <a:pt x="307824" y="2226"/>
                </a:moveTo>
                <a:cubicBezTo>
                  <a:pt x="227834" y="11218"/>
                  <a:pt x="129482" y="43488"/>
                  <a:pt x="79222" y="82013"/>
                </a:cubicBezTo>
                <a:cubicBezTo>
                  <a:pt x="28962" y="120538"/>
                  <a:pt x="-17127" y="185233"/>
                  <a:pt x="6260" y="233374"/>
                </a:cubicBezTo>
                <a:cubicBezTo>
                  <a:pt x="29647" y="281515"/>
                  <a:pt x="128507" y="329287"/>
                  <a:pt x="219546" y="370859"/>
                </a:cubicBezTo>
                <a:cubicBezTo>
                  <a:pt x="310585" y="412431"/>
                  <a:pt x="527094" y="494714"/>
                  <a:pt x="552494" y="482808"/>
                </a:cubicBezTo>
                <a:lnTo>
                  <a:pt x="333551" y="305501"/>
                </a:lnTo>
                <a:lnTo>
                  <a:pt x="283014" y="233356"/>
                </a:lnTo>
                <a:lnTo>
                  <a:pt x="382950" y="280474"/>
                </a:lnTo>
                <a:lnTo>
                  <a:pt x="621075" y="332862"/>
                </a:lnTo>
                <a:cubicBezTo>
                  <a:pt x="678225" y="361437"/>
                  <a:pt x="726509" y="501764"/>
                  <a:pt x="783659" y="530339"/>
                </a:cubicBezTo>
                <a:cubicBezTo>
                  <a:pt x="812234" y="512083"/>
                  <a:pt x="810097" y="296718"/>
                  <a:pt x="792525" y="223324"/>
                </a:cubicBezTo>
                <a:cubicBezTo>
                  <a:pt x="774953" y="149930"/>
                  <a:pt x="717119" y="122518"/>
                  <a:pt x="678225" y="89974"/>
                </a:cubicBezTo>
                <a:cubicBezTo>
                  <a:pt x="639331" y="57430"/>
                  <a:pt x="620897" y="42687"/>
                  <a:pt x="559163" y="28062"/>
                </a:cubicBezTo>
                <a:cubicBezTo>
                  <a:pt x="497429" y="13437"/>
                  <a:pt x="387814" y="-6766"/>
                  <a:pt x="307824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Freeform 186"/>
          <p:cNvSpPr/>
          <p:nvPr/>
        </p:nvSpPr>
        <p:spPr>
          <a:xfrm rot="1859874">
            <a:off x="3728395" y="6162707"/>
            <a:ext cx="426345" cy="536621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88" name="Rounded Rectangle 187"/>
          <p:cNvSpPr/>
          <p:nvPr/>
        </p:nvSpPr>
        <p:spPr>
          <a:xfrm rot="301301">
            <a:off x="3798547" y="6092525"/>
            <a:ext cx="164416" cy="71579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9" name="Freeform 188"/>
          <p:cNvSpPr/>
          <p:nvPr/>
        </p:nvSpPr>
        <p:spPr>
          <a:xfrm rot="734530">
            <a:off x="3772190" y="5579275"/>
            <a:ext cx="378426" cy="564458"/>
          </a:xfrm>
          <a:custGeom>
            <a:avLst/>
            <a:gdLst>
              <a:gd name="connsiteX0" fmla="*/ 48126 w 397042"/>
              <a:gd name="connsiteY0" fmla="*/ 12031 h 565484"/>
              <a:gd name="connsiteX1" fmla="*/ 0 w 397042"/>
              <a:gd name="connsiteY1" fmla="*/ 240631 h 565484"/>
              <a:gd name="connsiteX2" fmla="*/ 48126 w 397042"/>
              <a:gd name="connsiteY2" fmla="*/ 565484 h 565484"/>
              <a:gd name="connsiteX3" fmla="*/ 397042 w 397042"/>
              <a:gd name="connsiteY3" fmla="*/ 541421 h 565484"/>
              <a:gd name="connsiteX4" fmla="*/ 397042 w 397042"/>
              <a:gd name="connsiteY4" fmla="*/ 216568 h 565484"/>
              <a:gd name="connsiteX5" fmla="*/ 276726 w 397042"/>
              <a:gd name="connsiteY5" fmla="*/ 0 h 565484"/>
              <a:gd name="connsiteX6" fmla="*/ 48126 w 397042"/>
              <a:gd name="connsiteY6" fmla="*/ 12031 h 565484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397042"/>
              <a:gd name="connsiteY0" fmla="*/ 12031 h 589336"/>
              <a:gd name="connsiteX1" fmla="*/ 0 w 397042"/>
              <a:gd name="connsiteY1" fmla="*/ 240631 h 589336"/>
              <a:gd name="connsiteX2" fmla="*/ 48126 w 397042"/>
              <a:gd name="connsiteY2" fmla="*/ 565484 h 589336"/>
              <a:gd name="connsiteX3" fmla="*/ 397042 w 397042"/>
              <a:gd name="connsiteY3" fmla="*/ 564666 h 589336"/>
              <a:gd name="connsiteX4" fmla="*/ 397042 w 397042"/>
              <a:gd name="connsiteY4" fmla="*/ 216568 h 589336"/>
              <a:gd name="connsiteX5" fmla="*/ 276726 w 397042"/>
              <a:gd name="connsiteY5" fmla="*/ 0 h 589336"/>
              <a:gd name="connsiteX6" fmla="*/ 48126 w 397042"/>
              <a:gd name="connsiteY6" fmla="*/ 12031 h 589336"/>
              <a:gd name="connsiteX0" fmla="*/ 48126 w 422887"/>
              <a:gd name="connsiteY0" fmla="*/ 12031 h 604018"/>
              <a:gd name="connsiteX1" fmla="*/ 0 w 422887"/>
              <a:gd name="connsiteY1" fmla="*/ 240631 h 604018"/>
              <a:gd name="connsiteX2" fmla="*/ 48126 w 422887"/>
              <a:gd name="connsiteY2" fmla="*/ 565484 h 604018"/>
              <a:gd name="connsiteX3" fmla="*/ 397042 w 422887"/>
              <a:gd name="connsiteY3" fmla="*/ 564666 h 604018"/>
              <a:gd name="connsiteX4" fmla="*/ 397042 w 422887"/>
              <a:gd name="connsiteY4" fmla="*/ 266930 h 604018"/>
              <a:gd name="connsiteX5" fmla="*/ 276726 w 422887"/>
              <a:gd name="connsiteY5" fmla="*/ 0 h 604018"/>
              <a:gd name="connsiteX6" fmla="*/ 48126 w 422887"/>
              <a:gd name="connsiteY6" fmla="*/ 12031 h 604018"/>
              <a:gd name="connsiteX0" fmla="*/ 48126 w 397042"/>
              <a:gd name="connsiteY0" fmla="*/ 12031 h 614337"/>
              <a:gd name="connsiteX1" fmla="*/ 0 w 397042"/>
              <a:gd name="connsiteY1" fmla="*/ 240631 h 614337"/>
              <a:gd name="connsiteX2" fmla="*/ 48126 w 397042"/>
              <a:gd name="connsiteY2" fmla="*/ 565484 h 614337"/>
              <a:gd name="connsiteX3" fmla="*/ 397042 w 397042"/>
              <a:gd name="connsiteY3" fmla="*/ 564666 h 614337"/>
              <a:gd name="connsiteX4" fmla="*/ 397042 w 397042"/>
              <a:gd name="connsiteY4" fmla="*/ 266930 h 614337"/>
              <a:gd name="connsiteX5" fmla="*/ 276726 w 397042"/>
              <a:gd name="connsiteY5" fmla="*/ 0 h 614337"/>
              <a:gd name="connsiteX6" fmla="*/ 48126 w 397042"/>
              <a:gd name="connsiteY6" fmla="*/ 12031 h 614337"/>
              <a:gd name="connsiteX0" fmla="*/ 50374 w 399290"/>
              <a:gd name="connsiteY0" fmla="*/ 12031 h 614337"/>
              <a:gd name="connsiteX1" fmla="*/ 2248 w 399290"/>
              <a:gd name="connsiteY1" fmla="*/ 240631 h 614337"/>
              <a:gd name="connsiteX2" fmla="*/ 50374 w 399290"/>
              <a:gd name="connsiteY2" fmla="*/ 565484 h 614337"/>
              <a:gd name="connsiteX3" fmla="*/ 399290 w 399290"/>
              <a:gd name="connsiteY3" fmla="*/ 564666 h 614337"/>
              <a:gd name="connsiteX4" fmla="*/ 399290 w 399290"/>
              <a:gd name="connsiteY4" fmla="*/ 266930 h 614337"/>
              <a:gd name="connsiteX5" fmla="*/ 278974 w 399290"/>
              <a:gd name="connsiteY5" fmla="*/ 0 h 614337"/>
              <a:gd name="connsiteX6" fmla="*/ 50374 w 399290"/>
              <a:gd name="connsiteY6" fmla="*/ 12031 h 614337"/>
              <a:gd name="connsiteX0" fmla="*/ 51997 w 400913"/>
              <a:gd name="connsiteY0" fmla="*/ 12031 h 614337"/>
              <a:gd name="connsiteX1" fmla="*/ 3871 w 400913"/>
              <a:gd name="connsiteY1" fmla="*/ 240631 h 614337"/>
              <a:gd name="connsiteX2" fmla="*/ 51997 w 400913"/>
              <a:gd name="connsiteY2" fmla="*/ 565484 h 614337"/>
              <a:gd name="connsiteX3" fmla="*/ 400913 w 400913"/>
              <a:gd name="connsiteY3" fmla="*/ 564666 h 614337"/>
              <a:gd name="connsiteX4" fmla="*/ 400913 w 400913"/>
              <a:gd name="connsiteY4" fmla="*/ 266930 h 614337"/>
              <a:gd name="connsiteX5" fmla="*/ 280597 w 400913"/>
              <a:gd name="connsiteY5" fmla="*/ 0 h 614337"/>
              <a:gd name="connsiteX6" fmla="*/ 51997 w 400913"/>
              <a:gd name="connsiteY6" fmla="*/ 12031 h 614337"/>
              <a:gd name="connsiteX0" fmla="*/ 48522 w 397438"/>
              <a:gd name="connsiteY0" fmla="*/ 12031 h 622982"/>
              <a:gd name="connsiteX1" fmla="*/ 396 w 397438"/>
              <a:gd name="connsiteY1" fmla="*/ 240631 h 622982"/>
              <a:gd name="connsiteX2" fmla="*/ 48522 w 397438"/>
              <a:gd name="connsiteY2" fmla="*/ 565484 h 622982"/>
              <a:gd name="connsiteX3" fmla="*/ 397438 w 397438"/>
              <a:gd name="connsiteY3" fmla="*/ 564666 h 622982"/>
              <a:gd name="connsiteX4" fmla="*/ 397438 w 397438"/>
              <a:gd name="connsiteY4" fmla="*/ 266930 h 622982"/>
              <a:gd name="connsiteX5" fmla="*/ 277122 w 397438"/>
              <a:gd name="connsiteY5" fmla="*/ 0 h 622982"/>
              <a:gd name="connsiteX6" fmla="*/ 48522 w 397438"/>
              <a:gd name="connsiteY6" fmla="*/ 12031 h 6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438" h="622982">
                <a:moveTo>
                  <a:pt x="48522" y="12031"/>
                </a:moveTo>
                <a:cubicBezTo>
                  <a:pt x="2401" y="52136"/>
                  <a:pt x="4055" y="152263"/>
                  <a:pt x="396" y="240631"/>
                </a:cubicBezTo>
                <a:cubicBezTo>
                  <a:pt x="-3263" y="328999"/>
                  <a:pt x="18942" y="499856"/>
                  <a:pt x="48522" y="565484"/>
                </a:cubicBezTo>
                <a:cubicBezTo>
                  <a:pt x="83620" y="643354"/>
                  <a:pt x="397833" y="641201"/>
                  <a:pt x="397438" y="564666"/>
                </a:cubicBezTo>
                <a:cubicBezTo>
                  <a:pt x="397041" y="487790"/>
                  <a:pt x="397438" y="366175"/>
                  <a:pt x="397438" y="266930"/>
                </a:cubicBezTo>
                <a:cubicBezTo>
                  <a:pt x="397438" y="150897"/>
                  <a:pt x="335275" y="34090"/>
                  <a:pt x="277122" y="0"/>
                </a:cubicBezTo>
                <a:lnTo>
                  <a:pt x="48522" y="120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Freeform 189"/>
          <p:cNvSpPr/>
          <p:nvPr/>
        </p:nvSpPr>
        <p:spPr>
          <a:xfrm rot="3264935" flipH="1">
            <a:off x="3460055" y="5334773"/>
            <a:ext cx="415696" cy="356367"/>
          </a:xfrm>
          <a:custGeom>
            <a:avLst/>
            <a:gdLst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395288"/>
              <a:gd name="connsiteY0" fmla="*/ 23812 h 333375"/>
              <a:gd name="connsiteX1" fmla="*/ 0 w 395288"/>
              <a:gd name="connsiteY1" fmla="*/ 333375 h 333375"/>
              <a:gd name="connsiteX2" fmla="*/ 371475 w 395288"/>
              <a:gd name="connsiteY2" fmla="*/ 238125 h 333375"/>
              <a:gd name="connsiteX3" fmla="*/ 395288 w 395288"/>
              <a:gd name="connsiteY3" fmla="*/ 0 h 333375"/>
              <a:gd name="connsiteX4" fmla="*/ 223838 w 395288"/>
              <a:gd name="connsiteY4" fmla="*/ 23812 h 333375"/>
              <a:gd name="connsiteX0" fmla="*/ 223838 w 445972"/>
              <a:gd name="connsiteY0" fmla="*/ 1523 h 311086"/>
              <a:gd name="connsiteX1" fmla="*/ 0 w 445972"/>
              <a:gd name="connsiteY1" fmla="*/ 311086 h 311086"/>
              <a:gd name="connsiteX2" fmla="*/ 371475 w 445972"/>
              <a:gd name="connsiteY2" fmla="*/ 215836 h 311086"/>
              <a:gd name="connsiteX3" fmla="*/ 445972 w 445972"/>
              <a:gd name="connsiteY3" fmla="*/ 11718 h 311086"/>
              <a:gd name="connsiteX4" fmla="*/ 223838 w 445972"/>
              <a:gd name="connsiteY4" fmla="*/ 1523 h 311086"/>
              <a:gd name="connsiteX0" fmla="*/ 223838 w 455165"/>
              <a:gd name="connsiteY0" fmla="*/ 28257 h 337820"/>
              <a:gd name="connsiteX1" fmla="*/ 0 w 455165"/>
              <a:gd name="connsiteY1" fmla="*/ 337820 h 337820"/>
              <a:gd name="connsiteX2" fmla="*/ 371475 w 455165"/>
              <a:gd name="connsiteY2" fmla="*/ 242570 h 337820"/>
              <a:gd name="connsiteX3" fmla="*/ 445972 w 455165"/>
              <a:gd name="connsiteY3" fmla="*/ 38452 h 337820"/>
              <a:gd name="connsiteX4" fmla="*/ 223838 w 455165"/>
              <a:gd name="connsiteY4" fmla="*/ 28257 h 337820"/>
              <a:gd name="connsiteX0" fmla="*/ 223838 w 455165"/>
              <a:gd name="connsiteY0" fmla="*/ 51548 h 361111"/>
              <a:gd name="connsiteX1" fmla="*/ 0 w 455165"/>
              <a:gd name="connsiteY1" fmla="*/ 361111 h 361111"/>
              <a:gd name="connsiteX2" fmla="*/ 371475 w 455165"/>
              <a:gd name="connsiteY2" fmla="*/ 265861 h 361111"/>
              <a:gd name="connsiteX3" fmla="*/ 445972 w 455165"/>
              <a:gd name="connsiteY3" fmla="*/ 61743 h 361111"/>
              <a:gd name="connsiteX4" fmla="*/ 223838 w 455165"/>
              <a:gd name="connsiteY4" fmla="*/ 51548 h 361111"/>
              <a:gd name="connsiteX0" fmla="*/ 223838 w 466050"/>
              <a:gd name="connsiteY0" fmla="*/ 51548 h 361111"/>
              <a:gd name="connsiteX1" fmla="*/ 0 w 466050"/>
              <a:gd name="connsiteY1" fmla="*/ 361111 h 361111"/>
              <a:gd name="connsiteX2" fmla="*/ 371475 w 466050"/>
              <a:gd name="connsiteY2" fmla="*/ 265861 h 361111"/>
              <a:gd name="connsiteX3" fmla="*/ 445972 w 466050"/>
              <a:gd name="connsiteY3" fmla="*/ 61743 h 361111"/>
              <a:gd name="connsiteX4" fmla="*/ 223838 w 466050"/>
              <a:gd name="connsiteY4" fmla="*/ 51548 h 361111"/>
              <a:gd name="connsiteX0" fmla="*/ 221935 w 466186"/>
              <a:gd name="connsiteY0" fmla="*/ 65596 h 332805"/>
              <a:gd name="connsiteX1" fmla="*/ 0 w 466186"/>
              <a:gd name="connsiteY1" fmla="*/ 332805 h 332805"/>
              <a:gd name="connsiteX2" fmla="*/ 371475 w 466186"/>
              <a:gd name="connsiteY2" fmla="*/ 237555 h 332805"/>
              <a:gd name="connsiteX3" fmla="*/ 445972 w 466186"/>
              <a:gd name="connsiteY3" fmla="*/ 33437 h 332805"/>
              <a:gd name="connsiteX4" fmla="*/ 221935 w 466186"/>
              <a:gd name="connsiteY4" fmla="*/ 65596 h 332805"/>
              <a:gd name="connsiteX0" fmla="*/ 221935 w 453356"/>
              <a:gd name="connsiteY0" fmla="*/ 65002 h 332211"/>
              <a:gd name="connsiteX1" fmla="*/ 0 w 453356"/>
              <a:gd name="connsiteY1" fmla="*/ 332211 h 332211"/>
              <a:gd name="connsiteX2" fmla="*/ 332159 w 453356"/>
              <a:gd name="connsiteY2" fmla="*/ 227028 h 332211"/>
              <a:gd name="connsiteX3" fmla="*/ 445972 w 453356"/>
              <a:gd name="connsiteY3" fmla="*/ 32843 h 332211"/>
              <a:gd name="connsiteX4" fmla="*/ 221935 w 453356"/>
              <a:gd name="connsiteY4" fmla="*/ 65002 h 332211"/>
              <a:gd name="connsiteX0" fmla="*/ 221935 w 468255"/>
              <a:gd name="connsiteY0" fmla="*/ 83760 h 350969"/>
              <a:gd name="connsiteX1" fmla="*/ 0 w 468255"/>
              <a:gd name="connsiteY1" fmla="*/ 350969 h 350969"/>
              <a:gd name="connsiteX2" fmla="*/ 332159 w 468255"/>
              <a:gd name="connsiteY2" fmla="*/ 245786 h 350969"/>
              <a:gd name="connsiteX3" fmla="*/ 445972 w 468255"/>
              <a:gd name="connsiteY3" fmla="*/ 51601 h 350969"/>
              <a:gd name="connsiteX4" fmla="*/ 221935 w 468255"/>
              <a:gd name="connsiteY4" fmla="*/ 83760 h 350969"/>
              <a:gd name="connsiteX0" fmla="*/ 169376 w 415696"/>
              <a:gd name="connsiteY0" fmla="*/ 69270 h 356367"/>
              <a:gd name="connsiteX1" fmla="*/ 0 w 415696"/>
              <a:gd name="connsiteY1" fmla="*/ 356367 h 356367"/>
              <a:gd name="connsiteX2" fmla="*/ 279600 w 415696"/>
              <a:gd name="connsiteY2" fmla="*/ 231296 h 356367"/>
              <a:gd name="connsiteX3" fmla="*/ 393413 w 415696"/>
              <a:gd name="connsiteY3" fmla="*/ 37111 h 356367"/>
              <a:gd name="connsiteX4" fmla="*/ 169376 w 415696"/>
              <a:gd name="connsiteY4" fmla="*/ 69270 h 35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96" h="356367">
                <a:moveTo>
                  <a:pt x="169376" y="69270"/>
                </a:moveTo>
                <a:cubicBezTo>
                  <a:pt x="103807" y="122479"/>
                  <a:pt x="122238" y="267466"/>
                  <a:pt x="0" y="356367"/>
                </a:cubicBezTo>
                <a:cubicBezTo>
                  <a:pt x="110720" y="321306"/>
                  <a:pt x="168880" y="266357"/>
                  <a:pt x="279600" y="231296"/>
                </a:cubicBezTo>
                <a:cubicBezTo>
                  <a:pt x="403425" y="199546"/>
                  <a:pt x="446426" y="112529"/>
                  <a:pt x="393413" y="37111"/>
                </a:cubicBezTo>
                <a:cubicBezTo>
                  <a:pt x="340400" y="-38307"/>
                  <a:pt x="234945" y="16061"/>
                  <a:pt x="169376" y="6927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1" name="Rounded Rectangle 82"/>
          <p:cNvSpPr/>
          <p:nvPr/>
        </p:nvSpPr>
        <p:spPr>
          <a:xfrm flipH="1">
            <a:off x="3677745" y="5140081"/>
            <a:ext cx="566191" cy="513281"/>
          </a:xfrm>
          <a:custGeom>
            <a:avLst/>
            <a:gdLst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18196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349523 w 608621"/>
              <a:gd name="connsiteY5" fmla="*/ 507438 h 518196"/>
              <a:gd name="connsiteX6" fmla="*/ 259098 w 608621"/>
              <a:gd name="connsiteY6" fmla="*/ 518196 h 518196"/>
              <a:gd name="connsiteX7" fmla="*/ 0 w 608621"/>
              <a:gd name="connsiteY7" fmla="*/ 259098 h 518196"/>
              <a:gd name="connsiteX0" fmla="*/ 0 w 608621"/>
              <a:gd name="connsiteY0" fmla="*/ 259098 h 518196"/>
              <a:gd name="connsiteX1" fmla="*/ 259098 w 608621"/>
              <a:gd name="connsiteY1" fmla="*/ 0 h 518196"/>
              <a:gd name="connsiteX2" fmla="*/ 349523 w 608621"/>
              <a:gd name="connsiteY2" fmla="*/ 0 h 518196"/>
              <a:gd name="connsiteX3" fmla="*/ 608621 w 608621"/>
              <a:gd name="connsiteY3" fmla="*/ 259098 h 518196"/>
              <a:gd name="connsiteX4" fmla="*/ 608621 w 608621"/>
              <a:gd name="connsiteY4" fmla="*/ 259098 h 518196"/>
              <a:gd name="connsiteX5" fmla="*/ 259098 w 608621"/>
              <a:gd name="connsiteY5" fmla="*/ 518196 h 518196"/>
              <a:gd name="connsiteX6" fmla="*/ 0 w 608621"/>
              <a:gd name="connsiteY6" fmla="*/ 259098 h 518196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2817"/>
              <a:gd name="connsiteX1" fmla="*/ 259641 w 609164"/>
              <a:gd name="connsiteY1" fmla="*/ 0 h 512817"/>
              <a:gd name="connsiteX2" fmla="*/ 350066 w 609164"/>
              <a:gd name="connsiteY2" fmla="*/ 0 h 512817"/>
              <a:gd name="connsiteX3" fmla="*/ 609164 w 609164"/>
              <a:gd name="connsiteY3" fmla="*/ 259098 h 512817"/>
              <a:gd name="connsiteX4" fmla="*/ 609164 w 609164"/>
              <a:gd name="connsiteY4" fmla="*/ 259098 h 512817"/>
              <a:gd name="connsiteX5" fmla="*/ 318808 w 609164"/>
              <a:gd name="connsiteY5" fmla="*/ 512817 h 512817"/>
              <a:gd name="connsiteX6" fmla="*/ 543 w 609164"/>
              <a:gd name="connsiteY6" fmla="*/ 259098 h 512817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  <a:gd name="connsiteX0" fmla="*/ 543 w 609164"/>
              <a:gd name="connsiteY0" fmla="*/ 259098 h 513281"/>
              <a:gd name="connsiteX1" fmla="*/ 259641 w 609164"/>
              <a:gd name="connsiteY1" fmla="*/ 0 h 513281"/>
              <a:gd name="connsiteX2" fmla="*/ 350066 w 609164"/>
              <a:gd name="connsiteY2" fmla="*/ 0 h 513281"/>
              <a:gd name="connsiteX3" fmla="*/ 609164 w 609164"/>
              <a:gd name="connsiteY3" fmla="*/ 259098 h 513281"/>
              <a:gd name="connsiteX4" fmla="*/ 609164 w 609164"/>
              <a:gd name="connsiteY4" fmla="*/ 259098 h 513281"/>
              <a:gd name="connsiteX5" fmla="*/ 318808 w 609164"/>
              <a:gd name="connsiteY5" fmla="*/ 512817 h 513281"/>
              <a:gd name="connsiteX6" fmla="*/ 543 w 609164"/>
              <a:gd name="connsiteY6" fmla="*/ 259098 h 51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64" h="513281">
                <a:moveTo>
                  <a:pt x="543" y="259098"/>
                </a:moveTo>
                <a:cubicBezTo>
                  <a:pt x="-9318" y="173629"/>
                  <a:pt x="116545" y="0"/>
                  <a:pt x="259641" y="0"/>
                </a:cubicBezTo>
                <a:lnTo>
                  <a:pt x="350066" y="0"/>
                </a:lnTo>
                <a:cubicBezTo>
                  <a:pt x="493162" y="0"/>
                  <a:pt x="609164" y="116002"/>
                  <a:pt x="609164" y="259098"/>
                </a:cubicBezTo>
                <a:lnTo>
                  <a:pt x="609164" y="259098"/>
                </a:lnTo>
                <a:cubicBezTo>
                  <a:pt x="560771" y="301385"/>
                  <a:pt x="500928" y="502059"/>
                  <a:pt x="318808" y="512817"/>
                </a:cubicBezTo>
                <a:cubicBezTo>
                  <a:pt x="136688" y="523575"/>
                  <a:pt x="10404" y="344567"/>
                  <a:pt x="543" y="2590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2" name="Oval 191"/>
          <p:cNvSpPr/>
          <p:nvPr/>
        </p:nvSpPr>
        <p:spPr>
          <a:xfrm>
            <a:off x="4042615" y="5347280"/>
            <a:ext cx="108000" cy="108000"/>
          </a:xfrm>
          <a:prstGeom prst="ellipse">
            <a:avLst/>
          </a:prstGeom>
          <a:solidFill>
            <a:srgbClr val="88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3" name="Rectangle 192"/>
          <p:cNvSpPr/>
          <p:nvPr/>
        </p:nvSpPr>
        <p:spPr>
          <a:xfrm>
            <a:off x="3075610" y="5031666"/>
            <a:ext cx="1836735" cy="1790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4" name="Freeform 193"/>
          <p:cNvSpPr/>
          <p:nvPr/>
        </p:nvSpPr>
        <p:spPr>
          <a:xfrm rot="419459">
            <a:off x="3616179" y="5988487"/>
            <a:ext cx="585080" cy="405759"/>
          </a:xfrm>
          <a:custGeom>
            <a:avLst/>
            <a:gdLst>
              <a:gd name="connsiteX0" fmla="*/ 57150 w 652462"/>
              <a:gd name="connsiteY0" fmla="*/ 4762 h 361950"/>
              <a:gd name="connsiteX1" fmla="*/ 0 w 652462"/>
              <a:gd name="connsiteY1" fmla="*/ 242887 h 361950"/>
              <a:gd name="connsiteX2" fmla="*/ 452437 w 652462"/>
              <a:gd name="connsiteY2" fmla="*/ 361950 h 361950"/>
              <a:gd name="connsiteX3" fmla="*/ 652462 w 652462"/>
              <a:gd name="connsiteY3" fmla="*/ 257175 h 361950"/>
              <a:gd name="connsiteX4" fmla="*/ 604837 w 652462"/>
              <a:gd name="connsiteY4" fmla="*/ 0 h 361950"/>
              <a:gd name="connsiteX5" fmla="*/ 57150 w 652462"/>
              <a:gd name="connsiteY5" fmla="*/ 4762 h 361950"/>
              <a:gd name="connsiteX0" fmla="*/ 57150 w 652462"/>
              <a:gd name="connsiteY0" fmla="*/ 9524 h 366712"/>
              <a:gd name="connsiteX1" fmla="*/ 0 w 652462"/>
              <a:gd name="connsiteY1" fmla="*/ 247649 h 366712"/>
              <a:gd name="connsiteX2" fmla="*/ 452437 w 652462"/>
              <a:gd name="connsiteY2" fmla="*/ 366712 h 366712"/>
              <a:gd name="connsiteX3" fmla="*/ 652462 w 652462"/>
              <a:gd name="connsiteY3" fmla="*/ 261937 h 366712"/>
              <a:gd name="connsiteX4" fmla="*/ 560226 w 652462"/>
              <a:gd name="connsiteY4" fmla="*/ 0 h 366712"/>
              <a:gd name="connsiteX5" fmla="*/ 57150 w 652462"/>
              <a:gd name="connsiteY5" fmla="*/ 9524 h 366712"/>
              <a:gd name="connsiteX0" fmla="*/ 86891 w 652462"/>
              <a:gd name="connsiteY0" fmla="*/ 0 h 409575"/>
              <a:gd name="connsiteX1" fmla="*/ 0 w 652462"/>
              <a:gd name="connsiteY1" fmla="*/ 290512 h 409575"/>
              <a:gd name="connsiteX2" fmla="*/ 452437 w 652462"/>
              <a:gd name="connsiteY2" fmla="*/ 409575 h 409575"/>
              <a:gd name="connsiteX3" fmla="*/ 652462 w 652462"/>
              <a:gd name="connsiteY3" fmla="*/ 304800 h 409575"/>
              <a:gd name="connsiteX4" fmla="*/ 560226 w 652462"/>
              <a:gd name="connsiteY4" fmla="*/ 42863 h 409575"/>
              <a:gd name="connsiteX5" fmla="*/ 86891 w 652462"/>
              <a:gd name="connsiteY5" fmla="*/ 0 h 409575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14337"/>
              <a:gd name="connsiteX1" fmla="*/ 0 w 652462"/>
              <a:gd name="connsiteY1" fmla="*/ 295274 h 414337"/>
              <a:gd name="connsiteX2" fmla="*/ 452437 w 652462"/>
              <a:gd name="connsiteY2" fmla="*/ 414337 h 414337"/>
              <a:gd name="connsiteX3" fmla="*/ 652462 w 652462"/>
              <a:gd name="connsiteY3" fmla="*/ 309562 h 414337"/>
              <a:gd name="connsiteX4" fmla="*/ 530485 w 652462"/>
              <a:gd name="connsiteY4" fmla="*/ 0 h 414337"/>
              <a:gd name="connsiteX5" fmla="*/ 86891 w 652462"/>
              <a:gd name="connsiteY5" fmla="*/ 4762 h 414337"/>
              <a:gd name="connsiteX0" fmla="*/ 86891 w 652462"/>
              <a:gd name="connsiteY0" fmla="*/ 4762 h 422400"/>
              <a:gd name="connsiteX1" fmla="*/ 0 w 652462"/>
              <a:gd name="connsiteY1" fmla="*/ 295274 h 422400"/>
              <a:gd name="connsiteX2" fmla="*/ 452437 w 652462"/>
              <a:gd name="connsiteY2" fmla="*/ 414337 h 422400"/>
              <a:gd name="connsiteX3" fmla="*/ 652462 w 652462"/>
              <a:gd name="connsiteY3" fmla="*/ 309562 h 422400"/>
              <a:gd name="connsiteX4" fmla="*/ 530485 w 652462"/>
              <a:gd name="connsiteY4" fmla="*/ 0 h 422400"/>
              <a:gd name="connsiteX5" fmla="*/ 86891 w 652462"/>
              <a:gd name="connsiteY5" fmla="*/ 4762 h 422400"/>
              <a:gd name="connsiteX0" fmla="*/ 86891 w 652462"/>
              <a:gd name="connsiteY0" fmla="*/ 4762 h 414504"/>
              <a:gd name="connsiteX1" fmla="*/ 0 w 652462"/>
              <a:gd name="connsiteY1" fmla="*/ 295274 h 414504"/>
              <a:gd name="connsiteX2" fmla="*/ 452437 w 652462"/>
              <a:gd name="connsiteY2" fmla="*/ 414337 h 414504"/>
              <a:gd name="connsiteX3" fmla="*/ 652462 w 652462"/>
              <a:gd name="connsiteY3" fmla="*/ 309562 h 414504"/>
              <a:gd name="connsiteX4" fmla="*/ 530485 w 652462"/>
              <a:gd name="connsiteY4" fmla="*/ 0 h 414504"/>
              <a:gd name="connsiteX5" fmla="*/ 86891 w 652462"/>
              <a:gd name="connsiteY5" fmla="*/ 4762 h 414504"/>
              <a:gd name="connsiteX0" fmla="*/ 136651 w 652462"/>
              <a:gd name="connsiteY0" fmla="*/ 0 h 427812"/>
              <a:gd name="connsiteX1" fmla="*/ 0 w 652462"/>
              <a:gd name="connsiteY1" fmla="*/ 308582 h 427812"/>
              <a:gd name="connsiteX2" fmla="*/ 452437 w 652462"/>
              <a:gd name="connsiteY2" fmla="*/ 427645 h 427812"/>
              <a:gd name="connsiteX3" fmla="*/ 652462 w 652462"/>
              <a:gd name="connsiteY3" fmla="*/ 322870 h 427812"/>
              <a:gd name="connsiteX4" fmla="*/ 530485 w 652462"/>
              <a:gd name="connsiteY4" fmla="*/ 13308 h 427812"/>
              <a:gd name="connsiteX5" fmla="*/ 136651 w 652462"/>
              <a:gd name="connsiteY5" fmla="*/ 0 h 4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" h="427812">
                <a:moveTo>
                  <a:pt x="136651" y="0"/>
                </a:moveTo>
                <a:cubicBezTo>
                  <a:pt x="107687" y="96837"/>
                  <a:pt x="28964" y="211745"/>
                  <a:pt x="0" y="308582"/>
                </a:cubicBezTo>
                <a:cubicBezTo>
                  <a:pt x="60924" y="376844"/>
                  <a:pt x="360979" y="431229"/>
                  <a:pt x="452437" y="427645"/>
                </a:cubicBezTo>
                <a:cubicBezTo>
                  <a:pt x="543895" y="424061"/>
                  <a:pt x="585787" y="357795"/>
                  <a:pt x="652462" y="322870"/>
                </a:cubicBezTo>
                <a:lnTo>
                  <a:pt x="530485" y="13308"/>
                </a:lnTo>
                <a:lnTo>
                  <a:pt x="136651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5" name="Freeform 194"/>
          <p:cNvSpPr>
            <a:spLocks noChangeAspect="1"/>
          </p:cNvSpPr>
          <p:nvPr/>
        </p:nvSpPr>
        <p:spPr>
          <a:xfrm rot="11308604">
            <a:off x="3827841" y="5730250"/>
            <a:ext cx="336497" cy="423534"/>
          </a:xfrm>
          <a:custGeom>
            <a:avLst/>
            <a:gdLst>
              <a:gd name="connsiteX0" fmla="*/ 4583 w 426345"/>
              <a:gd name="connsiteY0" fmla="*/ 55229 h 536621"/>
              <a:gd name="connsiteX1" fmla="*/ 109231 w 426345"/>
              <a:gd name="connsiteY1" fmla="*/ 4583 h 536621"/>
              <a:gd name="connsiteX2" fmla="*/ 367061 w 426345"/>
              <a:gd name="connsiteY2" fmla="*/ 94240 h 536621"/>
              <a:gd name="connsiteX3" fmla="*/ 414057 w 426345"/>
              <a:gd name="connsiteY3" fmla="*/ 136074 h 536621"/>
              <a:gd name="connsiteX4" fmla="*/ 416113 w 426345"/>
              <a:gd name="connsiteY4" fmla="*/ 143846 h 536621"/>
              <a:gd name="connsiteX5" fmla="*/ 419885 w 426345"/>
              <a:gd name="connsiteY5" fmla="*/ 149440 h 536621"/>
              <a:gd name="connsiteX6" fmla="*/ 426345 w 426345"/>
              <a:gd name="connsiteY6" fmla="*/ 181439 h 536621"/>
              <a:gd name="connsiteX7" fmla="*/ 426345 w 426345"/>
              <a:gd name="connsiteY7" fmla="*/ 454413 h 536621"/>
              <a:gd name="connsiteX8" fmla="*/ 344137 w 426345"/>
              <a:gd name="connsiteY8" fmla="*/ 536621 h 536621"/>
              <a:gd name="connsiteX9" fmla="*/ 261929 w 426345"/>
              <a:gd name="connsiteY9" fmla="*/ 454413 h 536621"/>
              <a:gd name="connsiteX10" fmla="*/ 261929 w 426345"/>
              <a:gd name="connsiteY10" fmla="*/ 231755 h 536621"/>
              <a:gd name="connsiteX11" fmla="*/ 55229 w 426345"/>
              <a:gd name="connsiteY11" fmla="*/ 159877 h 536621"/>
              <a:gd name="connsiteX12" fmla="*/ 4583 w 426345"/>
              <a:gd name="connsiteY12" fmla="*/ 55229 h 5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5" h="536621">
                <a:moveTo>
                  <a:pt x="4583" y="55229"/>
                </a:moveTo>
                <a:cubicBezTo>
                  <a:pt x="19494" y="12346"/>
                  <a:pt x="66347" y="-10329"/>
                  <a:pt x="109231" y="4583"/>
                </a:cubicBezTo>
                <a:lnTo>
                  <a:pt x="367061" y="94240"/>
                </a:lnTo>
                <a:cubicBezTo>
                  <a:pt x="388503" y="101695"/>
                  <a:pt x="404892" y="117137"/>
                  <a:pt x="414057" y="136074"/>
                </a:cubicBezTo>
                <a:lnTo>
                  <a:pt x="416113" y="143846"/>
                </a:lnTo>
                <a:lnTo>
                  <a:pt x="419885" y="149440"/>
                </a:lnTo>
                <a:cubicBezTo>
                  <a:pt x="424045" y="159275"/>
                  <a:pt x="426345" y="170088"/>
                  <a:pt x="426345" y="181439"/>
                </a:cubicBezTo>
                <a:lnTo>
                  <a:pt x="426345" y="454413"/>
                </a:lnTo>
                <a:cubicBezTo>
                  <a:pt x="426345" y="499815"/>
                  <a:pt x="389539" y="536621"/>
                  <a:pt x="344137" y="536621"/>
                </a:cubicBezTo>
                <a:cubicBezTo>
                  <a:pt x="298735" y="536621"/>
                  <a:pt x="261929" y="499815"/>
                  <a:pt x="261929" y="454413"/>
                </a:cubicBezTo>
                <a:lnTo>
                  <a:pt x="261929" y="231755"/>
                </a:lnTo>
                <a:lnTo>
                  <a:pt x="55229" y="159877"/>
                </a:lnTo>
                <a:cubicBezTo>
                  <a:pt x="12346" y="144966"/>
                  <a:pt x="-10330" y="98113"/>
                  <a:pt x="4583" y="5522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96" name="Freeform 195"/>
          <p:cNvSpPr/>
          <p:nvPr/>
        </p:nvSpPr>
        <p:spPr>
          <a:xfrm flipH="1">
            <a:off x="3682935" y="5071533"/>
            <a:ext cx="585029" cy="441423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  <a:gd name="connsiteX0" fmla="*/ 399614 w 890432"/>
              <a:gd name="connsiteY0" fmla="*/ 2226 h 552569"/>
              <a:gd name="connsiteX1" fmla="*/ 171012 w 890432"/>
              <a:gd name="connsiteY1" fmla="*/ 82013 h 552569"/>
              <a:gd name="connsiteX2" fmla="*/ 83743 w 890432"/>
              <a:gd name="connsiteY2" fmla="*/ 195923 h 552569"/>
              <a:gd name="connsiteX3" fmla="*/ 17540 w 890432"/>
              <a:gd name="connsiteY3" fmla="*/ 345194 h 552569"/>
              <a:gd name="connsiteX4" fmla="*/ 12778 w 890432"/>
              <a:gd name="connsiteY4" fmla="*/ 551937 h 552569"/>
              <a:gd name="connsiteX5" fmla="*/ 169940 w 890432"/>
              <a:gd name="connsiteY5" fmla="*/ 299524 h 552569"/>
              <a:gd name="connsiteX6" fmla="*/ 317578 w 890432"/>
              <a:gd name="connsiteY6" fmla="*/ 170937 h 552569"/>
              <a:gd name="connsiteX7" fmla="*/ 474740 w 890432"/>
              <a:gd name="connsiteY7" fmla="*/ 280474 h 552569"/>
              <a:gd name="connsiteX8" fmla="*/ 712865 w 890432"/>
              <a:gd name="connsiteY8" fmla="*/ 332862 h 552569"/>
              <a:gd name="connsiteX9" fmla="*/ 857717 w 890432"/>
              <a:gd name="connsiteY9" fmla="*/ 478761 h 552569"/>
              <a:gd name="connsiteX10" fmla="*/ 884315 w 890432"/>
              <a:gd name="connsiteY10" fmla="*/ 223324 h 552569"/>
              <a:gd name="connsiteX11" fmla="*/ 770015 w 890432"/>
              <a:gd name="connsiteY11" fmla="*/ 89974 h 552569"/>
              <a:gd name="connsiteX12" fmla="*/ 650953 w 890432"/>
              <a:gd name="connsiteY12" fmla="*/ 28062 h 552569"/>
              <a:gd name="connsiteX13" fmla="*/ 399614 w 890432"/>
              <a:gd name="connsiteY13" fmla="*/ 2226 h 552569"/>
              <a:gd name="connsiteX0" fmla="*/ 399614 w 897279"/>
              <a:gd name="connsiteY0" fmla="*/ 2226 h 552569"/>
              <a:gd name="connsiteX1" fmla="*/ 171012 w 897279"/>
              <a:gd name="connsiteY1" fmla="*/ 82013 h 552569"/>
              <a:gd name="connsiteX2" fmla="*/ 83743 w 897279"/>
              <a:gd name="connsiteY2" fmla="*/ 195923 h 552569"/>
              <a:gd name="connsiteX3" fmla="*/ 17540 w 897279"/>
              <a:gd name="connsiteY3" fmla="*/ 345194 h 552569"/>
              <a:gd name="connsiteX4" fmla="*/ 12778 w 897279"/>
              <a:gd name="connsiteY4" fmla="*/ 551937 h 552569"/>
              <a:gd name="connsiteX5" fmla="*/ 169940 w 897279"/>
              <a:gd name="connsiteY5" fmla="*/ 299524 h 552569"/>
              <a:gd name="connsiteX6" fmla="*/ 317578 w 897279"/>
              <a:gd name="connsiteY6" fmla="*/ 170937 h 552569"/>
              <a:gd name="connsiteX7" fmla="*/ 474740 w 897279"/>
              <a:gd name="connsiteY7" fmla="*/ 280474 h 552569"/>
              <a:gd name="connsiteX8" fmla="*/ 712865 w 897279"/>
              <a:gd name="connsiteY8" fmla="*/ 332862 h 552569"/>
              <a:gd name="connsiteX9" fmla="*/ 875449 w 897279"/>
              <a:gd name="connsiteY9" fmla="*/ 530339 h 552569"/>
              <a:gd name="connsiteX10" fmla="*/ 884315 w 897279"/>
              <a:gd name="connsiteY10" fmla="*/ 223324 h 552569"/>
              <a:gd name="connsiteX11" fmla="*/ 770015 w 897279"/>
              <a:gd name="connsiteY11" fmla="*/ 89974 h 552569"/>
              <a:gd name="connsiteX12" fmla="*/ 650953 w 897279"/>
              <a:gd name="connsiteY12" fmla="*/ 28062 h 552569"/>
              <a:gd name="connsiteX13" fmla="*/ 399614 w 897279"/>
              <a:gd name="connsiteY13" fmla="*/ 2226 h 552569"/>
              <a:gd name="connsiteX0" fmla="*/ 391328 w 888993"/>
              <a:gd name="connsiteY0" fmla="*/ 2226 h 552569"/>
              <a:gd name="connsiteX1" fmla="*/ 162726 w 888993"/>
              <a:gd name="connsiteY1" fmla="*/ 82013 h 552569"/>
              <a:gd name="connsiteX2" fmla="*/ 75457 w 888993"/>
              <a:gd name="connsiteY2" fmla="*/ 195923 h 552569"/>
              <a:gd name="connsiteX3" fmla="*/ 9254 w 888993"/>
              <a:gd name="connsiteY3" fmla="*/ 345194 h 552569"/>
              <a:gd name="connsiteX4" fmla="*/ 288206 w 888993"/>
              <a:gd name="connsiteY4" fmla="*/ 551937 h 552569"/>
              <a:gd name="connsiteX5" fmla="*/ 161654 w 888993"/>
              <a:gd name="connsiteY5" fmla="*/ 299524 h 552569"/>
              <a:gd name="connsiteX6" fmla="*/ 309292 w 888993"/>
              <a:gd name="connsiteY6" fmla="*/ 170937 h 552569"/>
              <a:gd name="connsiteX7" fmla="*/ 466454 w 888993"/>
              <a:gd name="connsiteY7" fmla="*/ 280474 h 552569"/>
              <a:gd name="connsiteX8" fmla="*/ 704579 w 888993"/>
              <a:gd name="connsiteY8" fmla="*/ 332862 h 552569"/>
              <a:gd name="connsiteX9" fmla="*/ 867163 w 888993"/>
              <a:gd name="connsiteY9" fmla="*/ 530339 h 552569"/>
              <a:gd name="connsiteX10" fmla="*/ 876029 w 888993"/>
              <a:gd name="connsiteY10" fmla="*/ 223324 h 552569"/>
              <a:gd name="connsiteX11" fmla="*/ 761729 w 888993"/>
              <a:gd name="connsiteY11" fmla="*/ 89974 h 552569"/>
              <a:gd name="connsiteX12" fmla="*/ 642667 w 888993"/>
              <a:gd name="connsiteY12" fmla="*/ 28062 h 552569"/>
              <a:gd name="connsiteX13" fmla="*/ 391328 w 888993"/>
              <a:gd name="connsiteY13" fmla="*/ 2226 h 552569"/>
              <a:gd name="connsiteX0" fmla="*/ 319945 w 817610"/>
              <a:gd name="connsiteY0" fmla="*/ 2226 h 552809"/>
              <a:gd name="connsiteX1" fmla="*/ 91343 w 817610"/>
              <a:gd name="connsiteY1" fmla="*/ 82013 h 552809"/>
              <a:gd name="connsiteX2" fmla="*/ 4074 w 817610"/>
              <a:gd name="connsiteY2" fmla="*/ 195923 h 552809"/>
              <a:gd name="connsiteX3" fmla="*/ 35398 w 817610"/>
              <a:gd name="connsiteY3" fmla="*/ 391612 h 552809"/>
              <a:gd name="connsiteX4" fmla="*/ 216823 w 817610"/>
              <a:gd name="connsiteY4" fmla="*/ 551937 h 552809"/>
              <a:gd name="connsiteX5" fmla="*/ 90271 w 817610"/>
              <a:gd name="connsiteY5" fmla="*/ 299524 h 552809"/>
              <a:gd name="connsiteX6" fmla="*/ 237909 w 817610"/>
              <a:gd name="connsiteY6" fmla="*/ 170937 h 552809"/>
              <a:gd name="connsiteX7" fmla="*/ 395071 w 817610"/>
              <a:gd name="connsiteY7" fmla="*/ 280474 h 552809"/>
              <a:gd name="connsiteX8" fmla="*/ 633196 w 817610"/>
              <a:gd name="connsiteY8" fmla="*/ 332862 h 552809"/>
              <a:gd name="connsiteX9" fmla="*/ 795780 w 817610"/>
              <a:gd name="connsiteY9" fmla="*/ 530339 h 552809"/>
              <a:gd name="connsiteX10" fmla="*/ 804646 w 817610"/>
              <a:gd name="connsiteY10" fmla="*/ 223324 h 552809"/>
              <a:gd name="connsiteX11" fmla="*/ 690346 w 817610"/>
              <a:gd name="connsiteY11" fmla="*/ 89974 h 552809"/>
              <a:gd name="connsiteX12" fmla="*/ 571284 w 817610"/>
              <a:gd name="connsiteY12" fmla="*/ 28062 h 552809"/>
              <a:gd name="connsiteX13" fmla="*/ 319945 w 817610"/>
              <a:gd name="connsiteY13" fmla="*/ 2226 h 552809"/>
              <a:gd name="connsiteX0" fmla="*/ 319944 w 817609"/>
              <a:gd name="connsiteY0" fmla="*/ 2226 h 552809"/>
              <a:gd name="connsiteX1" fmla="*/ 91342 w 817609"/>
              <a:gd name="connsiteY1" fmla="*/ 82013 h 552809"/>
              <a:gd name="connsiteX2" fmla="*/ 4073 w 817609"/>
              <a:gd name="connsiteY2" fmla="*/ 195923 h 552809"/>
              <a:gd name="connsiteX3" fmla="*/ 35397 w 817609"/>
              <a:gd name="connsiteY3" fmla="*/ 391612 h 552809"/>
              <a:gd name="connsiteX4" fmla="*/ 216822 w 817609"/>
              <a:gd name="connsiteY4" fmla="*/ 551937 h 552809"/>
              <a:gd name="connsiteX5" fmla="*/ 276457 w 817609"/>
              <a:gd name="connsiteY5" fmla="*/ 330469 h 552809"/>
              <a:gd name="connsiteX6" fmla="*/ 237908 w 817609"/>
              <a:gd name="connsiteY6" fmla="*/ 170937 h 552809"/>
              <a:gd name="connsiteX7" fmla="*/ 395070 w 817609"/>
              <a:gd name="connsiteY7" fmla="*/ 280474 h 552809"/>
              <a:gd name="connsiteX8" fmla="*/ 633195 w 817609"/>
              <a:gd name="connsiteY8" fmla="*/ 332862 h 552809"/>
              <a:gd name="connsiteX9" fmla="*/ 795779 w 817609"/>
              <a:gd name="connsiteY9" fmla="*/ 530339 h 552809"/>
              <a:gd name="connsiteX10" fmla="*/ 804645 w 817609"/>
              <a:gd name="connsiteY10" fmla="*/ 223324 h 552809"/>
              <a:gd name="connsiteX11" fmla="*/ 690345 w 817609"/>
              <a:gd name="connsiteY11" fmla="*/ 89974 h 552809"/>
              <a:gd name="connsiteX12" fmla="*/ 571283 w 817609"/>
              <a:gd name="connsiteY12" fmla="*/ 28062 h 552809"/>
              <a:gd name="connsiteX13" fmla="*/ 319944 w 817609"/>
              <a:gd name="connsiteY13" fmla="*/ 2226 h 552809"/>
              <a:gd name="connsiteX0" fmla="*/ 317256 w 814921"/>
              <a:gd name="connsiteY0" fmla="*/ 2226 h 552569"/>
              <a:gd name="connsiteX1" fmla="*/ 88654 w 814921"/>
              <a:gd name="connsiteY1" fmla="*/ 82013 h 552569"/>
              <a:gd name="connsiteX2" fmla="*/ 1385 w 814921"/>
              <a:gd name="connsiteY2" fmla="*/ 195923 h 552569"/>
              <a:gd name="connsiteX3" fmla="*/ 147967 w 814921"/>
              <a:gd name="connsiteY3" fmla="*/ 345192 h 552569"/>
              <a:gd name="connsiteX4" fmla="*/ 214134 w 814921"/>
              <a:gd name="connsiteY4" fmla="*/ 551937 h 552569"/>
              <a:gd name="connsiteX5" fmla="*/ 273769 w 814921"/>
              <a:gd name="connsiteY5" fmla="*/ 330469 h 552569"/>
              <a:gd name="connsiteX6" fmla="*/ 235220 w 814921"/>
              <a:gd name="connsiteY6" fmla="*/ 170937 h 552569"/>
              <a:gd name="connsiteX7" fmla="*/ 392382 w 814921"/>
              <a:gd name="connsiteY7" fmla="*/ 280474 h 552569"/>
              <a:gd name="connsiteX8" fmla="*/ 630507 w 814921"/>
              <a:gd name="connsiteY8" fmla="*/ 332862 h 552569"/>
              <a:gd name="connsiteX9" fmla="*/ 793091 w 814921"/>
              <a:gd name="connsiteY9" fmla="*/ 530339 h 552569"/>
              <a:gd name="connsiteX10" fmla="*/ 801957 w 814921"/>
              <a:gd name="connsiteY10" fmla="*/ 223324 h 552569"/>
              <a:gd name="connsiteX11" fmla="*/ 687657 w 814921"/>
              <a:gd name="connsiteY11" fmla="*/ 89974 h 552569"/>
              <a:gd name="connsiteX12" fmla="*/ 568595 w 814921"/>
              <a:gd name="connsiteY12" fmla="*/ 28062 h 552569"/>
              <a:gd name="connsiteX13" fmla="*/ 317256 w 814921"/>
              <a:gd name="connsiteY13" fmla="*/ 2226 h 55256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273769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335831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0339"/>
              <a:gd name="connsiteX1" fmla="*/ 88654 w 814921"/>
              <a:gd name="connsiteY1" fmla="*/ 82013 h 530339"/>
              <a:gd name="connsiteX2" fmla="*/ 1385 w 814921"/>
              <a:gd name="connsiteY2" fmla="*/ 195923 h 530339"/>
              <a:gd name="connsiteX3" fmla="*/ 147967 w 814921"/>
              <a:gd name="connsiteY3" fmla="*/ 345192 h 530339"/>
              <a:gd name="connsiteX4" fmla="*/ 533312 w 814921"/>
              <a:gd name="connsiteY4" fmla="*/ 505519 h 530339"/>
              <a:gd name="connsiteX5" fmla="*/ 335831 w 814921"/>
              <a:gd name="connsiteY5" fmla="*/ 330469 h 530339"/>
              <a:gd name="connsiteX6" fmla="*/ 235220 w 814921"/>
              <a:gd name="connsiteY6" fmla="*/ 170937 h 530339"/>
              <a:gd name="connsiteX7" fmla="*/ 392382 w 814921"/>
              <a:gd name="connsiteY7" fmla="*/ 280474 h 530339"/>
              <a:gd name="connsiteX8" fmla="*/ 630507 w 814921"/>
              <a:gd name="connsiteY8" fmla="*/ 332862 h 530339"/>
              <a:gd name="connsiteX9" fmla="*/ 793091 w 814921"/>
              <a:gd name="connsiteY9" fmla="*/ 530339 h 530339"/>
              <a:gd name="connsiteX10" fmla="*/ 801957 w 814921"/>
              <a:gd name="connsiteY10" fmla="*/ 223324 h 530339"/>
              <a:gd name="connsiteX11" fmla="*/ 687657 w 814921"/>
              <a:gd name="connsiteY11" fmla="*/ 89974 h 530339"/>
              <a:gd name="connsiteX12" fmla="*/ 568595 w 814921"/>
              <a:gd name="connsiteY12" fmla="*/ 28062 h 530339"/>
              <a:gd name="connsiteX13" fmla="*/ 317256 w 814921"/>
              <a:gd name="connsiteY13" fmla="*/ 2226 h 530339"/>
              <a:gd name="connsiteX0" fmla="*/ 319252 w 816917"/>
              <a:gd name="connsiteY0" fmla="*/ 2226 h 530339"/>
              <a:gd name="connsiteX1" fmla="*/ 90650 w 816917"/>
              <a:gd name="connsiteY1" fmla="*/ 82013 h 530339"/>
              <a:gd name="connsiteX2" fmla="*/ 3381 w 816917"/>
              <a:gd name="connsiteY2" fmla="*/ 195923 h 530339"/>
              <a:gd name="connsiteX3" fmla="*/ 194295 w 816917"/>
              <a:gd name="connsiteY3" fmla="*/ 352929 h 530339"/>
              <a:gd name="connsiteX4" fmla="*/ 535308 w 816917"/>
              <a:gd name="connsiteY4" fmla="*/ 505519 h 530339"/>
              <a:gd name="connsiteX5" fmla="*/ 337827 w 816917"/>
              <a:gd name="connsiteY5" fmla="*/ 330469 h 530339"/>
              <a:gd name="connsiteX6" fmla="*/ 237216 w 816917"/>
              <a:gd name="connsiteY6" fmla="*/ 170937 h 530339"/>
              <a:gd name="connsiteX7" fmla="*/ 394378 w 816917"/>
              <a:gd name="connsiteY7" fmla="*/ 280474 h 530339"/>
              <a:gd name="connsiteX8" fmla="*/ 632503 w 816917"/>
              <a:gd name="connsiteY8" fmla="*/ 332862 h 530339"/>
              <a:gd name="connsiteX9" fmla="*/ 795087 w 816917"/>
              <a:gd name="connsiteY9" fmla="*/ 530339 h 530339"/>
              <a:gd name="connsiteX10" fmla="*/ 803953 w 816917"/>
              <a:gd name="connsiteY10" fmla="*/ 223324 h 530339"/>
              <a:gd name="connsiteX11" fmla="*/ 689653 w 816917"/>
              <a:gd name="connsiteY11" fmla="*/ 89974 h 530339"/>
              <a:gd name="connsiteX12" fmla="*/ 570591 w 816917"/>
              <a:gd name="connsiteY12" fmla="*/ 28062 h 530339"/>
              <a:gd name="connsiteX13" fmla="*/ 319252 w 816917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1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2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67577 w 790052"/>
              <a:gd name="connsiteY6" fmla="*/ 233356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24226 w 803316"/>
              <a:gd name="connsiteY5" fmla="*/ 330469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31378 w 803316"/>
              <a:gd name="connsiteY5" fmla="*/ 305501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24709 w 806318"/>
              <a:gd name="connsiteY4" fmla="*/ 505519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24373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82808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33551 w 805489"/>
              <a:gd name="connsiteY5" fmla="*/ 305501 h 530339"/>
              <a:gd name="connsiteX6" fmla="*/ 283014 w 805489"/>
              <a:gd name="connsiteY6" fmla="*/ 233356 h 530339"/>
              <a:gd name="connsiteX7" fmla="*/ 382950 w 805489"/>
              <a:gd name="connsiteY7" fmla="*/ 280474 h 530339"/>
              <a:gd name="connsiteX8" fmla="*/ 621075 w 805489"/>
              <a:gd name="connsiteY8" fmla="*/ 332862 h 530339"/>
              <a:gd name="connsiteX9" fmla="*/ 783659 w 805489"/>
              <a:gd name="connsiteY9" fmla="*/ 530339 h 530339"/>
              <a:gd name="connsiteX10" fmla="*/ 792525 w 805489"/>
              <a:gd name="connsiteY10" fmla="*/ 223324 h 530339"/>
              <a:gd name="connsiteX11" fmla="*/ 678225 w 805489"/>
              <a:gd name="connsiteY11" fmla="*/ 89974 h 530339"/>
              <a:gd name="connsiteX12" fmla="*/ 559163 w 805489"/>
              <a:gd name="connsiteY12" fmla="*/ 28062 h 530339"/>
              <a:gd name="connsiteX13" fmla="*/ 307824 w 805489"/>
              <a:gd name="connsiteY13" fmla="*/ 2226 h 53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489" h="530339">
                <a:moveTo>
                  <a:pt x="307824" y="2226"/>
                </a:moveTo>
                <a:cubicBezTo>
                  <a:pt x="227834" y="11218"/>
                  <a:pt x="129482" y="43488"/>
                  <a:pt x="79222" y="82013"/>
                </a:cubicBezTo>
                <a:cubicBezTo>
                  <a:pt x="28962" y="120538"/>
                  <a:pt x="-17127" y="185233"/>
                  <a:pt x="6260" y="233374"/>
                </a:cubicBezTo>
                <a:cubicBezTo>
                  <a:pt x="29647" y="281515"/>
                  <a:pt x="128507" y="329287"/>
                  <a:pt x="219546" y="370859"/>
                </a:cubicBezTo>
                <a:cubicBezTo>
                  <a:pt x="310585" y="412431"/>
                  <a:pt x="527094" y="494714"/>
                  <a:pt x="552494" y="482808"/>
                </a:cubicBezTo>
                <a:lnTo>
                  <a:pt x="333551" y="305501"/>
                </a:lnTo>
                <a:lnTo>
                  <a:pt x="283014" y="233356"/>
                </a:lnTo>
                <a:lnTo>
                  <a:pt x="382950" y="280474"/>
                </a:lnTo>
                <a:lnTo>
                  <a:pt x="621075" y="332862"/>
                </a:lnTo>
                <a:cubicBezTo>
                  <a:pt x="678225" y="361437"/>
                  <a:pt x="726509" y="501764"/>
                  <a:pt x="783659" y="530339"/>
                </a:cubicBezTo>
                <a:cubicBezTo>
                  <a:pt x="812234" y="512083"/>
                  <a:pt x="810097" y="296718"/>
                  <a:pt x="792525" y="223324"/>
                </a:cubicBezTo>
                <a:cubicBezTo>
                  <a:pt x="774953" y="149930"/>
                  <a:pt x="717119" y="122518"/>
                  <a:pt x="678225" y="89974"/>
                </a:cubicBezTo>
                <a:cubicBezTo>
                  <a:pt x="639331" y="57430"/>
                  <a:pt x="620897" y="42687"/>
                  <a:pt x="559163" y="28062"/>
                </a:cubicBezTo>
                <a:cubicBezTo>
                  <a:pt x="497429" y="13437"/>
                  <a:pt x="387814" y="-6766"/>
                  <a:pt x="307824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5" name="Group 24"/>
          <p:cNvGrpSpPr/>
          <p:nvPr/>
        </p:nvGrpSpPr>
        <p:grpSpPr>
          <a:xfrm flipH="1">
            <a:off x="5286317" y="5065961"/>
            <a:ext cx="1836735" cy="1790886"/>
            <a:chOff x="3228010" y="5184066"/>
            <a:chExt cx="1836735" cy="1790886"/>
          </a:xfrm>
        </p:grpSpPr>
        <p:sp>
          <p:nvSpPr>
            <p:cNvPr id="197" name="Freeform 196"/>
            <p:cNvSpPr>
              <a:spLocks noChangeAspect="1"/>
            </p:cNvSpPr>
            <p:nvPr/>
          </p:nvSpPr>
          <p:spPr>
            <a:xfrm rot="13218777">
              <a:off x="3884869" y="5900006"/>
              <a:ext cx="336497" cy="423534"/>
            </a:xfrm>
            <a:custGeom>
              <a:avLst/>
              <a:gdLst>
                <a:gd name="connsiteX0" fmla="*/ 4583 w 426345"/>
                <a:gd name="connsiteY0" fmla="*/ 55229 h 536621"/>
                <a:gd name="connsiteX1" fmla="*/ 109231 w 426345"/>
                <a:gd name="connsiteY1" fmla="*/ 4583 h 536621"/>
                <a:gd name="connsiteX2" fmla="*/ 367061 w 426345"/>
                <a:gd name="connsiteY2" fmla="*/ 94240 h 536621"/>
                <a:gd name="connsiteX3" fmla="*/ 414057 w 426345"/>
                <a:gd name="connsiteY3" fmla="*/ 136074 h 536621"/>
                <a:gd name="connsiteX4" fmla="*/ 416113 w 426345"/>
                <a:gd name="connsiteY4" fmla="*/ 143846 h 536621"/>
                <a:gd name="connsiteX5" fmla="*/ 419885 w 426345"/>
                <a:gd name="connsiteY5" fmla="*/ 149440 h 536621"/>
                <a:gd name="connsiteX6" fmla="*/ 426345 w 426345"/>
                <a:gd name="connsiteY6" fmla="*/ 181439 h 536621"/>
                <a:gd name="connsiteX7" fmla="*/ 426345 w 426345"/>
                <a:gd name="connsiteY7" fmla="*/ 454413 h 536621"/>
                <a:gd name="connsiteX8" fmla="*/ 344137 w 426345"/>
                <a:gd name="connsiteY8" fmla="*/ 536621 h 536621"/>
                <a:gd name="connsiteX9" fmla="*/ 261929 w 426345"/>
                <a:gd name="connsiteY9" fmla="*/ 454413 h 536621"/>
                <a:gd name="connsiteX10" fmla="*/ 261929 w 426345"/>
                <a:gd name="connsiteY10" fmla="*/ 231755 h 536621"/>
                <a:gd name="connsiteX11" fmla="*/ 55229 w 426345"/>
                <a:gd name="connsiteY11" fmla="*/ 159877 h 536621"/>
                <a:gd name="connsiteX12" fmla="*/ 4583 w 426345"/>
                <a:gd name="connsiteY12" fmla="*/ 55229 h 53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345" h="536621">
                  <a:moveTo>
                    <a:pt x="4583" y="55229"/>
                  </a:moveTo>
                  <a:cubicBezTo>
                    <a:pt x="19494" y="12346"/>
                    <a:pt x="66347" y="-10329"/>
                    <a:pt x="109231" y="4583"/>
                  </a:cubicBezTo>
                  <a:lnTo>
                    <a:pt x="367061" y="94240"/>
                  </a:lnTo>
                  <a:cubicBezTo>
                    <a:pt x="388503" y="101695"/>
                    <a:pt x="404892" y="117137"/>
                    <a:pt x="414057" y="136074"/>
                  </a:cubicBezTo>
                  <a:lnTo>
                    <a:pt x="416113" y="143846"/>
                  </a:lnTo>
                  <a:lnTo>
                    <a:pt x="419885" y="149440"/>
                  </a:lnTo>
                  <a:cubicBezTo>
                    <a:pt x="424045" y="159275"/>
                    <a:pt x="426345" y="170088"/>
                    <a:pt x="426345" y="181439"/>
                  </a:cubicBezTo>
                  <a:lnTo>
                    <a:pt x="426345" y="454413"/>
                  </a:lnTo>
                  <a:cubicBezTo>
                    <a:pt x="426345" y="499815"/>
                    <a:pt x="389539" y="536621"/>
                    <a:pt x="344137" y="536621"/>
                  </a:cubicBezTo>
                  <a:cubicBezTo>
                    <a:pt x="298735" y="536621"/>
                    <a:pt x="261929" y="499815"/>
                    <a:pt x="261929" y="454413"/>
                  </a:cubicBezTo>
                  <a:lnTo>
                    <a:pt x="261929" y="231755"/>
                  </a:lnTo>
                  <a:lnTo>
                    <a:pt x="55229" y="159877"/>
                  </a:lnTo>
                  <a:cubicBezTo>
                    <a:pt x="12346" y="144966"/>
                    <a:pt x="-10330" y="98113"/>
                    <a:pt x="4583" y="552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88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98" name="Freeform 197"/>
            <p:cNvSpPr/>
            <p:nvPr/>
          </p:nvSpPr>
          <p:spPr>
            <a:xfrm rot="1859874">
              <a:off x="3880795" y="6315107"/>
              <a:ext cx="426345" cy="536621"/>
            </a:xfrm>
            <a:custGeom>
              <a:avLst/>
              <a:gdLst>
                <a:gd name="connsiteX0" fmla="*/ 4583 w 426345"/>
                <a:gd name="connsiteY0" fmla="*/ 55229 h 536621"/>
                <a:gd name="connsiteX1" fmla="*/ 109231 w 426345"/>
                <a:gd name="connsiteY1" fmla="*/ 4583 h 536621"/>
                <a:gd name="connsiteX2" fmla="*/ 367061 w 426345"/>
                <a:gd name="connsiteY2" fmla="*/ 94240 h 536621"/>
                <a:gd name="connsiteX3" fmla="*/ 414057 w 426345"/>
                <a:gd name="connsiteY3" fmla="*/ 136074 h 536621"/>
                <a:gd name="connsiteX4" fmla="*/ 416113 w 426345"/>
                <a:gd name="connsiteY4" fmla="*/ 143846 h 536621"/>
                <a:gd name="connsiteX5" fmla="*/ 419885 w 426345"/>
                <a:gd name="connsiteY5" fmla="*/ 149440 h 536621"/>
                <a:gd name="connsiteX6" fmla="*/ 426345 w 426345"/>
                <a:gd name="connsiteY6" fmla="*/ 181439 h 536621"/>
                <a:gd name="connsiteX7" fmla="*/ 426345 w 426345"/>
                <a:gd name="connsiteY7" fmla="*/ 454413 h 536621"/>
                <a:gd name="connsiteX8" fmla="*/ 344137 w 426345"/>
                <a:gd name="connsiteY8" fmla="*/ 536621 h 536621"/>
                <a:gd name="connsiteX9" fmla="*/ 261929 w 426345"/>
                <a:gd name="connsiteY9" fmla="*/ 454413 h 536621"/>
                <a:gd name="connsiteX10" fmla="*/ 261929 w 426345"/>
                <a:gd name="connsiteY10" fmla="*/ 231755 h 536621"/>
                <a:gd name="connsiteX11" fmla="*/ 55229 w 426345"/>
                <a:gd name="connsiteY11" fmla="*/ 159877 h 536621"/>
                <a:gd name="connsiteX12" fmla="*/ 4583 w 426345"/>
                <a:gd name="connsiteY12" fmla="*/ 55229 h 53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345" h="536621">
                  <a:moveTo>
                    <a:pt x="4583" y="55229"/>
                  </a:moveTo>
                  <a:cubicBezTo>
                    <a:pt x="19494" y="12346"/>
                    <a:pt x="66347" y="-10329"/>
                    <a:pt x="109231" y="4583"/>
                  </a:cubicBezTo>
                  <a:lnTo>
                    <a:pt x="367061" y="94240"/>
                  </a:lnTo>
                  <a:cubicBezTo>
                    <a:pt x="388503" y="101695"/>
                    <a:pt x="404892" y="117137"/>
                    <a:pt x="414057" y="136074"/>
                  </a:cubicBezTo>
                  <a:lnTo>
                    <a:pt x="416113" y="143846"/>
                  </a:lnTo>
                  <a:lnTo>
                    <a:pt x="419885" y="149440"/>
                  </a:lnTo>
                  <a:cubicBezTo>
                    <a:pt x="424045" y="159275"/>
                    <a:pt x="426345" y="170088"/>
                    <a:pt x="426345" y="181439"/>
                  </a:cubicBezTo>
                  <a:lnTo>
                    <a:pt x="426345" y="454413"/>
                  </a:lnTo>
                  <a:cubicBezTo>
                    <a:pt x="426345" y="499815"/>
                    <a:pt x="389539" y="536621"/>
                    <a:pt x="344137" y="536621"/>
                  </a:cubicBezTo>
                  <a:cubicBezTo>
                    <a:pt x="298735" y="536621"/>
                    <a:pt x="261929" y="499815"/>
                    <a:pt x="261929" y="454413"/>
                  </a:cubicBezTo>
                  <a:lnTo>
                    <a:pt x="261929" y="231755"/>
                  </a:lnTo>
                  <a:lnTo>
                    <a:pt x="55229" y="159877"/>
                  </a:lnTo>
                  <a:cubicBezTo>
                    <a:pt x="12346" y="144966"/>
                    <a:pt x="-10330" y="98113"/>
                    <a:pt x="4583" y="552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88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99" name="Rounded Rectangle 198"/>
            <p:cNvSpPr/>
            <p:nvPr/>
          </p:nvSpPr>
          <p:spPr>
            <a:xfrm rot="301301">
              <a:off x="3950947" y="6244925"/>
              <a:ext cx="164416" cy="71579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88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Freeform 199"/>
            <p:cNvSpPr/>
            <p:nvPr/>
          </p:nvSpPr>
          <p:spPr>
            <a:xfrm rot="734530">
              <a:off x="3924590" y="5731675"/>
              <a:ext cx="378426" cy="564458"/>
            </a:xfrm>
            <a:custGeom>
              <a:avLst/>
              <a:gdLst>
                <a:gd name="connsiteX0" fmla="*/ 48126 w 397042"/>
                <a:gd name="connsiteY0" fmla="*/ 12031 h 565484"/>
                <a:gd name="connsiteX1" fmla="*/ 0 w 397042"/>
                <a:gd name="connsiteY1" fmla="*/ 240631 h 565484"/>
                <a:gd name="connsiteX2" fmla="*/ 48126 w 397042"/>
                <a:gd name="connsiteY2" fmla="*/ 565484 h 565484"/>
                <a:gd name="connsiteX3" fmla="*/ 397042 w 397042"/>
                <a:gd name="connsiteY3" fmla="*/ 541421 h 565484"/>
                <a:gd name="connsiteX4" fmla="*/ 397042 w 397042"/>
                <a:gd name="connsiteY4" fmla="*/ 216568 h 565484"/>
                <a:gd name="connsiteX5" fmla="*/ 276726 w 397042"/>
                <a:gd name="connsiteY5" fmla="*/ 0 h 565484"/>
                <a:gd name="connsiteX6" fmla="*/ 48126 w 397042"/>
                <a:gd name="connsiteY6" fmla="*/ 12031 h 565484"/>
                <a:gd name="connsiteX0" fmla="*/ 48126 w 397042"/>
                <a:gd name="connsiteY0" fmla="*/ 12031 h 589336"/>
                <a:gd name="connsiteX1" fmla="*/ 0 w 397042"/>
                <a:gd name="connsiteY1" fmla="*/ 240631 h 589336"/>
                <a:gd name="connsiteX2" fmla="*/ 48126 w 397042"/>
                <a:gd name="connsiteY2" fmla="*/ 565484 h 589336"/>
                <a:gd name="connsiteX3" fmla="*/ 397042 w 397042"/>
                <a:gd name="connsiteY3" fmla="*/ 564666 h 589336"/>
                <a:gd name="connsiteX4" fmla="*/ 397042 w 397042"/>
                <a:gd name="connsiteY4" fmla="*/ 216568 h 589336"/>
                <a:gd name="connsiteX5" fmla="*/ 276726 w 397042"/>
                <a:gd name="connsiteY5" fmla="*/ 0 h 589336"/>
                <a:gd name="connsiteX6" fmla="*/ 48126 w 397042"/>
                <a:gd name="connsiteY6" fmla="*/ 12031 h 589336"/>
                <a:gd name="connsiteX0" fmla="*/ 48126 w 397042"/>
                <a:gd name="connsiteY0" fmla="*/ 12031 h 589336"/>
                <a:gd name="connsiteX1" fmla="*/ 0 w 397042"/>
                <a:gd name="connsiteY1" fmla="*/ 240631 h 589336"/>
                <a:gd name="connsiteX2" fmla="*/ 48126 w 397042"/>
                <a:gd name="connsiteY2" fmla="*/ 565484 h 589336"/>
                <a:gd name="connsiteX3" fmla="*/ 397042 w 397042"/>
                <a:gd name="connsiteY3" fmla="*/ 564666 h 589336"/>
                <a:gd name="connsiteX4" fmla="*/ 397042 w 397042"/>
                <a:gd name="connsiteY4" fmla="*/ 216568 h 589336"/>
                <a:gd name="connsiteX5" fmla="*/ 276726 w 397042"/>
                <a:gd name="connsiteY5" fmla="*/ 0 h 589336"/>
                <a:gd name="connsiteX6" fmla="*/ 48126 w 397042"/>
                <a:gd name="connsiteY6" fmla="*/ 12031 h 589336"/>
                <a:gd name="connsiteX0" fmla="*/ 48126 w 422887"/>
                <a:gd name="connsiteY0" fmla="*/ 12031 h 604018"/>
                <a:gd name="connsiteX1" fmla="*/ 0 w 422887"/>
                <a:gd name="connsiteY1" fmla="*/ 240631 h 604018"/>
                <a:gd name="connsiteX2" fmla="*/ 48126 w 422887"/>
                <a:gd name="connsiteY2" fmla="*/ 565484 h 604018"/>
                <a:gd name="connsiteX3" fmla="*/ 397042 w 422887"/>
                <a:gd name="connsiteY3" fmla="*/ 564666 h 604018"/>
                <a:gd name="connsiteX4" fmla="*/ 397042 w 422887"/>
                <a:gd name="connsiteY4" fmla="*/ 266930 h 604018"/>
                <a:gd name="connsiteX5" fmla="*/ 276726 w 422887"/>
                <a:gd name="connsiteY5" fmla="*/ 0 h 604018"/>
                <a:gd name="connsiteX6" fmla="*/ 48126 w 422887"/>
                <a:gd name="connsiteY6" fmla="*/ 12031 h 604018"/>
                <a:gd name="connsiteX0" fmla="*/ 48126 w 397042"/>
                <a:gd name="connsiteY0" fmla="*/ 12031 h 614337"/>
                <a:gd name="connsiteX1" fmla="*/ 0 w 397042"/>
                <a:gd name="connsiteY1" fmla="*/ 240631 h 614337"/>
                <a:gd name="connsiteX2" fmla="*/ 48126 w 397042"/>
                <a:gd name="connsiteY2" fmla="*/ 565484 h 614337"/>
                <a:gd name="connsiteX3" fmla="*/ 397042 w 397042"/>
                <a:gd name="connsiteY3" fmla="*/ 564666 h 614337"/>
                <a:gd name="connsiteX4" fmla="*/ 397042 w 397042"/>
                <a:gd name="connsiteY4" fmla="*/ 266930 h 614337"/>
                <a:gd name="connsiteX5" fmla="*/ 276726 w 397042"/>
                <a:gd name="connsiteY5" fmla="*/ 0 h 614337"/>
                <a:gd name="connsiteX6" fmla="*/ 48126 w 397042"/>
                <a:gd name="connsiteY6" fmla="*/ 12031 h 614337"/>
                <a:gd name="connsiteX0" fmla="*/ 50374 w 399290"/>
                <a:gd name="connsiteY0" fmla="*/ 12031 h 614337"/>
                <a:gd name="connsiteX1" fmla="*/ 2248 w 399290"/>
                <a:gd name="connsiteY1" fmla="*/ 240631 h 614337"/>
                <a:gd name="connsiteX2" fmla="*/ 50374 w 399290"/>
                <a:gd name="connsiteY2" fmla="*/ 565484 h 614337"/>
                <a:gd name="connsiteX3" fmla="*/ 399290 w 399290"/>
                <a:gd name="connsiteY3" fmla="*/ 564666 h 614337"/>
                <a:gd name="connsiteX4" fmla="*/ 399290 w 399290"/>
                <a:gd name="connsiteY4" fmla="*/ 266930 h 614337"/>
                <a:gd name="connsiteX5" fmla="*/ 278974 w 399290"/>
                <a:gd name="connsiteY5" fmla="*/ 0 h 614337"/>
                <a:gd name="connsiteX6" fmla="*/ 50374 w 399290"/>
                <a:gd name="connsiteY6" fmla="*/ 12031 h 614337"/>
                <a:gd name="connsiteX0" fmla="*/ 51997 w 400913"/>
                <a:gd name="connsiteY0" fmla="*/ 12031 h 614337"/>
                <a:gd name="connsiteX1" fmla="*/ 3871 w 400913"/>
                <a:gd name="connsiteY1" fmla="*/ 240631 h 614337"/>
                <a:gd name="connsiteX2" fmla="*/ 51997 w 400913"/>
                <a:gd name="connsiteY2" fmla="*/ 565484 h 614337"/>
                <a:gd name="connsiteX3" fmla="*/ 400913 w 400913"/>
                <a:gd name="connsiteY3" fmla="*/ 564666 h 614337"/>
                <a:gd name="connsiteX4" fmla="*/ 400913 w 400913"/>
                <a:gd name="connsiteY4" fmla="*/ 266930 h 614337"/>
                <a:gd name="connsiteX5" fmla="*/ 280597 w 400913"/>
                <a:gd name="connsiteY5" fmla="*/ 0 h 614337"/>
                <a:gd name="connsiteX6" fmla="*/ 51997 w 400913"/>
                <a:gd name="connsiteY6" fmla="*/ 12031 h 614337"/>
                <a:gd name="connsiteX0" fmla="*/ 48522 w 397438"/>
                <a:gd name="connsiteY0" fmla="*/ 12031 h 622982"/>
                <a:gd name="connsiteX1" fmla="*/ 396 w 397438"/>
                <a:gd name="connsiteY1" fmla="*/ 240631 h 622982"/>
                <a:gd name="connsiteX2" fmla="*/ 48522 w 397438"/>
                <a:gd name="connsiteY2" fmla="*/ 565484 h 622982"/>
                <a:gd name="connsiteX3" fmla="*/ 397438 w 397438"/>
                <a:gd name="connsiteY3" fmla="*/ 564666 h 622982"/>
                <a:gd name="connsiteX4" fmla="*/ 397438 w 397438"/>
                <a:gd name="connsiteY4" fmla="*/ 266930 h 622982"/>
                <a:gd name="connsiteX5" fmla="*/ 277122 w 397438"/>
                <a:gd name="connsiteY5" fmla="*/ 0 h 622982"/>
                <a:gd name="connsiteX6" fmla="*/ 48522 w 397438"/>
                <a:gd name="connsiteY6" fmla="*/ 12031 h 62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438" h="622982">
                  <a:moveTo>
                    <a:pt x="48522" y="12031"/>
                  </a:moveTo>
                  <a:cubicBezTo>
                    <a:pt x="2401" y="52136"/>
                    <a:pt x="4055" y="152263"/>
                    <a:pt x="396" y="240631"/>
                  </a:cubicBezTo>
                  <a:cubicBezTo>
                    <a:pt x="-3263" y="328999"/>
                    <a:pt x="18942" y="499856"/>
                    <a:pt x="48522" y="565484"/>
                  </a:cubicBezTo>
                  <a:cubicBezTo>
                    <a:pt x="83620" y="643354"/>
                    <a:pt x="397833" y="641201"/>
                    <a:pt x="397438" y="564666"/>
                  </a:cubicBezTo>
                  <a:cubicBezTo>
                    <a:pt x="397041" y="487790"/>
                    <a:pt x="397438" y="366175"/>
                    <a:pt x="397438" y="266930"/>
                  </a:cubicBezTo>
                  <a:cubicBezTo>
                    <a:pt x="397438" y="150897"/>
                    <a:pt x="335275" y="34090"/>
                    <a:pt x="277122" y="0"/>
                  </a:cubicBezTo>
                  <a:lnTo>
                    <a:pt x="48522" y="1203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1" name="Freeform 200"/>
            <p:cNvSpPr/>
            <p:nvPr/>
          </p:nvSpPr>
          <p:spPr>
            <a:xfrm rot="3264935" flipH="1">
              <a:off x="3612455" y="5487173"/>
              <a:ext cx="415696" cy="356367"/>
            </a:xfrm>
            <a:custGeom>
              <a:avLst/>
              <a:gdLst>
                <a:gd name="connsiteX0" fmla="*/ 223838 w 395288"/>
                <a:gd name="connsiteY0" fmla="*/ 23812 h 333375"/>
                <a:gd name="connsiteX1" fmla="*/ 0 w 395288"/>
                <a:gd name="connsiteY1" fmla="*/ 333375 h 333375"/>
                <a:gd name="connsiteX2" fmla="*/ 371475 w 395288"/>
                <a:gd name="connsiteY2" fmla="*/ 238125 h 333375"/>
                <a:gd name="connsiteX3" fmla="*/ 395288 w 395288"/>
                <a:gd name="connsiteY3" fmla="*/ 0 h 333375"/>
                <a:gd name="connsiteX4" fmla="*/ 223838 w 395288"/>
                <a:gd name="connsiteY4" fmla="*/ 23812 h 333375"/>
                <a:gd name="connsiteX0" fmla="*/ 223838 w 395288"/>
                <a:gd name="connsiteY0" fmla="*/ 23812 h 333375"/>
                <a:gd name="connsiteX1" fmla="*/ 0 w 395288"/>
                <a:gd name="connsiteY1" fmla="*/ 333375 h 333375"/>
                <a:gd name="connsiteX2" fmla="*/ 371475 w 395288"/>
                <a:gd name="connsiteY2" fmla="*/ 238125 h 333375"/>
                <a:gd name="connsiteX3" fmla="*/ 395288 w 395288"/>
                <a:gd name="connsiteY3" fmla="*/ 0 h 333375"/>
                <a:gd name="connsiteX4" fmla="*/ 223838 w 395288"/>
                <a:gd name="connsiteY4" fmla="*/ 23812 h 333375"/>
                <a:gd name="connsiteX0" fmla="*/ 223838 w 445972"/>
                <a:gd name="connsiteY0" fmla="*/ 1523 h 311086"/>
                <a:gd name="connsiteX1" fmla="*/ 0 w 445972"/>
                <a:gd name="connsiteY1" fmla="*/ 311086 h 311086"/>
                <a:gd name="connsiteX2" fmla="*/ 371475 w 445972"/>
                <a:gd name="connsiteY2" fmla="*/ 215836 h 311086"/>
                <a:gd name="connsiteX3" fmla="*/ 445972 w 445972"/>
                <a:gd name="connsiteY3" fmla="*/ 11718 h 311086"/>
                <a:gd name="connsiteX4" fmla="*/ 223838 w 445972"/>
                <a:gd name="connsiteY4" fmla="*/ 1523 h 311086"/>
                <a:gd name="connsiteX0" fmla="*/ 223838 w 455165"/>
                <a:gd name="connsiteY0" fmla="*/ 28257 h 337820"/>
                <a:gd name="connsiteX1" fmla="*/ 0 w 455165"/>
                <a:gd name="connsiteY1" fmla="*/ 337820 h 337820"/>
                <a:gd name="connsiteX2" fmla="*/ 371475 w 455165"/>
                <a:gd name="connsiteY2" fmla="*/ 242570 h 337820"/>
                <a:gd name="connsiteX3" fmla="*/ 445972 w 455165"/>
                <a:gd name="connsiteY3" fmla="*/ 38452 h 337820"/>
                <a:gd name="connsiteX4" fmla="*/ 223838 w 455165"/>
                <a:gd name="connsiteY4" fmla="*/ 28257 h 337820"/>
                <a:gd name="connsiteX0" fmla="*/ 223838 w 455165"/>
                <a:gd name="connsiteY0" fmla="*/ 51548 h 361111"/>
                <a:gd name="connsiteX1" fmla="*/ 0 w 455165"/>
                <a:gd name="connsiteY1" fmla="*/ 361111 h 361111"/>
                <a:gd name="connsiteX2" fmla="*/ 371475 w 455165"/>
                <a:gd name="connsiteY2" fmla="*/ 265861 h 361111"/>
                <a:gd name="connsiteX3" fmla="*/ 445972 w 455165"/>
                <a:gd name="connsiteY3" fmla="*/ 61743 h 361111"/>
                <a:gd name="connsiteX4" fmla="*/ 223838 w 455165"/>
                <a:gd name="connsiteY4" fmla="*/ 51548 h 361111"/>
                <a:gd name="connsiteX0" fmla="*/ 223838 w 466050"/>
                <a:gd name="connsiteY0" fmla="*/ 51548 h 361111"/>
                <a:gd name="connsiteX1" fmla="*/ 0 w 466050"/>
                <a:gd name="connsiteY1" fmla="*/ 361111 h 361111"/>
                <a:gd name="connsiteX2" fmla="*/ 371475 w 466050"/>
                <a:gd name="connsiteY2" fmla="*/ 265861 h 361111"/>
                <a:gd name="connsiteX3" fmla="*/ 445972 w 466050"/>
                <a:gd name="connsiteY3" fmla="*/ 61743 h 361111"/>
                <a:gd name="connsiteX4" fmla="*/ 223838 w 466050"/>
                <a:gd name="connsiteY4" fmla="*/ 51548 h 361111"/>
                <a:gd name="connsiteX0" fmla="*/ 221935 w 466186"/>
                <a:gd name="connsiteY0" fmla="*/ 65596 h 332805"/>
                <a:gd name="connsiteX1" fmla="*/ 0 w 466186"/>
                <a:gd name="connsiteY1" fmla="*/ 332805 h 332805"/>
                <a:gd name="connsiteX2" fmla="*/ 371475 w 466186"/>
                <a:gd name="connsiteY2" fmla="*/ 237555 h 332805"/>
                <a:gd name="connsiteX3" fmla="*/ 445972 w 466186"/>
                <a:gd name="connsiteY3" fmla="*/ 33437 h 332805"/>
                <a:gd name="connsiteX4" fmla="*/ 221935 w 466186"/>
                <a:gd name="connsiteY4" fmla="*/ 65596 h 332805"/>
                <a:gd name="connsiteX0" fmla="*/ 221935 w 453356"/>
                <a:gd name="connsiteY0" fmla="*/ 65002 h 332211"/>
                <a:gd name="connsiteX1" fmla="*/ 0 w 453356"/>
                <a:gd name="connsiteY1" fmla="*/ 332211 h 332211"/>
                <a:gd name="connsiteX2" fmla="*/ 332159 w 453356"/>
                <a:gd name="connsiteY2" fmla="*/ 227028 h 332211"/>
                <a:gd name="connsiteX3" fmla="*/ 445972 w 453356"/>
                <a:gd name="connsiteY3" fmla="*/ 32843 h 332211"/>
                <a:gd name="connsiteX4" fmla="*/ 221935 w 453356"/>
                <a:gd name="connsiteY4" fmla="*/ 65002 h 332211"/>
                <a:gd name="connsiteX0" fmla="*/ 221935 w 468255"/>
                <a:gd name="connsiteY0" fmla="*/ 83760 h 350969"/>
                <a:gd name="connsiteX1" fmla="*/ 0 w 468255"/>
                <a:gd name="connsiteY1" fmla="*/ 350969 h 350969"/>
                <a:gd name="connsiteX2" fmla="*/ 332159 w 468255"/>
                <a:gd name="connsiteY2" fmla="*/ 245786 h 350969"/>
                <a:gd name="connsiteX3" fmla="*/ 445972 w 468255"/>
                <a:gd name="connsiteY3" fmla="*/ 51601 h 350969"/>
                <a:gd name="connsiteX4" fmla="*/ 221935 w 468255"/>
                <a:gd name="connsiteY4" fmla="*/ 83760 h 350969"/>
                <a:gd name="connsiteX0" fmla="*/ 169376 w 415696"/>
                <a:gd name="connsiteY0" fmla="*/ 69270 h 356367"/>
                <a:gd name="connsiteX1" fmla="*/ 0 w 415696"/>
                <a:gd name="connsiteY1" fmla="*/ 356367 h 356367"/>
                <a:gd name="connsiteX2" fmla="*/ 279600 w 415696"/>
                <a:gd name="connsiteY2" fmla="*/ 231296 h 356367"/>
                <a:gd name="connsiteX3" fmla="*/ 393413 w 415696"/>
                <a:gd name="connsiteY3" fmla="*/ 37111 h 356367"/>
                <a:gd name="connsiteX4" fmla="*/ 169376 w 415696"/>
                <a:gd name="connsiteY4" fmla="*/ 69270 h 356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96" h="356367">
                  <a:moveTo>
                    <a:pt x="169376" y="69270"/>
                  </a:moveTo>
                  <a:cubicBezTo>
                    <a:pt x="103807" y="122479"/>
                    <a:pt x="122238" y="267466"/>
                    <a:pt x="0" y="356367"/>
                  </a:cubicBezTo>
                  <a:cubicBezTo>
                    <a:pt x="110720" y="321306"/>
                    <a:pt x="168880" y="266357"/>
                    <a:pt x="279600" y="231296"/>
                  </a:cubicBezTo>
                  <a:cubicBezTo>
                    <a:pt x="403425" y="199546"/>
                    <a:pt x="446426" y="112529"/>
                    <a:pt x="393413" y="37111"/>
                  </a:cubicBezTo>
                  <a:cubicBezTo>
                    <a:pt x="340400" y="-38307"/>
                    <a:pt x="234945" y="16061"/>
                    <a:pt x="169376" y="6927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2" name="Rounded Rectangle 82"/>
            <p:cNvSpPr/>
            <p:nvPr/>
          </p:nvSpPr>
          <p:spPr>
            <a:xfrm flipH="1">
              <a:off x="3830145" y="5292481"/>
              <a:ext cx="566191" cy="513281"/>
            </a:xfrm>
            <a:custGeom>
              <a:avLst/>
              <a:gdLst>
                <a:gd name="connsiteX0" fmla="*/ 0 w 608621"/>
                <a:gd name="connsiteY0" fmla="*/ 259098 h 518196"/>
                <a:gd name="connsiteX1" fmla="*/ 259098 w 608621"/>
                <a:gd name="connsiteY1" fmla="*/ 0 h 518196"/>
                <a:gd name="connsiteX2" fmla="*/ 349523 w 608621"/>
                <a:gd name="connsiteY2" fmla="*/ 0 h 518196"/>
                <a:gd name="connsiteX3" fmla="*/ 608621 w 608621"/>
                <a:gd name="connsiteY3" fmla="*/ 259098 h 518196"/>
                <a:gd name="connsiteX4" fmla="*/ 608621 w 608621"/>
                <a:gd name="connsiteY4" fmla="*/ 259098 h 518196"/>
                <a:gd name="connsiteX5" fmla="*/ 349523 w 608621"/>
                <a:gd name="connsiteY5" fmla="*/ 518196 h 518196"/>
                <a:gd name="connsiteX6" fmla="*/ 259098 w 608621"/>
                <a:gd name="connsiteY6" fmla="*/ 518196 h 518196"/>
                <a:gd name="connsiteX7" fmla="*/ 0 w 608621"/>
                <a:gd name="connsiteY7" fmla="*/ 259098 h 518196"/>
                <a:gd name="connsiteX0" fmla="*/ 0 w 608621"/>
                <a:gd name="connsiteY0" fmla="*/ 259098 h 518196"/>
                <a:gd name="connsiteX1" fmla="*/ 259098 w 608621"/>
                <a:gd name="connsiteY1" fmla="*/ 0 h 518196"/>
                <a:gd name="connsiteX2" fmla="*/ 349523 w 608621"/>
                <a:gd name="connsiteY2" fmla="*/ 0 h 518196"/>
                <a:gd name="connsiteX3" fmla="*/ 608621 w 608621"/>
                <a:gd name="connsiteY3" fmla="*/ 259098 h 518196"/>
                <a:gd name="connsiteX4" fmla="*/ 608621 w 608621"/>
                <a:gd name="connsiteY4" fmla="*/ 259098 h 518196"/>
                <a:gd name="connsiteX5" fmla="*/ 349523 w 608621"/>
                <a:gd name="connsiteY5" fmla="*/ 518196 h 518196"/>
                <a:gd name="connsiteX6" fmla="*/ 259098 w 608621"/>
                <a:gd name="connsiteY6" fmla="*/ 518196 h 518196"/>
                <a:gd name="connsiteX7" fmla="*/ 0 w 608621"/>
                <a:gd name="connsiteY7" fmla="*/ 259098 h 518196"/>
                <a:gd name="connsiteX0" fmla="*/ 0 w 608621"/>
                <a:gd name="connsiteY0" fmla="*/ 259098 h 518196"/>
                <a:gd name="connsiteX1" fmla="*/ 259098 w 608621"/>
                <a:gd name="connsiteY1" fmla="*/ 0 h 518196"/>
                <a:gd name="connsiteX2" fmla="*/ 349523 w 608621"/>
                <a:gd name="connsiteY2" fmla="*/ 0 h 518196"/>
                <a:gd name="connsiteX3" fmla="*/ 608621 w 608621"/>
                <a:gd name="connsiteY3" fmla="*/ 259098 h 518196"/>
                <a:gd name="connsiteX4" fmla="*/ 608621 w 608621"/>
                <a:gd name="connsiteY4" fmla="*/ 259098 h 518196"/>
                <a:gd name="connsiteX5" fmla="*/ 349523 w 608621"/>
                <a:gd name="connsiteY5" fmla="*/ 518196 h 518196"/>
                <a:gd name="connsiteX6" fmla="*/ 259098 w 608621"/>
                <a:gd name="connsiteY6" fmla="*/ 518196 h 518196"/>
                <a:gd name="connsiteX7" fmla="*/ 0 w 608621"/>
                <a:gd name="connsiteY7" fmla="*/ 259098 h 518196"/>
                <a:gd name="connsiteX0" fmla="*/ 0 w 608621"/>
                <a:gd name="connsiteY0" fmla="*/ 259098 h 518196"/>
                <a:gd name="connsiteX1" fmla="*/ 259098 w 608621"/>
                <a:gd name="connsiteY1" fmla="*/ 0 h 518196"/>
                <a:gd name="connsiteX2" fmla="*/ 349523 w 608621"/>
                <a:gd name="connsiteY2" fmla="*/ 0 h 518196"/>
                <a:gd name="connsiteX3" fmla="*/ 608621 w 608621"/>
                <a:gd name="connsiteY3" fmla="*/ 259098 h 518196"/>
                <a:gd name="connsiteX4" fmla="*/ 608621 w 608621"/>
                <a:gd name="connsiteY4" fmla="*/ 259098 h 518196"/>
                <a:gd name="connsiteX5" fmla="*/ 349523 w 608621"/>
                <a:gd name="connsiteY5" fmla="*/ 507438 h 518196"/>
                <a:gd name="connsiteX6" fmla="*/ 259098 w 608621"/>
                <a:gd name="connsiteY6" fmla="*/ 518196 h 518196"/>
                <a:gd name="connsiteX7" fmla="*/ 0 w 608621"/>
                <a:gd name="connsiteY7" fmla="*/ 259098 h 518196"/>
                <a:gd name="connsiteX0" fmla="*/ 0 w 608621"/>
                <a:gd name="connsiteY0" fmla="*/ 259098 h 518196"/>
                <a:gd name="connsiteX1" fmla="*/ 259098 w 608621"/>
                <a:gd name="connsiteY1" fmla="*/ 0 h 518196"/>
                <a:gd name="connsiteX2" fmla="*/ 349523 w 608621"/>
                <a:gd name="connsiteY2" fmla="*/ 0 h 518196"/>
                <a:gd name="connsiteX3" fmla="*/ 608621 w 608621"/>
                <a:gd name="connsiteY3" fmla="*/ 259098 h 518196"/>
                <a:gd name="connsiteX4" fmla="*/ 608621 w 608621"/>
                <a:gd name="connsiteY4" fmla="*/ 259098 h 518196"/>
                <a:gd name="connsiteX5" fmla="*/ 259098 w 608621"/>
                <a:gd name="connsiteY5" fmla="*/ 518196 h 518196"/>
                <a:gd name="connsiteX6" fmla="*/ 0 w 608621"/>
                <a:gd name="connsiteY6" fmla="*/ 259098 h 518196"/>
                <a:gd name="connsiteX0" fmla="*/ 543 w 609164"/>
                <a:gd name="connsiteY0" fmla="*/ 259098 h 512817"/>
                <a:gd name="connsiteX1" fmla="*/ 259641 w 609164"/>
                <a:gd name="connsiteY1" fmla="*/ 0 h 512817"/>
                <a:gd name="connsiteX2" fmla="*/ 350066 w 609164"/>
                <a:gd name="connsiteY2" fmla="*/ 0 h 512817"/>
                <a:gd name="connsiteX3" fmla="*/ 609164 w 609164"/>
                <a:gd name="connsiteY3" fmla="*/ 259098 h 512817"/>
                <a:gd name="connsiteX4" fmla="*/ 609164 w 609164"/>
                <a:gd name="connsiteY4" fmla="*/ 259098 h 512817"/>
                <a:gd name="connsiteX5" fmla="*/ 318808 w 609164"/>
                <a:gd name="connsiteY5" fmla="*/ 512817 h 512817"/>
                <a:gd name="connsiteX6" fmla="*/ 543 w 609164"/>
                <a:gd name="connsiteY6" fmla="*/ 259098 h 512817"/>
                <a:gd name="connsiteX0" fmla="*/ 543 w 609164"/>
                <a:gd name="connsiteY0" fmla="*/ 259098 h 512817"/>
                <a:gd name="connsiteX1" fmla="*/ 259641 w 609164"/>
                <a:gd name="connsiteY1" fmla="*/ 0 h 512817"/>
                <a:gd name="connsiteX2" fmla="*/ 350066 w 609164"/>
                <a:gd name="connsiteY2" fmla="*/ 0 h 512817"/>
                <a:gd name="connsiteX3" fmla="*/ 609164 w 609164"/>
                <a:gd name="connsiteY3" fmla="*/ 259098 h 512817"/>
                <a:gd name="connsiteX4" fmla="*/ 609164 w 609164"/>
                <a:gd name="connsiteY4" fmla="*/ 259098 h 512817"/>
                <a:gd name="connsiteX5" fmla="*/ 318808 w 609164"/>
                <a:gd name="connsiteY5" fmla="*/ 512817 h 512817"/>
                <a:gd name="connsiteX6" fmla="*/ 543 w 609164"/>
                <a:gd name="connsiteY6" fmla="*/ 259098 h 512817"/>
                <a:gd name="connsiteX0" fmla="*/ 543 w 609164"/>
                <a:gd name="connsiteY0" fmla="*/ 259098 h 512817"/>
                <a:gd name="connsiteX1" fmla="*/ 259641 w 609164"/>
                <a:gd name="connsiteY1" fmla="*/ 0 h 512817"/>
                <a:gd name="connsiteX2" fmla="*/ 350066 w 609164"/>
                <a:gd name="connsiteY2" fmla="*/ 0 h 512817"/>
                <a:gd name="connsiteX3" fmla="*/ 609164 w 609164"/>
                <a:gd name="connsiteY3" fmla="*/ 259098 h 512817"/>
                <a:gd name="connsiteX4" fmla="*/ 609164 w 609164"/>
                <a:gd name="connsiteY4" fmla="*/ 259098 h 512817"/>
                <a:gd name="connsiteX5" fmla="*/ 318808 w 609164"/>
                <a:gd name="connsiteY5" fmla="*/ 512817 h 512817"/>
                <a:gd name="connsiteX6" fmla="*/ 543 w 609164"/>
                <a:gd name="connsiteY6" fmla="*/ 259098 h 512817"/>
                <a:gd name="connsiteX0" fmla="*/ 543 w 609164"/>
                <a:gd name="connsiteY0" fmla="*/ 259098 h 512817"/>
                <a:gd name="connsiteX1" fmla="*/ 259641 w 609164"/>
                <a:gd name="connsiteY1" fmla="*/ 0 h 512817"/>
                <a:gd name="connsiteX2" fmla="*/ 350066 w 609164"/>
                <a:gd name="connsiteY2" fmla="*/ 0 h 512817"/>
                <a:gd name="connsiteX3" fmla="*/ 609164 w 609164"/>
                <a:gd name="connsiteY3" fmla="*/ 259098 h 512817"/>
                <a:gd name="connsiteX4" fmla="*/ 609164 w 609164"/>
                <a:gd name="connsiteY4" fmla="*/ 259098 h 512817"/>
                <a:gd name="connsiteX5" fmla="*/ 318808 w 609164"/>
                <a:gd name="connsiteY5" fmla="*/ 512817 h 512817"/>
                <a:gd name="connsiteX6" fmla="*/ 543 w 609164"/>
                <a:gd name="connsiteY6" fmla="*/ 259098 h 512817"/>
                <a:gd name="connsiteX0" fmla="*/ 543 w 609164"/>
                <a:gd name="connsiteY0" fmla="*/ 259098 h 513281"/>
                <a:gd name="connsiteX1" fmla="*/ 259641 w 609164"/>
                <a:gd name="connsiteY1" fmla="*/ 0 h 513281"/>
                <a:gd name="connsiteX2" fmla="*/ 350066 w 609164"/>
                <a:gd name="connsiteY2" fmla="*/ 0 h 513281"/>
                <a:gd name="connsiteX3" fmla="*/ 609164 w 609164"/>
                <a:gd name="connsiteY3" fmla="*/ 259098 h 513281"/>
                <a:gd name="connsiteX4" fmla="*/ 609164 w 609164"/>
                <a:gd name="connsiteY4" fmla="*/ 259098 h 513281"/>
                <a:gd name="connsiteX5" fmla="*/ 318808 w 609164"/>
                <a:gd name="connsiteY5" fmla="*/ 512817 h 513281"/>
                <a:gd name="connsiteX6" fmla="*/ 543 w 609164"/>
                <a:gd name="connsiteY6" fmla="*/ 259098 h 513281"/>
                <a:gd name="connsiteX0" fmla="*/ 543 w 609164"/>
                <a:gd name="connsiteY0" fmla="*/ 259098 h 513281"/>
                <a:gd name="connsiteX1" fmla="*/ 259641 w 609164"/>
                <a:gd name="connsiteY1" fmla="*/ 0 h 513281"/>
                <a:gd name="connsiteX2" fmla="*/ 350066 w 609164"/>
                <a:gd name="connsiteY2" fmla="*/ 0 h 513281"/>
                <a:gd name="connsiteX3" fmla="*/ 609164 w 609164"/>
                <a:gd name="connsiteY3" fmla="*/ 259098 h 513281"/>
                <a:gd name="connsiteX4" fmla="*/ 609164 w 609164"/>
                <a:gd name="connsiteY4" fmla="*/ 259098 h 513281"/>
                <a:gd name="connsiteX5" fmla="*/ 318808 w 609164"/>
                <a:gd name="connsiteY5" fmla="*/ 512817 h 513281"/>
                <a:gd name="connsiteX6" fmla="*/ 543 w 609164"/>
                <a:gd name="connsiteY6" fmla="*/ 259098 h 5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164" h="513281">
                  <a:moveTo>
                    <a:pt x="543" y="259098"/>
                  </a:moveTo>
                  <a:cubicBezTo>
                    <a:pt x="-9318" y="173629"/>
                    <a:pt x="116545" y="0"/>
                    <a:pt x="259641" y="0"/>
                  </a:cubicBezTo>
                  <a:lnTo>
                    <a:pt x="350066" y="0"/>
                  </a:lnTo>
                  <a:cubicBezTo>
                    <a:pt x="493162" y="0"/>
                    <a:pt x="609164" y="116002"/>
                    <a:pt x="609164" y="259098"/>
                  </a:cubicBezTo>
                  <a:lnTo>
                    <a:pt x="609164" y="259098"/>
                  </a:lnTo>
                  <a:cubicBezTo>
                    <a:pt x="560771" y="301385"/>
                    <a:pt x="500928" y="502059"/>
                    <a:pt x="318808" y="512817"/>
                  </a:cubicBezTo>
                  <a:cubicBezTo>
                    <a:pt x="136688" y="523575"/>
                    <a:pt x="10404" y="344567"/>
                    <a:pt x="543" y="25909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88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Oval 202"/>
            <p:cNvSpPr/>
            <p:nvPr/>
          </p:nvSpPr>
          <p:spPr>
            <a:xfrm>
              <a:off x="4195015" y="5499680"/>
              <a:ext cx="108000" cy="108000"/>
            </a:xfrm>
            <a:prstGeom prst="ellipse">
              <a:avLst/>
            </a:prstGeom>
            <a:solidFill>
              <a:srgbClr val="88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228010" y="5184066"/>
              <a:ext cx="1836735" cy="1790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Freeform 204"/>
            <p:cNvSpPr/>
            <p:nvPr/>
          </p:nvSpPr>
          <p:spPr>
            <a:xfrm rot="419459">
              <a:off x="3768579" y="6140887"/>
              <a:ext cx="585080" cy="405759"/>
            </a:xfrm>
            <a:custGeom>
              <a:avLst/>
              <a:gdLst>
                <a:gd name="connsiteX0" fmla="*/ 57150 w 652462"/>
                <a:gd name="connsiteY0" fmla="*/ 4762 h 361950"/>
                <a:gd name="connsiteX1" fmla="*/ 0 w 652462"/>
                <a:gd name="connsiteY1" fmla="*/ 242887 h 361950"/>
                <a:gd name="connsiteX2" fmla="*/ 452437 w 652462"/>
                <a:gd name="connsiteY2" fmla="*/ 361950 h 361950"/>
                <a:gd name="connsiteX3" fmla="*/ 652462 w 652462"/>
                <a:gd name="connsiteY3" fmla="*/ 257175 h 361950"/>
                <a:gd name="connsiteX4" fmla="*/ 604837 w 652462"/>
                <a:gd name="connsiteY4" fmla="*/ 0 h 361950"/>
                <a:gd name="connsiteX5" fmla="*/ 57150 w 652462"/>
                <a:gd name="connsiteY5" fmla="*/ 4762 h 361950"/>
                <a:gd name="connsiteX0" fmla="*/ 57150 w 652462"/>
                <a:gd name="connsiteY0" fmla="*/ 9524 h 366712"/>
                <a:gd name="connsiteX1" fmla="*/ 0 w 652462"/>
                <a:gd name="connsiteY1" fmla="*/ 247649 h 366712"/>
                <a:gd name="connsiteX2" fmla="*/ 452437 w 652462"/>
                <a:gd name="connsiteY2" fmla="*/ 366712 h 366712"/>
                <a:gd name="connsiteX3" fmla="*/ 652462 w 652462"/>
                <a:gd name="connsiteY3" fmla="*/ 261937 h 366712"/>
                <a:gd name="connsiteX4" fmla="*/ 560226 w 652462"/>
                <a:gd name="connsiteY4" fmla="*/ 0 h 366712"/>
                <a:gd name="connsiteX5" fmla="*/ 57150 w 652462"/>
                <a:gd name="connsiteY5" fmla="*/ 9524 h 366712"/>
                <a:gd name="connsiteX0" fmla="*/ 86891 w 652462"/>
                <a:gd name="connsiteY0" fmla="*/ 0 h 409575"/>
                <a:gd name="connsiteX1" fmla="*/ 0 w 652462"/>
                <a:gd name="connsiteY1" fmla="*/ 290512 h 409575"/>
                <a:gd name="connsiteX2" fmla="*/ 452437 w 652462"/>
                <a:gd name="connsiteY2" fmla="*/ 409575 h 409575"/>
                <a:gd name="connsiteX3" fmla="*/ 652462 w 652462"/>
                <a:gd name="connsiteY3" fmla="*/ 304800 h 409575"/>
                <a:gd name="connsiteX4" fmla="*/ 560226 w 652462"/>
                <a:gd name="connsiteY4" fmla="*/ 42863 h 409575"/>
                <a:gd name="connsiteX5" fmla="*/ 86891 w 652462"/>
                <a:gd name="connsiteY5" fmla="*/ 0 h 409575"/>
                <a:gd name="connsiteX0" fmla="*/ 86891 w 652462"/>
                <a:gd name="connsiteY0" fmla="*/ 4762 h 414337"/>
                <a:gd name="connsiteX1" fmla="*/ 0 w 652462"/>
                <a:gd name="connsiteY1" fmla="*/ 295274 h 414337"/>
                <a:gd name="connsiteX2" fmla="*/ 452437 w 652462"/>
                <a:gd name="connsiteY2" fmla="*/ 414337 h 414337"/>
                <a:gd name="connsiteX3" fmla="*/ 652462 w 652462"/>
                <a:gd name="connsiteY3" fmla="*/ 309562 h 414337"/>
                <a:gd name="connsiteX4" fmla="*/ 530485 w 652462"/>
                <a:gd name="connsiteY4" fmla="*/ 0 h 414337"/>
                <a:gd name="connsiteX5" fmla="*/ 86891 w 652462"/>
                <a:gd name="connsiteY5" fmla="*/ 4762 h 414337"/>
                <a:gd name="connsiteX0" fmla="*/ 86891 w 652462"/>
                <a:gd name="connsiteY0" fmla="*/ 4762 h 414337"/>
                <a:gd name="connsiteX1" fmla="*/ 0 w 652462"/>
                <a:gd name="connsiteY1" fmla="*/ 295274 h 414337"/>
                <a:gd name="connsiteX2" fmla="*/ 452437 w 652462"/>
                <a:gd name="connsiteY2" fmla="*/ 414337 h 414337"/>
                <a:gd name="connsiteX3" fmla="*/ 652462 w 652462"/>
                <a:gd name="connsiteY3" fmla="*/ 309562 h 414337"/>
                <a:gd name="connsiteX4" fmla="*/ 530485 w 652462"/>
                <a:gd name="connsiteY4" fmla="*/ 0 h 414337"/>
                <a:gd name="connsiteX5" fmla="*/ 86891 w 652462"/>
                <a:gd name="connsiteY5" fmla="*/ 4762 h 414337"/>
                <a:gd name="connsiteX0" fmla="*/ 86891 w 652462"/>
                <a:gd name="connsiteY0" fmla="*/ 4762 h 422400"/>
                <a:gd name="connsiteX1" fmla="*/ 0 w 652462"/>
                <a:gd name="connsiteY1" fmla="*/ 295274 h 422400"/>
                <a:gd name="connsiteX2" fmla="*/ 452437 w 652462"/>
                <a:gd name="connsiteY2" fmla="*/ 414337 h 422400"/>
                <a:gd name="connsiteX3" fmla="*/ 652462 w 652462"/>
                <a:gd name="connsiteY3" fmla="*/ 309562 h 422400"/>
                <a:gd name="connsiteX4" fmla="*/ 530485 w 652462"/>
                <a:gd name="connsiteY4" fmla="*/ 0 h 422400"/>
                <a:gd name="connsiteX5" fmla="*/ 86891 w 652462"/>
                <a:gd name="connsiteY5" fmla="*/ 4762 h 422400"/>
                <a:gd name="connsiteX0" fmla="*/ 86891 w 652462"/>
                <a:gd name="connsiteY0" fmla="*/ 4762 h 414504"/>
                <a:gd name="connsiteX1" fmla="*/ 0 w 652462"/>
                <a:gd name="connsiteY1" fmla="*/ 295274 h 414504"/>
                <a:gd name="connsiteX2" fmla="*/ 452437 w 652462"/>
                <a:gd name="connsiteY2" fmla="*/ 414337 h 414504"/>
                <a:gd name="connsiteX3" fmla="*/ 652462 w 652462"/>
                <a:gd name="connsiteY3" fmla="*/ 309562 h 414504"/>
                <a:gd name="connsiteX4" fmla="*/ 530485 w 652462"/>
                <a:gd name="connsiteY4" fmla="*/ 0 h 414504"/>
                <a:gd name="connsiteX5" fmla="*/ 86891 w 652462"/>
                <a:gd name="connsiteY5" fmla="*/ 4762 h 414504"/>
                <a:gd name="connsiteX0" fmla="*/ 136651 w 652462"/>
                <a:gd name="connsiteY0" fmla="*/ 0 h 427812"/>
                <a:gd name="connsiteX1" fmla="*/ 0 w 652462"/>
                <a:gd name="connsiteY1" fmla="*/ 308582 h 427812"/>
                <a:gd name="connsiteX2" fmla="*/ 452437 w 652462"/>
                <a:gd name="connsiteY2" fmla="*/ 427645 h 427812"/>
                <a:gd name="connsiteX3" fmla="*/ 652462 w 652462"/>
                <a:gd name="connsiteY3" fmla="*/ 322870 h 427812"/>
                <a:gd name="connsiteX4" fmla="*/ 530485 w 652462"/>
                <a:gd name="connsiteY4" fmla="*/ 13308 h 427812"/>
                <a:gd name="connsiteX5" fmla="*/ 136651 w 652462"/>
                <a:gd name="connsiteY5" fmla="*/ 0 h 42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2462" h="427812">
                  <a:moveTo>
                    <a:pt x="136651" y="0"/>
                  </a:moveTo>
                  <a:cubicBezTo>
                    <a:pt x="107687" y="96837"/>
                    <a:pt x="28964" y="211745"/>
                    <a:pt x="0" y="308582"/>
                  </a:cubicBezTo>
                  <a:cubicBezTo>
                    <a:pt x="60924" y="376844"/>
                    <a:pt x="360979" y="431229"/>
                    <a:pt x="452437" y="427645"/>
                  </a:cubicBezTo>
                  <a:cubicBezTo>
                    <a:pt x="543895" y="424061"/>
                    <a:pt x="585787" y="357795"/>
                    <a:pt x="652462" y="322870"/>
                  </a:cubicBezTo>
                  <a:lnTo>
                    <a:pt x="530485" y="13308"/>
                  </a:lnTo>
                  <a:lnTo>
                    <a:pt x="136651" y="0"/>
                  </a:lnTo>
                  <a:close/>
                </a:path>
              </a:pathLst>
            </a:cu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Freeform 205"/>
            <p:cNvSpPr>
              <a:spLocks noChangeAspect="1"/>
            </p:cNvSpPr>
            <p:nvPr/>
          </p:nvSpPr>
          <p:spPr>
            <a:xfrm rot="11308604">
              <a:off x="3980241" y="5882650"/>
              <a:ext cx="336497" cy="423534"/>
            </a:xfrm>
            <a:custGeom>
              <a:avLst/>
              <a:gdLst>
                <a:gd name="connsiteX0" fmla="*/ 4583 w 426345"/>
                <a:gd name="connsiteY0" fmla="*/ 55229 h 536621"/>
                <a:gd name="connsiteX1" fmla="*/ 109231 w 426345"/>
                <a:gd name="connsiteY1" fmla="*/ 4583 h 536621"/>
                <a:gd name="connsiteX2" fmla="*/ 367061 w 426345"/>
                <a:gd name="connsiteY2" fmla="*/ 94240 h 536621"/>
                <a:gd name="connsiteX3" fmla="*/ 414057 w 426345"/>
                <a:gd name="connsiteY3" fmla="*/ 136074 h 536621"/>
                <a:gd name="connsiteX4" fmla="*/ 416113 w 426345"/>
                <a:gd name="connsiteY4" fmla="*/ 143846 h 536621"/>
                <a:gd name="connsiteX5" fmla="*/ 419885 w 426345"/>
                <a:gd name="connsiteY5" fmla="*/ 149440 h 536621"/>
                <a:gd name="connsiteX6" fmla="*/ 426345 w 426345"/>
                <a:gd name="connsiteY6" fmla="*/ 181439 h 536621"/>
                <a:gd name="connsiteX7" fmla="*/ 426345 w 426345"/>
                <a:gd name="connsiteY7" fmla="*/ 454413 h 536621"/>
                <a:gd name="connsiteX8" fmla="*/ 344137 w 426345"/>
                <a:gd name="connsiteY8" fmla="*/ 536621 h 536621"/>
                <a:gd name="connsiteX9" fmla="*/ 261929 w 426345"/>
                <a:gd name="connsiteY9" fmla="*/ 454413 h 536621"/>
                <a:gd name="connsiteX10" fmla="*/ 261929 w 426345"/>
                <a:gd name="connsiteY10" fmla="*/ 231755 h 536621"/>
                <a:gd name="connsiteX11" fmla="*/ 55229 w 426345"/>
                <a:gd name="connsiteY11" fmla="*/ 159877 h 536621"/>
                <a:gd name="connsiteX12" fmla="*/ 4583 w 426345"/>
                <a:gd name="connsiteY12" fmla="*/ 55229 h 53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345" h="536621">
                  <a:moveTo>
                    <a:pt x="4583" y="55229"/>
                  </a:moveTo>
                  <a:cubicBezTo>
                    <a:pt x="19494" y="12346"/>
                    <a:pt x="66347" y="-10329"/>
                    <a:pt x="109231" y="4583"/>
                  </a:cubicBezTo>
                  <a:lnTo>
                    <a:pt x="367061" y="94240"/>
                  </a:lnTo>
                  <a:cubicBezTo>
                    <a:pt x="388503" y="101695"/>
                    <a:pt x="404892" y="117137"/>
                    <a:pt x="414057" y="136074"/>
                  </a:cubicBezTo>
                  <a:lnTo>
                    <a:pt x="416113" y="143846"/>
                  </a:lnTo>
                  <a:lnTo>
                    <a:pt x="419885" y="149440"/>
                  </a:lnTo>
                  <a:cubicBezTo>
                    <a:pt x="424045" y="159275"/>
                    <a:pt x="426345" y="170088"/>
                    <a:pt x="426345" y="181439"/>
                  </a:cubicBezTo>
                  <a:lnTo>
                    <a:pt x="426345" y="454413"/>
                  </a:lnTo>
                  <a:cubicBezTo>
                    <a:pt x="426345" y="499815"/>
                    <a:pt x="389539" y="536621"/>
                    <a:pt x="344137" y="536621"/>
                  </a:cubicBezTo>
                  <a:cubicBezTo>
                    <a:pt x="298735" y="536621"/>
                    <a:pt x="261929" y="499815"/>
                    <a:pt x="261929" y="454413"/>
                  </a:cubicBezTo>
                  <a:lnTo>
                    <a:pt x="261929" y="231755"/>
                  </a:lnTo>
                  <a:lnTo>
                    <a:pt x="55229" y="159877"/>
                  </a:lnTo>
                  <a:cubicBezTo>
                    <a:pt x="12346" y="144966"/>
                    <a:pt x="-10330" y="98113"/>
                    <a:pt x="4583" y="552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88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208" name="Freeform 207"/>
          <p:cNvSpPr/>
          <p:nvPr/>
        </p:nvSpPr>
        <p:spPr>
          <a:xfrm>
            <a:off x="5935740" y="5103484"/>
            <a:ext cx="576606" cy="441423"/>
          </a:xfrm>
          <a:custGeom>
            <a:avLst/>
            <a:gdLst>
              <a:gd name="connsiteX0" fmla="*/ 414337 w 871537"/>
              <a:gd name="connsiteY0" fmla="*/ 9525 h 500063"/>
              <a:gd name="connsiteX1" fmla="*/ 142875 w 871537"/>
              <a:gd name="connsiteY1" fmla="*/ 23813 h 500063"/>
              <a:gd name="connsiteX2" fmla="*/ 47625 w 871537"/>
              <a:gd name="connsiteY2" fmla="*/ 128588 h 500063"/>
              <a:gd name="connsiteX3" fmla="*/ 4762 w 871537"/>
              <a:gd name="connsiteY3" fmla="*/ 319088 h 500063"/>
              <a:gd name="connsiteX4" fmla="*/ 0 w 871537"/>
              <a:gd name="connsiteY4" fmla="*/ 500063 h 500063"/>
              <a:gd name="connsiteX5" fmla="*/ 157162 w 871537"/>
              <a:gd name="connsiteY5" fmla="*/ 247650 h 500063"/>
              <a:gd name="connsiteX6" fmla="*/ 304800 w 871537"/>
              <a:gd name="connsiteY6" fmla="*/ 119063 h 500063"/>
              <a:gd name="connsiteX7" fmla="*/ 461962 w 871537"/>
              <a:gd name="connsiteY7" fmla="*/ 228600 h 500063"/>
              <a:gd name="connsiteX8" fmla="*/ 700087 w 871537"/>
              <a:gd name="connsiteY8" fmla="*/ 280988 h 500063"/>
              <a:gd name="connsiteX9" fmla="*/ 871537 w 871537"/>
              <a:gd name="connsiteY9" fmla="*/ 366713 h 500063"/>
              <a:gd name="connsiteX10" fmla="*/ 871537 w 871537"/>
              <a:gd name="connsiteY10" fmla="*/ 171450 h 500063"/>
              <a:gd name="connsiteX11" fmla="*/ 757237 w 871537"/>
              <a:gd name="connsiteY11" fmla="*/ 38100 h 500063"/>
              <a:gd name="connsiteX12" fmla="*/ 609600 w 871537"/>
              <a:gd name="connsiteY12" fmla="*/ 0 h 500063"/>
              <a:gd name="connsiteX13" fmla="*/ 414337 w 871537"/>
              <a:gd name="connsiteY13" fmla="*/ 9525 h 500063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09600 w 871537"/>
              <a:gd name="connsiteY12" fmla="*/ 42862 h 542925"/>
              <a:gd name="connsiteX13" fmla="*/ 409575 w 871537"/>
              <a:gd name="connsiteY13" fmla="*/ 0 h 542925"/>
              <a:gd name="connsiteX0" fmla="*/ 409575 w 871537"/>
              <a:gd name="connsiteY0" fmla="*/ 0 h 542925"/>
              <a:gd name="connsiteX1" fmla="*/ 142875 w 871537"/>
              <a:gd name="connsiteY1" fmla="*/ 66675 h 542925"/>
              <a:gd name="connsiteX2" fmla="*/ 47625 w 871537"/>
              <a:gd name="connsiteY2" fmla="*/ 171450 h 542925"/>
              <a:gd name="connsiteX3" fmla="*/ 4762 w 871537"/>
              <a:gd name="connsiteY3" fmla="*/ 361950 h 542925"/>
              <a:gd name="connsiteX4" fmla="*/ 0 w 871537"/>
              <a:gd name="connsiteY4" fmla="*/ 542925 h 542925"/>
              <a:gd name="connsiteX5" fmla="*/ 157162 w 871537"/>
              <a:gd name="connsiteY5" fmla="*/ 290512 h 542925"/>
              <a:gd name="connsiteX6" fmla="*/ 304800 w 871537"/>
              <a:gd name="connsiteY6" fmla="*/ 161925 h 542925"/>
              <a:gd name="connsiteX7" fmla="*/ 461962 w 871537"/>
              <a:gd name="connsiteY7" fmla="*/ 271462 h 542925"/>
              <a:gd name="connsiteX8" fmla="*/ 700087 w 871537"/>
              <a:gd name="connsiteY8" fmla="*/ 323850 h 542925"/>
              <a:gd name="connsiteX9" fmla="*/ 871537 w 871537"/>
              <a:gd name="connsiteY9" fmla="*/ 409575 h 542925"/>
              <a:gd name="connsiteX10" fmla="*/ 871537 w 871537"/>
              <a:gd name="connsiteY10" fmla="*/ 214312 h 542925"/>
              <a:gd name="connsiteX11" fmla="*/ 757237 w 871537"/>
              <a:gd name="connsiteY11" fmla="*/ 80962 h 542925"/>
              <a:gd name="connsiteX12" fmla="*/ 638175 w 871537"/>
              <a:gd name="connsiteY12" fmla="*/ 19050 h 542925"/>
              <a:gd name="connsiteX13" fmla="*/ 409575 w 871537"/>
              <a:gd name="connsiteY13" fmla="*/ 0 h 542925"/>
              <a:gd name="connsiteX0" fmla="*/ 390525 w 871537"/>
              <a:gd name="connsiteY0" fmla="*/ 0 h 566738"/>
              <a:gd name="connsiteX1" fmla="*/ 142875 w 871537"/>
              <a:gd name="connsiteY1" fmla="*/ 90488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90525 w 871537"/>
              <a:gd name="connsiteY0" fmla="*/ 0 h 566738"/>
              <a:gd name="connsiteX1" fmla="*/ 152400 w 871537"/>
              <a:gd name="connsiteY1" fmla="*/ 76200 h 566738"/>
              <a:gd name="connsiteX2" fmla="*/ 47625 w 871537"/>
              <a:gd name="connsiteY2" fmla="*/ 195263 h 566738"/>
              <a:gd name="connsiteX3" fmla="*/ 4762 w 871537"/>
              <a:gd name="connsiteY3" fmla="*/ 385763 h 566738"/>
              <a:gd name="connsiteX4" fmla="*/ 0 w 871537"/>
              <a:gd name="connsiteY4" fmla="*/ 566738 h 566738"/>
              <a:gd name="connsiteX5" fmla="*/ 157162 w 871537"/>
              <a:gd name="connsiteY5" fmla="*/ 314325 h 566738"/>
              <a:gd name="connsiteX6" fmla="*/ 304800 w 871537"/>
              <a:gd name="connsiteY6" fmla="*/ 185738 h 566738"/>
              <a:gd name="connsiteX7" fmla="*/ 461962 w 871537"/>
              <a:gd name="connsiteY7" fmla="*/ 295275 h 566738"/>
              <a:gd name="connsiteX8" fmla="*/ 700087 w 871537"/>
              <a:gd name="connsiteY8" fmla="*/ 347663 h 566738"/>
              <a:gd name="connsiteX9" fmla="*/ 871537 w 871537"/>
              <a:gd name="connsiteY9" fmla="*/ 433388 h 566738"/>
              <a:gd name="connsiteX10" fmla="*/ 871537 w 871537"/>
              <a:gd name="connsiteY10" fmla="*/ 238125 h 566738"/>
              <a:gd name="connsiteX11" fmla="*/ 757237 w 871537"/>
              <a:gd name="connsiteY11" fmla="*/ 104775 h 566738"/>
              <a:gd name="connsiteX12" fmla="*/ 638175 w 871537"/>
              <a:gd name="connsiteY12" fmla="*/ 42863 h 566738"/>
              <a:gd name="connsiteX13" fmla="*/ 390525 w 871537"/>
              <a:gd name="connsiteY13" fmla="*/ 0 h 566738"/>
              <a:gd name="connsiteX0" fmla="*/ 381000 w 871537"/>
              <a:gd name="connsiteY0" fmla="*/ 0 h 585788"/>
              <a:gd name="connsiteX1" fmla="*/ 152400 w 871537"/>
              <a:gd name="connsiteY1" fmla="*/ 95250 h 585788"/>
              <a:gd name="connsiteX2" fmla="*/ 47625 w 871537"/>
              <a:gd name="connsiteY2" fmla="*/ 214313 h 585788"/>
              <a:gd name="connsiteX3" fmla="*/ 4762 w 871537"/>
              <a:gd name="connsiteY3" fmla="*/ 404813 h 585788"/>
              <a:gd name="connsiteX4" fmla="*/ 0 w 871537"/>
              <a:gd name="connsiteY4" fmla="*/ 585788 h 585788"/>
              <a:gd name="connsiteX5" fmla="*/ 157162 w 871537"/>
              <a:gd name="connsiteY5" fmla="*/ 333375 h 585788"/>
              <a:gd name="connsiteX6" fmla="*/ 304800 w 871537"/>
              <a:gd name="connsiteY6" fmla="*/ 204788 h 585788"/>
              <a:gd name="connsiteX7" fmla="*/ 461962 w 871537"/>
              <a:gd name="connsiteY7" fmla="*/ 314325 h 585788"/>
              <a:gd name="connsiteX8" fmla="*/ 700087 w 871537"/>
              <a:gd name="connsiteY8" fmla="*/ 366713 h 585788"/>
              <a:gd name="connsiteX9" fmla="*/ 871537 w 871537"/>
              <a:gd name="connsiteY9" fmla="*/ 452438 h 585788"/>
              <a:gd name="connsiteX10" fmla="*/ 871537 w 871537"/>
              <a:gd name="connsiteY10" fmla="*/ 257175 h 585788"/>
              <a:gd name="connsiteX11" fmla="*/ 757237 w 871537"/>
              <a:gd name="connsiteY11" fmla="*/ 123825 h 585788"/>
              <a:gd name="connsiteX12" fmla="*/ 638175 w 871537"/>
              <a:gd name="connsiteY12" fmla="*/ 61913 h 585788"/>
              <a:gd name="connsiteX13" fmla="*/ 381000 w 871537"/>
              <a:gd name="connsiteY13" fmla="*/ 0 h 585788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71537"/>
              <a:gd name="connsiteY0" fmla="*/ 455 h 586243"/>
              <a:gd name="connsiteX1" fmla="*/ 152400 w 871537"/>
              <a:gd name="connsiteY1" fmla="*/ 95705 h 586243"/>
              <a:gd name="connsiteX2" fmla="*/ 47625 w 871537"/>
              <a:gd name="connsiteY2" fmla="*/ 214768 h 586243"/>
              <a:gd name="connsiteX3" fmla="*/ 4762 w 871537"/>
              <a:gd name="connsiteY3" fmla="*/ 405268 h 586243"/>
              <a:gd name="connsiteX4" fmla="*/ 0 w 871537"/>
              <a:gd name="connsiteY4" fmla="*/ 586243 h 586243"/>
              <a:gd name="connsiteX5" fmla="*/ 157162 w 871537"/>
              <a:gd name="connsiteY5" fmla="*/ 333830 h 586243"/>
              <a:gd name="connsiteX6" fmla="*/ 304800 w 871537"/>
              <a:gd name="connsiteY6" fmla="*/ 205243 h 586243"/>
              <a:gd name="connsiteX7" fmla="*/ 461962 w 871537"/>
              <a:gd name="connsiteY7" fmla="*/ 314780 h 586243"/>
              <a:gd name="connsiteX8" fmla="*/ 700087 w 871537"/>
              <a:gd name="connsiteY8" fmla="*/ 367168 h 586243"/>
              <a:gd name="connsiteX9" fmla="*/ 871537 w 871537"/>
              <a:gd name="connsiteY9" fmla="*/ 452893 h 586243"/>
              <a:gd name="connsiteX10" fmla="*/ 871537 w 871537"/>
              <a:gd name="connsiteY10" fmla="*/ 257630 h 586243"/>
              <a:gd name="connsiteX11" fmla="*/ 757237 w 871537"/>
              <a:gd name="connsiteY11" fmla="*/ 124280 h 586243"/>
              <a:gd name="connsiteX12" fmla="*/ 638175 w 871537"/>
              <a:gd name="connsiteY12" fmla="*/ 62368 h 586243"/>
              <a:gd name="connsiteX13" fmla="*/ 381000 w 871537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81000 w 889571"/>
              <a:gd name="connsiteY0" fmla="*/ 455 h 586243"/>
              <a:gd name="connsiteX1" fmla="*/ 152400 w 889571"/>
              <a:gd name="connsiteY1" fmla="*/ 95705 h 586243"/>
              <a:gd name="connsiteX2" fmla="*/ 47625 w 889571"/>
              <a:gd name="connsiteY2" fmla="*/ 214768 h 586243"/>
              <a:gd name="connsiteX3" fmla="*/ 4762 w 889571"/>
              <a:gd name="connsiteY3" fmla="*/ 405268 h 586243"/>
              <a:gd name="connsiteX4" fmla="*/ 0 w 889571"/>
              <a:gd name="connsiteY4" fmla="*/ 586243 h 586243"/>
              <a:gd name="connsiteX5" fmla="*/ 157162 w 889571"/>
              <a:gd name="connsiteY5" fmla="*/ 333830 h 586243"/>
              <a:gd name="connsiteX6" fmla="*/ 304800 w 889571"/>
              <a:gd name="connsiteY6" fmla="*/ 205243 h 586243"/>
              <a:gd name="connsiteX7" fmla="*/ 461962 w 889571"/>
              <a:gd name="connsiteY7" fmla="*/ 314780 h 586243"/>
              <a:gd name="connsiteX8" fmla="*/ 700087 w 889571"/>
              <a:gd name="connsiteY8" fmla="*/ 367168 h 586243"/>
              <a:gd name="connsiteX9" fmla="*/ 871537 w 889571"/>
              <a:gd name="connsiteY9" fmla="*/ 452893 h 586243"/>
              <a:gd name="connsiteX10" fmla="*/ 871537 w 889571"/>
              <a:gd name="connsiteY10" fmla="*/ 257630 h 586243"/>
              <a:gd name="connsiteX11" fmla="*/ 757237 w 889571"/>
              <a:gd name="connsiteY11" fmla="*/ 124280 h 586243"/>
              <a:gd name="connsiteX12" fmla="*/ 638175 w 889571"/>
              <a:gd name="connsiteY12" fmla="*/ 62368 h 586243"/>
              <a:gd name="connsiteX13" fmla="*/ 381000 w 889571"/>
              <a:gd name="connsiteY13" fmla="*/ 455 h 586243"/>
              <a:gd name="connsiteX0" fmla="*/ 394429 w 903000"/>
              <a:gd name="connsiteY0" fmla="*/ 455 h 587011"/>
              <a:gd name="connsiteX1" fmla="*/ 165829 w 903000"/>
              <a:gd name="connsiteY1" fmla="*/ 95705 h 587011"/>
              <a:gd name="connsiteX2" fmla="*/ 61054 w 903000"/>
              <a:gd name="connsiteY2" fmla="*/ 214768 h 587011"/>
              <a:gd name="connsiteX3" fmla="*/ 18191 w 903000"/>
              <a:gd name="connsiteY3" fmla="*/ 405268 h 587011"/>
              <a:gd name="connsiteX4" fmla="*/ 13429 w 903000"/>
              <a:gd name="connsiteY4" fmla="*/ 586243 h 587011"/>
              <a:gd name="connsiteX5" fmla="*/ 170591 w 903000"/>
              <a:gd name="connsiteY5" fmla="*/ 333830 h 587011"/>
              <a:gd name="connsiteX6" fmla="*/ 318229 w 903000"/>
              <a:gd name="connsiteY6" fmla="*/ 205243 h 587011"/>
              <a:gd name="connsiteX7" fmla="*/ 475391 w 903000"/>
              <a:gd name="connsiteY7" fmla="*/ 314780 h 587011"/>
              <a:gd name="connsiteX8" fmla="*/ 713516 w 903000"/>
              <a:gd name="connsiteY8" fmla="*/ 367168 h 587011"/>
              <a:gd name="connsiteX9" fmla="*/ 884966 w 903000"/>
              <a:gd name="connsiteY9" fmla="*/ 452893 h 587011"/>
              <a:gd name="connsiteX10" fmla="*/ 884966 w 903000"/>
              <a:gd name="connsiteY10" fmla="*/ 257630 h 587011"/>
              <a:gd name="connsiteX11" fmla="*/ 770666 w 903000"/>
              <a:gd name="connsiteY11" fmla="*/ 124280 h 587011"/>
              <a:gd name="connsiteX12" fmla="*/ 651604 w 903000"/>
              <a:gd name="connsiteY12" fmla="*/ 62368 h 587011"/>
              <a:gd name="connsiteX13" fmla="*/ 394429 w 903000"/>
              <a:gd name="connsiteY13" fmla="*/ 455 h 587011"/>
              <a:gd name="connsiteX0" fmla="*/ 391970 w 900541"/>
              <a:gd name="connsiteY0" fmla="*/ 455 h 586994"/>
              <a:gd name="connsiteX1" fmla="*/ 163370 w 900541"/>
              <a:gd name="connsiteY1" fmla="*/ 95705 h 586994"/>
              <a:gd name="connsiteX2" fmla="*/ 35254 w 900541"/>
              <a:gd name="connsiteY2" fmla="*/ 225076 h 586994"/>
              <a:gd name="connsiteX3" fmla="*/ 15732 w 900541"/>
              <a:gd name="connsiteY3" fmla="*/ 405268 h 586994"/>
              <a:gd name="connsiteX4" fmla="*/ 10970 w 900541"/>
              <a:gd name="connsiteY4" fmla="*/ 586243 h 586994"/>
              <a:gd name="connsiteX5" fmla="*/ 168132 w 900541"/>
              <a:gd name="connsiteY5" fmla="*/ 333830 h 586994"/>
              <a:gd name="connsiteX6" fmla="*/ 315770 w 900541"/>
              <a:gd name="connsiteY6" fmla="*/ 205243 h 586994"/>
              <a:gd name="connsiteX7" fmla="*/ 472932 w 900541"/>
              <a:gd name="connsiteY7" fmla="*/ 314780 h 586994"/>
              <a:gd name="connsiteX8" fmla="*/ 711057 w 900541"/>
              <a:gd name="connsiteY8" fmla="*/ 367168 h 586994"/>
              <a:gd name="connsiteX9" fmla="*/ 882507 w 900541"/>
              <a:gd name="connsiteY9" fmla="*/ 452893 h 586994"/>
              <a:gd name="connsiteX10" fmla="*/ 882507 w 900541"/>
              <a:gd name="connsiteY10" fmla="*/ 257630 h 586994"/>
              <a:gd name="connsiteX11" fmla="*/ 768207 w 900541"/>
              <a:gd name="connsiteY11" fmla="*/ 124280 h 586994"/>
              <a:gd name="connsiteX12" fmla="*/ 649145 w 900541"/>
              <a:gd name="connsiteY12" fmla="*/ 62368 h 586994"/>
              <a:gd name="connsiteX13" fmla="*/ 391970 w 900541"/>
              <a:gd name="connsiteY13" fmla="*/ 455 h 586994"/>
              <a:gd name="connsiteX0" fmla="*/ 412184 w 920755"/>
              <a:gd name="connsiteY0" fmla="*/ 455 h 586994"/>
              <a:gd name="connsiteX1" fmla="*/ 183584 w 920755"/>
              <a:gd name="connsiteY1" fmla="*/ 95705 h 586994"/>
              <a:gd name="connsiteX2" fmla="*/ 55468 w 920755"/>
              <a:gd name="connsiteY2" fmla="*/ 225076 h 586994"/>
              <a:gd name="connsiteX3" fmla="*/ 935 w 920755"/>
              <a:gd name="connsiteY3" fmla="*/ 405268 h 586994"/>
              <a:gd name="connsiteX4" fmla="*/ 31184 w 920755"/>
              <a:gd name="connsiteY4" fmla="*/ 586243 h 586994"/>
              <a:gd name="connsiteX5" fmla="*/ 188346 w 920755"/>
              <a:gd name="connsiteY5" fmla="*/ 333830 h 586994"/>
              <a:gd name="connsiteX6" fmla="*/ 335984 w 920755"/>
              <a:gd name="connsiteY6" fmla="*/ 205243 h 586994"/>
              <a:gd name="connsiteX7" fmla="*/ 493146 w 920755"/>
              <a:gd name="connsiteY7" fmla="*/ 314780 h 586994"/>
              <a:gd name="connsiteX8" fmla="*/ 731271 w 920755"/>
              <a:gd name="connsiteY8" fmla="*/ 367168 h 586994"/>
              <a:gd name="connsiteX9" fmla="*/ 902721 w 920755"/>
              <a:gd name="connsiteY9" fmla="*/ 452893 h 586994"/>
              <a:gd name="connsiteX10" fmla="*/ 902721 w 920755"/>
              <a:gd name="connsiteY10" fmla="*/ 257630 h 586994"/>
              <a:gd name="connsiteX11" fmla="*/ 788421 w 920755"/>
              <a:gd name="connsiteY11" fmla="*/ 124280 h 586994"/>
              <a:gd name="connsiteX12" fmla="*/ 669359 w 920755"/>
              <a:gd name="connsiteY12" fmla="*/ 62368 h 586994"/>
              <a:gd name="connsiteX13" fmla="*/ 412184 w 920755"/>
              <a:gd name="connsiteY13" fmla="*/ 455 h 586994"/>
              <a:gd name="connsiteX0" fmla="*/ 412184 w 920755"/>
              <a:gd name="connsiteY0" fmla="*/ 7884 h 594423"/>
              <a:gd name="connsiteX1" fmla="*/ 183584 w 920755"/>
              <a:gd name="connsiteY1" fmla="*/ 103134 h 594423"/>
              <a:gd name="connsiteX2" fmla="*/ 55468 w 920755"/>
              <a:gd name="connsiteY2" fmla="*/ 232505 h 594423"/>
              <a:gd name="connsiteX3" fmla="*/ 935 w 920755"/>
              <a:gd name="connsiteY3" fmla="*/ 412697 h 594423"/>
              <a:gd name="connsiteX4" fmla="*/ 31184 w 920755"/>
              <a:gd name="connsiteY4" fmla="*/ 593672 h 594423"/>
              <a:gd name="connsiteX5" fmla="*/ 188346 w 920755"/>
              <a:gd name="connsiteY5" fmla="*/ 341259 h 594423"/>
              <a:gd name="connsiteX6" fmla="*/ 335984 w 920755"/>
              <a:gd name="connsiteY6" fmla="*/ 212672 h 594423"/>
              <a:gd name="connsiteX7" fmla="*/ 493146 w 920755"/>
              <a:gd name="connsiteY7" fmla="*/ 322209 h 594423"/>
              <a:gd name="connsiteX8" fmla="*/ 731271 w 920755"/>
              <a:gd name="connsiteY8" fmla="*/ 374597 h 594423"/>
              <a:gd name="connsiteX9" fmla="*/ 902721 w 920755"/>
              <a:gd name="connsiteY9" fmla="*/ 460322 h 594423"/>
              <a:gd name="connsiteX10" fmla="*/ 902721 w 920755"/>
              <a:gd name="connsiteY10" fmla="*/ 265059 h 594423"/>
              <a:gd name="connsiteX11" fmla="*/ 788421 w 920755"/>
              <a:gd name="connsiteY11" fmla="*/ 131709 h 594423"/>
              <a:gd name="connsiteX12" fmla="*/ 669359 w 920755"/>
              <a:gd name="connsiteY12" fmla="*/ 69797 h 594423"/>
              <a:gd name="connsiteX13" fmla="*/ 412184 w 920755"/>
              <a:gd name="connsiteY13" fmla="*/ 7884 h 594423"/>
              <a:gd name="connsiteX0" fmla="*/ 412184 w 920755"/>
              <a:gd name="connsiteY0" fmla="*/ 2866 h 589405"/>
              <a:gd name="connsiteX1" fmla="*/ 183584 w 920755"/>
              <a:gd name="connsiteY1" fmla="*/ 98116 h 589405"/>
              <a:gd name="connsiteX2" fmla="*/ 55468 w 920755"/>
              <a:gd name="connsiteY2" fmla="*/ 227487 h 589405"/>
              <a:gd name="connsiteX3" fmla="*/ 935 w 920755"/>
              <a:gd name="connsiteY3" fmla="*/ 407679 h 589405"/>
              <a:gd name="connsiteX4" fmla="*/ 31184 w 920755"/>
              <a:gd name="connsiteY4" fmla="*/ 588654 h 589405"/>
              <a:gd name="connsiteX5" fmla="*/ 188346 w 920755"/>
              <a:gd name="connsiteY5" fmla="*/ 336241 h 589405"/>
              <a:gd name="connsiteX6" fmla="*/ 335984 w 920755"/>
              <a:gd name="connsiteY6" fmla="*/ 207654 h 589405"/>
              <a:gd name="connsiteX7" fmla="*/ 493146 w 920755"/>
              <a:gd name="connsiteY7" fmla="*/ 317191 h 589405"/>
              <a:gd name="connsiteX8" fmla="*/ 731271 w 920755"/>
              <a:gd name="connsiteY8" fmla="*/ 369579 h 589405"/>
              <a:gd name="connsiteX9" fmla="*/ 902721 w 920755"/>
              <a:gd name="connsiteY9" fmla="*/ 455304 h 589405"/>
              <a:gd name="connsiteX10" fmla="*/ 902721 w 920755"/>
              <a:gd name="connsiteY10" fmla="*/ 260041 h 589405"/>
              <a:gd name="connsiteX11" fmla="*/ 788421 w 920755"/>
              <a:gd name="connsiteY11" fmla="*/ 126691 h 589405"/>
              <a:gd name="connsiteX12" fmla="*/ 669359 w 920755"/>
              <a:gd name="connsiteY12" fmla="*/ 64779 h 589405"/>
              <a:gd name="connsiteX13" fmla="*/ 412184 w 920755"/>
              <a:gd name="connsiteY13" fmla="*/ 2866 h 589405"/>
              <a:gd name="connsiteX0" fmla="*/ 415128 w 923699"/>
              <a:gd name="connsiteY0" fmla="*/ 2866 h 589400"/>
              <a:gd name="connsiteX1" fmla="*/ 186528 w 923699"/>
              <a:gd name="connsiteY1" fmla="*/ 98116 h 589400"/>
              <a:gd name="connsiteX2" fmla="*/ 105093 w 923699"/>
              <a:gd name="connsiteY2" fmla="*/ 232640 h 589400"/>
              <a:gd name="connsiteX3" fmla="*/ 3879 w 923699"/>
              <a:gd name="connsiteY3" fmla="*/ 407679 h 589400"/>
              <a:gd name="connsiteX4" fmla="*/ 34128 w 923699"/>
              <a:gd name="connsiteY4" fmla="*/ 588654 h 589400"/>
              <a:gd name="connsiteX5" fmla="*/ 191290 w 923699"/>
              <a:gd name="connsiteY5" fmla="*/ 336241 h 589400"/>
              <a:gd name="connsiteX6" fmla="*/ 338928 w 923699"/>
              <a:gd name="connsiteY6" fmla="*/ 207654 h 589400"/>
              <a:gd name="connsiteX7" fmla="*/ 496090 w 923699"/>
              <a:gd name="connsiteY7" fmla="*/ 317191 h 589400"/>
              <a:gd name="connsiteX8" fmla="*/ 734215 w 923699"/>
              <a:gd name="connsiteY8" fmla="*/ 369579 h 589400"/>
              <a:gd name="connsiteX9" fmla="*/ 905665 w 923699"/>
              <a:gd name="connsiteY9" fmla="*/ 455304 h 589400"/>
              <a:gd name="connsiteX10" fmla="*/ 905665 w 923699"/>
              <a:gd name="connsiteY10" fmla="*/ 260041 h 589400"/>
              <a:gd name="connsiteX11" fmla="*/ 791365 w 923699"/>
              <a:gd name="connsiteY11" fmla="*/ 126691 h 589400"/>
              <a:gd name="connsiteX12" fmla="*/ 672303 w 923699"/>
              <a:gd name="connsiteY12" fmla="*/ 64779 h 589400"/>
              <a:gd name="connsiteX13" fmla="*/ 415128 w 923699"/>
              <a:gd name="connsiteY13" fmla="*/ 2866 h 589400"/>
              <a:gd name="connsiteX0" fmla="*/ 393778 w 902349"/>
              <a:gd name="connsiteY0" fmla="*/ 2866 h 589286"/>
              <a:gd name="connsiteX1" fmla="*/ 165178 w 902349"/>
              <a:gd name="connsiteY1" fmla="*/ 98116 h 589286"/>
              <a:gd name="connsiteX2" fmla="*/ 83743 w 902349"/>
              <a:gd name="connsiteY2" fmla="*/ 232640 h 589286"/>
              <a:gd name="connsiteX3" fmla="*/ 17540 w 902349"/>
              <a:gd name="connsiteY3" fmla="*/ 381911 h 589286"/>
              <a:gd name="connsiteX4" fmla="*/ 12778 w 902349"/>
              <a:gd name="connsiteY4" fmla="*/ 588654 h 589286"/>
              <a:gd name="connsiteX5" fmla="*/ 169940 w 902349"/>
              <a:gd name="connsiteY5" fmla="*/ 336241 h 589286"/>
              <a:gd name="connsiteX6" fmla="*/ 317578 w 902349"/>
              <a:gd name="connsiteY6" fmla="*/ 207654 h 589286"/>
              <a:gd name="connsiteX7" fmla="*/ 474740 w 902349"/>
              <a:gd name="connsiteY7" fmla="*/ 317191 h 589286"/>
              <a:gd name="connsiteX8" fmla="*/ 712865 w 902349"/>
              <a:gd name="connsiteY8" fmla="*/ 369579 h 589286"/>
              <a:gd name="connsiteX9" fmla="*/ 884315 w 902349"/>
              <a:gd name="connsiteY9" fmla="*/ 455304 h 589286"/>
              <a:gd name="connsiteX10" fmla="*/ 884315 w 902349"/>
              <a:gd name="connsiteY10" fmla="*/ 260041 h 589286"/>
              <a:gd name="connsiteX11" fmla="*/ 770015 w 902349"/>
              <a:gd name="connsiteY11" fmla="*/ 126691 h 589286"/>
              <a:gd name="connsiteX12" fmla="*/ 650953 w 902349"/>
              <a:gd name="connsiteY12" fmla="*/ 64779 h 589286"/>
              <a:gd name="connsiteX13" fmla="*/ 393778 w 902349"/>
              <a:gd name="connsiteY13" fmla="*/ 2866 h 589286"/>
              <a:gd name="connsiteX0" fmla="*/ 393778 w 902349"/>
              <a:gd name="connsiteY0" fmla="*/ 1637 h 588057"/>
              <a:gd name="connsiteX1" fmla="*/ 176848 w 902349"/>
              <a:gd name="connsiteY1" fmla="*/ 132963 h 588057"/>
              <a:gd name="connsiteX2" fmla="*/ 83743 w 902349"/>
              <a:gd name="connsiteY2" fmla="*/ 231411 h 588057"/>
              <a:gd name="connsiteX3" fmla="*/ 17540 w 902349"/>
              <a:gd name="connsiteY3" fmla="*/ 380682 h 588057"/>
              <a:gd name="connsiteX4" fmla="*/ 12778 w 902349"/>
              <a:gd name="connsiteY4" fmla="*/ 587425 h 588057"/>
              <a:gd name="connsiteX5" fmla="*/ 169940 w 902349"/>
              <a:gd name="connsiteY5" fmla="*/ 335012 h 588057"/>
              <a:gd name="connsiteX6" fmla="*/ 317578 w 902349"/>
              <a:gd name="connsiteY6" fmla="*/ 206425 h 588057"/>
              <a:gd name="connsiteX7" fmla="*/ 474740 w 902349"/>
              <a:gd name="connsiteY7" fmla="*/ 315962 h 588057"/>
              <a:gd name="connsiteX8" fmla="*/ 712865 w 902349"/>
              <a:gd name="connsiteY8" fmla="*/ 368350 h 588057"/>
              <a:gd name="connsiteX9" fmla="*/ 884315 w 902349"/>
              <a:gd name="connsiteY9" fmla="*/ 454075 h 588057"/>
              <a:gd name="connsiteX10" fmla="*/ 884315 w 902349"/>
              <a:gd name="connsiteY10" fmla="*/ 258812 h 588057"/>
              <a:gd name="connsiteX11" fmla="*/ 770015 w 902349"/>
              <a:gd name="connsiteY11" fmla="*/ 125462 h 588057"/>
              <a:gd name="connsiteX12" fmla="*/ 650953 w 902349"/>
              <a:gd name="connsiteY12" fmla="*/ 63550 h 588057"/>
              <a:gd name="connsiteX13" fmla="*/ 393778 w 902349"/>
              <a:gd name="connsiteY13" fmla="*/ 1637 h 588057"/>
              <a:gd name="connsiteX0" fmla="*/ 399614 w 902349"/>
              <a:gd name="connsiteY0" fmla="*/ 3166 h 553509"/>
              <a:gd name="connsiteX1" fmla="*/ 176848 w 902349"/>
              <a:gd name="connsiteY1" fmla="*/ 98415 h 553509"/>
              <a:gd name="connsiteX2" fmla="*/ 83743 w 902349"/>
              <a:gd name="connsiteY2" fmla="*/ 196863 h 553509"/>
              <a:gd name="connsiteX3" fmla="*/ 17540 w 902349"/>
              <a:gd name="connsiteY3" fmla="*/ 346134 h 553509"/>
              <a:gd name="connsiteX4" fmla="*/ 12778 w 902349"/>
              <a:gd name="connsiteY4" fmla="*/ 552877 h 553509"/>
              <a:gd name="connsiteX5" fmla="*/ 169940 w 902349"/>
              <a:gd name="connsiteY5" fmla="*/ 300464 h 553509"/>
              <a:gd name="connsiteX6" fmla="*/ 317578 w 902349"/>
              <a:gd name="connsiteY6" fmla="*/ 171877 h 553509"/>
              <a:gd name="connsiteX7" fmla="*/ 474740 w 902349"/>
              <a:gd name="connsiteY7" fmla="*/ 281414 h 553509"/>
              <a:gd name="connsiteX8" fmla="*/ 712865 w 902349"/>
              <a:gd name="connsiteY8" fmla="*/ 333802 h 553509"/>
              <a:gd name="connsiteX9" fmla="*/ 884315 w 902349"/>
              <a:gd name="connsiteY9" fmla="*/ 419527 h 553509"/>
              <a:gd name="connsiteX10" fmla="*/ 884315 w 902349"/>
              <a:gd name="connsiteY10" fmla="*/ 224264 h 553509"/>
              <a:gd name="connsiteX11" fmla="*/ 770015 w 902349"/>
              <a:gd name="connsiteY11" fmla="*/ 90914 h 553509"/>
              <a:gd name="connsiteX12" fmla="*/ 650953 w 902349"/>
              <a:gd name="connsiteY12" fmla="*/ 29002 h 553509"/>
              <a:gd name="connsiteX13" fmla="*/ 399614 w 902349"/>
              <a:gd name="connsiteY13" fmla="*/ 3166 h 553509"/>
              <a:gd name="connsiteX0" fmla="*/ 399614 w 902349"/>
              <a:gd name="connsiteY0" fmla="*/ 2226 h 552569"/>
              <a:gd name="connsiteX1" fmla="*/ 171012 w 902349"/>
              <a:gd name="connsiteY1" fmla="*/ 82013 h 552569"/>
              <a:gd name="connsiteX2" fmla="*/ 83743 w 902349"/>
              <a:gd name="connsiteY2" fmla="*/ 195923 h 552569"/>
              <a:gd name="connsiteX3" fmla="*/ 17540 w 902349"/>
              <a:gd name="connsiteY3" fmla="*/ 345194 h 552569"/>
              <a:gd name="connsiteX4" fmla="*/ 12778 w 902349"/>
              <a:gd name="connsiteY4" fmla="*/ 551937 h 552569"/>
              <a:gd name="connsiteX5" fmla="*/ 169940 w 902349"/>
              <a:gd name="connsiteY5" fmla="*/ 299524 h 552569"/>
              <a:gd name="connsiteX6" fmla="*/ 317578 w 902349"/>
              <a:gd name="connsiteY6" fmla="*/ 170937 h 552569"/>
              <a:gd name="connsiteX7" fmla="*/ 474740 w 902349"/>
              <a:gd name="connsiteY7" fmla="*/ 280474 h 552569"/>
              <a:gd name="connsiteX8" fmla="*/ 712865 w 902349"/>
              <a:gd name="connsiteY8" fmla="*/ 332862 h 552569"/>
              <a:gd name="connsiteX9" fmla="*/ 884315 w 902349"/>
              <a:gd name="connsiteY9" fmla="*/ 418587 h 552569"/>
              <a:gd name="connsiteX10" fmla="*/ 884315 w 902349"/>
              <a:gd name="connsiteY10" fmla="*/ 223324 h 552569"/>
              <a:gd name="connsiteX11" fmla="*/ 770015 w 902349"/>
              <a:gd name="connsiteY11" fmla="*/ 89974 h 552569"/>
              <a:gd name="connsiteX12" fmla="*/ 650953 w 902349"/>
              <a:gd name="connsiteY12" fmla="*/ 28062 h 552569"/>
              <a:gd name="connsiteX13" fmla="*/ 399614 w 902349"/>
              <a:gd name="connsiteY13" fmla="*/ 2226 h 552569"/>
              <a:gd name="connsiteX0" fmla="*/ 399614 w 890432"/>
              <a:gd name="connsiteY0" fmla="*/ 2226 h 552569"/>
              <a:gd name="connsiteX1" fmla="*/ 171012 w 890432"/>
              <a:gd name="connsiteY1" fmla="*/ 82013 h 552569"/>
              <a:gd name="connsiteX2" fmla="*/ 83743 w 890432"/>
              <a:gd name="connsiteY2" fmla="*/ 195923 h 552569"/>
              <a:gd name="connsiteX3" fmla="*/ 17540 w 890432"/>
              <a:gd name="connsiteY3" fmla="*/ 345194 h 552569"/>
              <a:gd name="connsiteX4" fmla="*/ 12778 w 890432"/>
              <a:gd name="connsiteY4" fmla="*/ 551937 h 552569"/>
              <a:gd name="connsiteX5" fmla="*/ 169940 w 890432"/>
              <a:gd name="connsiteY5" fmla="*/ 299524 h 552569"/>
              <a:gd name="connsiteX6" fmla="*/ 317578 w 890432"/>
              <a:gd name="connsiteY6" fmla="*/ 170937 h 552569"/>
              <a:gd name="connsiteX7" fmla="*/ 474740 w 890432"/>
              <a:gd name="connsiteY7" fmla="*/ 280474 h 552569"/>
              <a:gd name="connsiteX8" fmla="*/ 712865 w 890432"/>
              <a:gd name="connsiteY8" fmla="*/ 332862 h 552569"/>
              <a:gd name="connsiteX9" fmla="*/ 857717 w 890432"/>
              <a:gd name="connsiteY9" fmla="*/ 478761 h 552569"/>
              <a:gd name="connsiteX10" fmla="*/ 884315 w 890432"/>
              <a:gd name="connsiteY10" fmla="*/ 223324 h 552569"/>
              <a:gd name="connsiteX11" fmla="*/ 770015 w 890432"/>
              <a:gd name="connsiteY11" fmla="*/ 89974 h 552569"/>
              <a:gd name="connsiteX12" fmla="*/ 650953 w 890432"/>
              <a:gd name="connsiteY12" fmla="*/ 28062 h 552569"/>
              <a:gd name="connsiteX13" fmla="*/ 399614 w 890432"/>
              <a:gd name="connsiteY13" fmla="*/ 2226 h 552569"/>
              <a:gd name="connsiteX0" fmla="*/ 399614 w 897279"/>
              <a:gd name="connsiteY0" fmla="*/ 2226 h 552569"/>
              <a:gd name="connsiteX1" fmla="*/ 171012 w 897279"/>
              <a:gd name="connsiteY1" fmla="*/ 82013 h 552569"/>
              <a:gd name="connsiteX2" fmla="*/ 83743 w 897279"/>
              <a:gd name="connsiteY2" fmla="*/ 195923 h 552569"/>
              <a:gd name="connsiteX3" fmla="*/ 17540 w 897279"/>
              <a:gd name="connsiteY3" fmla="*/ 345194 h 552569"/>
              <a:gd name="connsiteX4" fmla="*/ 12778 w 897279"/>
              <a:gd name="connsiteY4" fmla="*/ 551937 h 552569"/>
              <a:gd name="connsiteX5" fmla="*/ 169940 w 897279"/>
              <a:gd name="connsiteY5" fmla="*/ 299524 h 552569"/>
              <a:gd name="connsiteX6" fmla="*/ 317578 w 897279"/>
              <a:gd name="connsiteY6" fmla="*/ 170937 h 552569"/>
              <a:gd name="connsiteX7" fmla="*/ 474740 w 897279"/>
              <a:gd name="connsiteY7" fmla="*/ 280474 h 552569"/>
              <a:gd name="connsiteX8" fmla="*/ 712865 w 897279"/>
              <a:gd name="connsiteY8" fmla="*/ 332862 h 552569"/>
              <a:gd name="connsiteX9" fmla="*/ 875449 w 897279"/>
              <a:gd name="connsiteY9" fmla="*/ 530339 h 552569"/>
              <a:gd name="connsiteX10" fmla="*/ 884315 w 897279"/>
              <a:gd name="connsiteY10" fmla="*/ 223324 h 552569"/>
              <a:gd name="connsiteX11" fmla="*/ 770015 w 897279"/>
              <a:gd name="connsiteY11" fmla="*/ 89974 h 552569"/>
              <a:gd name="connsiteX12" fmla="*/ 650953 w 897279"/>
              <a:gd name="connsiteY12" fmla="*/ 28062 h 552569"/>
              <a:gd name="connsiteX13" fmla="*/ 399614 w 897279"/>
              <a:gd name="connsiteY13" fmla="*/ 2226 h 552569"/>
              <a:gd name="connsiteX0" fmla="*/ 391328 w 888993"/>
              <a:gd name="connsiteY0" fmla="*/ 2226 h 552569"/>
              <a:gd name="connsiteX1" fmla="*/ 162726 w 888993"/>
              <a:gd name="connsiteY1" fmla="*/ 82013 h 552569"/>
              <a:gd name="connsiteX2" fmla="*/ 75457 w 888993"/>
              <a:gd name="connsiteY2" fmla="*/ 195923 h 552569"/>
              <a:gd name="connsiteX3" fmla="*/ 9254 w 888993"/>
              <a:gd name="connsiteY3" fmla="*/ 345194 h 552569"/>
              <a:gd name="connsiteX4" fmla="*/ 288206 w 888993"/>
              <a:gd name="connsiteY4" fmla="*/ 551937 h 552569"/>
              <a:gd name="connsiteX5" fmla="*/ 161654 w 888993"/>
              <a:gd name="connsiteY5" fmla="*/ 299524 h 552569"/>
              <a:gd name="connsiteX6" fmla="*/ 309292 w 888993"/>
              <a:gd name="connsiteY6" fmla="*/ 170937 h 552569"/>
              <a:gd name="connsiteX7" fmla="*/ 466454 w 888993"/>
              <a:gd name="connsiteY7" fmla="*/ 280474 h 552569"/>
              <a:gd name="connsiteX8" fmla="*/ 704579 w 888993"/>
              <a:gd name="connsiteY8" fmla="*/ 332862 h 552569"/>
              <a:gd name="connsiteX9" fmla="*/ 867163 w 888993"/>
              <a:gd name="connsiteY9" fmla="*/ 530339 h 552569"/>
              <a:gd name="connsiteX10" fmla="*/ 876029 w 888993"/>
              <a:gd name="connsiteY10" fmla="*/ 223324 h 552569"/>
              <a:gd name="connsiteX11" fmla="*/ 761729 w 888993"/>
              <a:gd name="connsiteY11" fmla="*/ 89974 h 552569"/>
              <a:gd name="connsiteX12" fmla="*/ 642667 w 888993"/>
              <a:gd name="connsiteY12" fmla="*/ 28062 h 552569"/>
              <a:gd name="connsiteX13" fmla="*/ 391328 w 888993"/>
              <a:gd name="connsiteY13" fmla="*/ 2226 h 552569"/>
              <a:gd name="connsiteX0" fmla="*/ 319945 w 817610"/>
              <a:gd name="connsiteY0" fmla="*/ 2226 h 552809"/>
              <a:gd name="connsiteX1" fmla="*/ 91343 w 817610"/>
              <a:gd name="connsiteY1" fmla="*/ 82013 h 552809"/>
              <a:gd name="connsiteX2" fmla="*/ 4074 w 817610"/>
              <a:gd name="connsiteY2" fmla="*/ 195923 h 552809"/>
              <a:gd name="connsiteX3" fmla="*/ 35398 w 817610"/>
              <a:gd name="connsiteY3" fmla="*/ 391612 h 552809"/>
              <a:gd name="connsiteX4" fmla="*/ 216823 w 817610"/>
              <a:gd name="connsiteY4" fmla="*/ 551937 h 552809"/>
              <a:gd name="connsiteX5" fmla="*/ 90271 w 817610"/>
              <a:gd name="connsiteY5" fmla="*/ 299524 h 552809"/>
              <a:gd name="connsiteX6" fmla="*/ 237909 w 817610"/>
              <a:gd name="connsiteY6" fmla="*/ 170937 h 552809"/>
              <a:gd name="connsiteX7" fmla="*/ 395071 w 817610"/>
              <a:gd name="connsiteY7" fmla="*/ 280474 h 552809"/>
              <a:gd name="connsiteX8" fmla="*/ 633196 w 817610"/>
              <a:gd name="connsiteY8" fmla="*/ 332862 h 552809"/>
              <a:gd name="connsiteX9" fmla="*/ 795780 w 817610"/>
              <a:gd name="connsiteY9" fmla="*/ 530339 h 552809"/>
              <a:gd name="connsiteX10" fmla="*/ 804646 w 817610"/>
              <a:gd name="connsiteY10" fmla="*/ 223324 h 552809"/>
              <a:gd name="connsiteX11" fmla="*/ 690346 w 817610"/>
              <a:gd name="connsiteY11" fmla="*/ 89974 h 552809"/>
              <a:gd name="connsiteX12" fmla="*/ 571284 w 817610"/>
              <a:gd name="connsiteY12" fmla="*/ 28062 h 552809"/>
              <a:gd name="connsiteX13" fmla="*/ 319945 w 817610"/>
              <a:gd name="connsiteY13" fmla="*/ 2226 h 552809"/>
              <a:gd name="connsiteX0" fmla="*/ 319944 w 817609"/>
              <a:gd name="connsiteY0" fmla="*/ 2226 h 552809"/>
              <a:gd name="connsiteX1" fmla="*/ 91342 w 817609"/>
              <a:gd name="connsiteY1" fmla="*/ 82013 h 552809"/>
              <a:gd name="connsiteX2" fmla="*/ 4073 w 817609"/>
              <a:gd name="connsiteY2" fmla="*/ 195923 h 552809"/>
              <a:gd name="connsiteX3" fmla="*/ 35397 w 817609"/>
              <a:gd name="connsiteY3" fmla="*/ 391612 h 552809"/>
              <a:gd name="connsiteX4" fmla="*/ 216822 w 817609"/>
              <a:gd name="connsiteY4" fmla="*/ 551937 h 552809"/>
              <a:gd name="connsiteX5" fmla="*/ 276457 w 817609"/>
              <a:gd name="connsiteY5" fmla="*/ 330469 h 552809"/>
              <a:gd name="connsiteX6" fmla="*/ 237908 w 817609"/>
              <a:gd name="connsiteY6" fmla="*/ 170937 h 552809"/>
              <a:gd name="connsiteX7" fmla="*/ 395070 w 817609"/>
              <a:gd name="connsiteY7" fmla="*/ 280474 h 552809"/>
              <a:gd name="connsiteX8" fmla="*/ 633195 w 817609"/>
              <a:gd name="connsiteY8" fmla="*/ 332862 h 552809"/>
              <a:gd name="connsiteX9" fmla="*/ 795779 w 817609"/>
              <a:gd name="connsiteY9" fmla="*/ 530339 h 552809"/>
              <a:gd name="connsiteX10" fmla="*/ 804645 w 817609"/>
              <a:gd name="connsiteY10" fmla="*/ 223324 h 552809"/>
              <a:gd name="connsiteX11" fmla="*/ 690345 w 817609"/>
              <a:gd name="connsiteY11" fmla="*/ 89974 h 552809"/>
              <a:gd name="connsiteX12" fmla="*/ 571283 w 817609"/>
              <a:gd name="connsiteY12" fmla="*/ 28062 h 552809"/>
              <a:gd name="connsiteX13" fmla="*/ 319944 w 817609"/>
              <a:gd name="connsiteY13" fmla="*/ 2226 h 552809"/>
              <a:gd name="connsiteX0" fmla="*/ 317256 w 814921"/>
              <a:gd name="connsiteY0" fmla="*/ 2226 h 552569"/>
              <a:gd name="connsiteX1" fmla="*/ 88654 w 814921"/>
              <a:gd name="connsiteY1" fmla="*/ 82013 h 552569"/>
              <a:gd name="connsiteX2" fmla="*/ 1385 w 814921"/>
              <a:gd name="connsiteY2" fmla="*/ 195923 h 552569"/>
              <a:gd name="connsiteX3" fmla="*/ 147967 w 814921"/>
              <a:gd name="connsiteY3" fmla="*/ 345192 h 552569"/>
              <a:gd name="connsiteX4" fmla="*/ 214134 w 814921"/>
              <a:gd name="connsiteY4" fmla="*/ 551937 h 552569"/>
              <a:gd name="connsiteX5" fmla="*/ 273769 w 814921"/>
              <a:gd name="connsiteY5" fmla="*/ 330469 h 552569"/>
              <a:gd name="connsiteX6" fmla="*/ 235220 w 814921"/>
              <a:gd name="connsiteY6" fmla="*/ 170937 h 552569"/>
              <a:gd name="connsiteX7" fmla="*/ 392382 w 814921"/>
              <a:gd name="connsiteY7" fmla="*/ 280474 h 552569"/>
              <a:gd name="connsiteX8" fmla="*/ 630507 w 814921"/>
              <a:gd name="connsiteY8" fmla="*/ 332862 h 552569"/>
              <a:gd name="connsiteX9" fmla="*/ 793091 w 814921"/>
              <a:gd name="connsiteY9" fmla="*/ 530339 h 552569"/>
              <a:gd name="connsiteX10" fmla="*/ 801957 w 814921"/>
              <a:gd name="connsiteY10" fmla="*/ 223324 h 552569"/>
              <a:gd name="connsiteX11" fmla="*/ 687657 w 814921"/>
              <a:gd name="connsiteY11" fmla="*/ 89974 h 552569"/>
              <a:gd name="connsiteX12" fmla="*/ 568595 w 814921"/>
              <a:gd name="connsiteY12" fmla="*/ 28062 h 552569"/>
              <a:gd name="connsiteX13" fmla="*/ 317256 w 814921"/>
              <a:gd name="connsiteY13" fmla="*/ 2226 h 55256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273769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7149"/>
              <a:gd name="connsiteX1" fmla="*/ 88654 w 814921"/>
              <a:gd name="connsiteY1" fmla="*/ 82013 h 537149"/>
              <a:gd name="connsiteX2" fmla="*/ 1385 w 814921"/>
              <a:gd name="connsiteY2" fmla="*/ 195923 h 537149"/>
              <a:gd name="connsiteX3" fmla="*/ 147967 w 814921"/>
              <a:gd name="connsiteY3" fmla="*/ 345192 h 537149"/>
              <a:gd name="connsiteX4" fmla="*/ 462383 w 814921"/>
              <a:gd name="connsiteY4" fmla="*/ 536464 h 537149"/>
              <a:gd name="connsiteX5" fmla="*/ 335831 w 814921"/>
              <a:gd name="connsiteY5" fmla="*/ 330469 h 537149"/>
              <a:gd name="connsiteX6" fmla="*/ 235220 w 814921"/>
              <a:gd name="connsiteY6" fmla="*/ 170937 h 537149"/>
              <a:gd name="connsiteX7" fmla="*/ 392382 w 814921"/>
              <a:gd name="connsiteY7" fmla="*/ 280474 h 537149"/>
              <a:gd name="connsiteX8" fmla="*/ 630507 w 814921"/>
              <a:gd name="connsiteY8" fmla="*/ 332862 h 537149"/>
              <a:gd name="connsiteX9" fmla="*/ 793091 w 814921"/>
              <a:gd name="connsiteY9" fmla="*/ 530339 h 537149"/>
              <a:gd name="connsiteX10" fmla="*/ 801957 w 814921"/>
              <a:gd name="connsiteY10" fmla="*/ 223324 h 537149"/>
              <a:gd name="connsiteX11" fmla="*/ 687657 w 814921"/>
              <a:gd name="connsiteY11" fmla="*/ 89974 h 537149"/>
              <a:gd name="connsiteX12" fmla="*/ 568595 w 814921"/>
              <a:gd name="connsiteY12" fmla="*/ 28062 h 537149"/>
              <a:gd name="connsiteX13" fmla="*/ 317256 w 814921"/>
              <a:gd name="connsiteY13" fmla="*/ 2226 h 537149"/>
              <a:gd name="connsiteX0" fmla="*/ 317256 w 814921"/>
              <a:gd name="connsiteY0" fmla="*/ 2226 h 530339"/>
              <a:gd name="connsiteX1" fmla="*/ 88654 w 814921"/>
              <a:gd name="connsiteY1" fmla="*/ 82013 h 530339"/>
              <a:gd name="connsiteX2" fmla="*/ 1385 w 814921"/>
              <a:gd name="connsiteY2" fmla="*/ 195923 h 530339"/>
              <a:gd name="connsiteX3" fmla="*/ 147967 w 814921"/>
              <a:gd name="connsiteY3" fmla="*/ 345192 h 530339"/>
              <a:gd name="connsiteX4" fmla="*/ 533312 w 814921"/>
              <a:gd name="connsiteY4" fmla="*/ 505519 h 530339"/>
              <a:gd name="connsiteX5" fmla="*/ 335831 w 814921"/>
              <a:gd name="connsiteY5" fmla="*/ 330469 h 530339"/>
              <a:gd name="connsiteX6" fmla="*/ 235220 w 814921"/>
              <a:gd name="connsiteY6" fmla="*/ 170937 h 530339"/>
              <a:gd name="connsiteX7" fmla="*/ 392382 w 814921"/>
              <a:gd name="connsiteY7" fmla="*/ 280474 h 530339"/>
              <a:gd name="connsiteX8" fmla="*/ 630507 w 814921"/>
              <a:gd name="connsiteY8" fmla="*/ 332862 h 530339"/>
              <a:gd name="connsiteX9" fmla="*/ 793091 w 814921"/>
              <a:gd name="connsiteY9" fmla="*/ 530339 h 530339"/>
              <a:gd name="connsiteX10" fmla="*/ 801957 w 814921"/>
              <a:gd name="connsiteY10" fmla="*/ 223324 h 530339"/>
              <a:gd name="connsiteX11" fmla="*/ 687657 w 814921"/>
              <a:gd name="connsiteY11" fmla="*/ 89974 h 530339"/>
              <a:gd name="connsiteX12" fmla="*/ 568595 w 814921"/>
              <a:gd name="connsiteY12" fmla="*/ 28062 h 530339"/>
              <a:gd name="connsiteX13" fmla="*/ 317256 w 814921"/>
              <a:gd name="connsiteY13" fmla="*/ 2226 h 530339"/>
              <a:gd name="connsiteX0" fmla="*/ 319252 w 816917"/>
              <a:gd name="connsiteY0" fmla="*/ 2226 h 530339"/>
              <a:gd name="connsiteX1" fmla="*/ 90650 w 816917"/>
              <a:gd name="connsiteY1" fmla="*/ 82013 h 530339"/>
              <a:gd name="connsiteX2" fmla="*/ 3381 w 816917"/>
              <a:gd name="connsiteY2" fmla="*/ 195923 h 530339"/>
              <a:gd name="connsiteX3" fmla="*/ 194295 w 816917"/>
              <a:gd name="connsiteY3" fmla="*/ 352929 h 530339"/>
              <a:gd name="connsiteX4" fmla="*/ 535308 w 816917"/>
              <a:gd name="connsiteY4" fmla="*/ 505519 h 530339"/>
              <a:gd name="connsiteX5" fmla="*/ 337827 w 816917"/>
              <a:gd name="connsiteY5" fmla="*/ 330469 h 530339"/>
              <a:gd name="connsiteX6" fmla="*/ 237216 w 816917"/>
              <a:gd name="connsiteY6" fmla="*/ 170937 h 530339"/>
              <a:gd name="connsiteX7" fmla="*/ 394378 w 816917"/>
              <a:gd name="connsiteY7" fmla="*/ 280474 h 530339"/>
              <a:gd name="connsiteX8" fmla="*/ 632503 w 816917"/>
              <a:gd name="connsiteY8" fmla="*/ 332862 h 530339"/>
              <a:gd name="connsiteX9" fmla="*/ 795087 w 816917"/>
              <a:gd name="connsiteY9" fmla="*/ 530339 h 530339"/>
              <a:gd name="connsiteX10" fmla="*/ 803953 w 816917"/>
              <a:gd name="connsiteY10" fmla="*/ 223324 h 530339"/>
              <a:gd name="connsiteX11" fmla="*/ 689653 w 816917"/>
              <a:gd name="connsiteY11" fmla="*/ 89974 h 530339"/>
              <a:gd name="connsiteX12" fmla="*/ 570591 w 816917"/>
              <a:gd name="connsiteY12" fmla="*/ 28062 h 530339"/>
              <a:gd name="connsiteX13" fmla="*/ 319252 w 816917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1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10352 w 790052"/>
              <a:gd name="connsiteY6" fmla="*/ 170937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292387 w 790052"/>
              <a:gd name="connsiteY0" fmla="*/ 2226 h 530339"/>
              <a:gd name="connsiteX1" fmla="*/ 63785 w 790052"/>
              <a:gd name="connsiteY1" fmla="*/ 82013 h 530339"/>
              <a:gd name="connsiteX2" fmla="*/ 5130 w 790052"/>
              <a:gd name="connsiteY2" fmla="*/ 252101 h 530339"/>
              <a:gd name="connsiteX3" fmla="*/ 167430 w 790052"/>
              <a:gd name="connsiteY3" fmla="*/ 352929 h 530339"/>
              <a:gd name="connsiteX4" fmla="*/ 508443 w 790052"/>
              <a:gd name="connsiteY4" fmla="*/ 505519 h 530339"/>
              <a:gd name="connsiteX5" fmla="*/ 310962 w 790052"/>
              <a:gd name="connsiteY5" fmla="*/ 330469 h 530339"/>
              <a:gd name="connsiteX6" fmla="*/ 267577 w 790052"/>
              <a:gd name="connsiteY6" fmla="*/ 233356 h 530339"/>
              <a:gd name="connsiteX7" fmla="*/ 367513 w 790052"/>
              <a:gd name="connsiteY7" fmla="*/ 280474 h 530339"/>
              <a:gd name="connsiteX8" fmla="*/ 605638 w 790052"/>
              <a:gd name="connsiteY8" fmla="*/ 332862 h 530339"/>
              <a:gd name="connsiteX9" fmla="*/ 768222 w 790052"/>
              <a:gd name="connsiteY9" fmla="*/ 530339 h 530339"/>
              <a:gd name="connsiteX10" fmla="*/ 777088 w 790052"/>
              <a:gd name="connsiteY10" fmla="*/ 223324 h 530339"/>
              <a:gd name="connsiteX11" fmla="*/ 662788 w 790052"/>
              <a:gd name="connsiteY11" fmla="*/ 89974 h 530339"/>
              <a:gd name="connsiteX12" fmla="*/ 543726 w 790052"/>
              <a:gd name="connsiteY12" fmla="*/ 28062 h 530339"/>
              <a:gd name="connsiteX13" fmla="*/ 292387 w 790052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24226 w 803316"/>
              <a:gd name="connsiteY5" fmla="*/ 330469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5651 w 803316"/>
              <a:gd name="connsiteY0" fmla="*/ 2226 h 530339"/>
              <a:gd name="connsiteX1" fmla="*/ 77049 w 803316"/>
              <a:gd name="connsiteY1" fmla="*/ 82013 h 530339"/>
              <a:gd name="connsiteX2" fmla="*/ 4087 w 803316"/>
              <a:gd name="connsiteY2" fmla="*/ 233374 h 530339"/>
              <a:gd name="connsiteX3" fmla="*/ 180694 w 803316"/>
              <a:gd name="connsiteY3" fmla="*/ 352929 h 530339"/>
              <a:gd name="connsiteX4" fmla="*/ 521707 w 803316"/>
              <a:gd name="connsiteY4" fmla="*/ 505519 h 530339"/>
              <a:gd name="connsiteX5" fmla="*/ 331378 w 803316"/>
              <a:gd name="connsiteY5" fmla="*/ 305501 h 530339"/>
              <a:gd name="connsiteX6" fmla="*/ 280841 w 803316"/>
              <a:gd name="connsiteY6" fmla="*/ 233356 h 530339"/>
              <a:gd name="connsiteX7" fmla="*/ 380777 w 803316"/>
              <a:gd name="connsiteY7" fmla="*/ 280474 h 530339"/>
              <a:gd name="connsiteX8" fmla="*/ 618902 w 803316"/>
              <a:gd name="connsiteY8" fmla="*/ 332862 h 530339"/>
              <a:gd name="connsiteX9" fmla="*/ 781486 w 803316"/>
              <a:gd name="connsiteY9" fmla="*/ 530339 h 530339"/>
              <a:gd name="connsiteX10" fmla="*/ 790352 w 803316"/>
              <a:gd name="connsiteY10" fmla="*/ 223324 h 530339"/>
              <a:gd name="connsiteX11" fmla="*/ 676052 w 803316"/>
              <a:gd name="connsiteY11" fmla="*/ 89974 h 530339"/>
              <a:gd name="connsiteX12" fmla="*/ 556990 w 803316"/>
              <a:gd name="connsiteY12" fmla="*/ 28062 h 530339"/>
              <a:gd name="connsiteX13" fmla="*/ 305651 w 803316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24709 w 806318"/>
              <a:gd name="connsiteY4" fmla="*/ 505519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24373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8653 w 806318"/>
              <a:gd name="connsiteY0" fmla="*/ 2226 h 530339"/>
              <a:gd name="connsiteX1" fmla="*/ 80051 w 806318"/>
              <a:gd name="connsiteY1" fmla="*/ 82013 h 530339"/>
              <a:gd name="connsiteX2" fmla="*/ 7089 w 806318"/>
              <a:gd name="connsiteY2" fmla="*/ 233374 h 530339"/>
              <a:gd name="connsiteX3" fmla="*/ 233769 w 806318"/>
              <a:gd name="connsiteY3" fmla="*/ 359171 h 530339"/>
              <a:gd name="connsiteX4" fmla="*/ 553323 w 806318"/>
              <a:gd name="connsiteY4" fmla="*/ 482808 h 530339"/>
              <a:gd name="connsiteX5" fmla="*/ 334380 w 806318"/>
              <a:gd name="connsiteY5" fmla="*/ 305501 h 530339"/>
              <a:gd name="connsiteX6" fmla="*/ 283843 w 806318"/>
              <a:gd name="connsiteY6" fmla="*/ 233356 h 530339"/>
              <a:gd name="connsiteX7" fmla="*/ 383779 w 806318"/>
              <a:gd name="connsiteY7" fmla="*/ 280474 h 530339"/>
              <a:gd name="connsiteX8" fmla="*/ 621904 w 806318"/>
              <a:gd name="connsiteY8" fmla="*/ 332862 h 530339"/>
              <a:gd name="connsiteX9" fmla="*/ 784488 w 806318"/>
              <a:gd name="connsiteY9" fmla="*/ 530339 h 530339"/>
              <a:gd name="connsiteX10" fmla="*/ 793354 w 806318"/>
              <a:gd name="connsiteY10" fmla="*/ 223324 h 530339"/>
              <a:gd name="connsiteX11" fmla="*/ 679054 w 806318"/>
              <a:gd name="connsiteY11" fmla="*/ 89974 h 530339"/>
              <a:gd name="connsiteX12" fmla="*/ 559992 w 806318"/>
              <a:gd name="connsiteY12" fmla="*/ 28062 h 530339"/>
              <a:gd name="connsiteX13" fmla="*/ 308653 w 806318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33551 w 805489"/>
              <a:gd name="connsiteY5" fmla="*/ 305501 h 530339"/>
              <a:gd name="connsiteX6" fmla="*/ 283014 w 805489"/>
              <a:gd name="connsiteY6" fmla="*/ 233356 h 530339"/>
              <a:gd name="connsiteX7" fmla="*/ 382950 w 805489"/>
              <a:gd name="connsiteY7" fmla="*/ 280474 h 530339"/>
              <a:gd name="connsiteX8" fmla="*/ 621075 w 805489"/>
              <a:gd name="connsiteY8" fmla="*/ 332862 h 530339"/>
              <a:gd name="connsiteX9" fmla="*/ 783659 w 805489"/>
              <a:gd name="connsiteY9" fmla="*/ 530339 h 530339"/>
              <a:gd name="connsiteX10" fmla="*/ 792525 w 805489"/>
              <a:gd name="connsiteY10" fmla="*/ 223324 h 530339"/>
              <a:gd name="connsiteX11" fmla="*/ 678225 w 805489"/>
              <a:gd name="connsiteY11" fmla="*/ 89974 h 530339"/>
              <a:gd name="connsiteX12" fmla="*/ 559163 w 805489"/>
              <a:gd name="connsiteY12" fmla="*/ 28062 h 530339"/>
              <a:gd name="connsiteX13" fmla="*/ 307824 w 805489"/>
              <a:gd name="connsiteY13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283014 w 805489"/>
              <a:gd name="connsiteY5" fmla="*/ 233356 h 530339"/>
              <a:gd name="connsiteX6" fmla="*/ 382950 w 805489"/>
              <a:gd name="connsiteY6" fmla="*/ 280474 h 530339"/>
              <a:gd name="connsiteX7" fmla="*/ 621075 w 805489"/>
              <a:gd name="connsiteY7" fmla="*/ 332862 h 530339"/>
              <a:gd name="connsiteX8" fmla="*/ 783659 w 805489"/>
              <a:gd name="connsiteY8" fmla="*/ 530339 h 530339"/>
              <a:gd name="connsiteX9" fmla="*/ 792525 w 805489"/>
              <a:gd name="connsiteY9" fmla="*/ 223324 h 530339"/>
              <a:gd name="connsiteX10" fmla="*/ 678225 w 805489"/>
              <a:gd name="connsiteY10" fmla="*/ 89974 h 530339"/>
              <a:gd name="connsiteX11" fmla="*/ 559163 w 805489"/>
              <a:gd name="connsiteY11" fmla="*/ 28062 h 530339"/>
              <a:gd name="connsiteX12" fmla="*/ 307824 w 805489"/>
              <a:gd name="connsiteY12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482808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52494 w 805489"/>
              <a:gd name="connsiteY4" fmla="*/ 390335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70859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11675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307824 w 805489"/>
              <a:gd name="connsiteY0" fmla="*/ 2226 h 530339"/>
              <a:gd name="connsiteX1" fmla="*/ 79222 w 805489"/>
              <a:gd name="connsiteY1" fmla="*/ 82013 h 530339"/>
              <a:gd name="connsiteX2" fmla="*/ 6260 w 805489"/>
              <a:gd name="connsiteY2" fmla="*/ 233374 h 530339"/>
              <a:gd name="connsiteX3" fmla="*/ 219546 w 805489"/>
              <a:gd name="connsiteY3" fmla="*/ 311675 h 530339"/>
              <a:gd name="connsiteX4" fmla="*/ 577927 w 805489"/>
              <a:gd name="connsiteY4" fmla="*/ 364442 h 530339"/>
              <a:gd name="connsiteX5" fmla="*/ 382950 w 805489"/>
              <a:gd name="connsiteY5" fmla="*/ 280474 h 530339"/>
              <a:gd name="connsiteX6" fmla="*/ 621075 w 805489"/>
              <a:gd name="connsiteY6" fmla="*/ 332862 h 530339"/>
              <a:gd name="connsiteX7" fmla="*/ 783659 w 805489"/>
              <a:gd name="connsiteY7" fmla="*/ 530339 h 530339"/>
              <a:gd name="connsiteX8" fmla="*/ 792525 w 805489"/>
              <a:gd name="connsiteY8" fmla="*/ 223324 h 530339"/>
              <a:gd name="connsiteX9" fmla="*/ 678225 w 805489"/>
              <a:gd name="connsiteY9" fmla="*/ 89974 h 530339"/>
              <a:gd name="connsiteX10" fmla="*/ 559163 w 805489"/>
              <a:gd name="connsiteY10" fmla="*/ 28062 h 530339"/>
              <a:gd name="connsiteX11" fmla="*/ 307824 w 805489"/>
              <a:gd name="connsiteY11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66330 w 793892"/>
              <a:gd name="connsiteY4" fmla="*/ 364442 h 530339"/>
              <a:gd name="connsiteX5" fmla="*/ 371353 w 793892"/>
              <a:gd name="connsiteY5" fmla="*/ 280474 h 530339"/>
              <a:gd name="connsiteX6" fmla="*/ 609478 w 793892"/>
              <a:gd name="connsiteY6" fmla="*/ 332862 h 530339"/>
              <a:gd name="connsiteX7" fmla="*/ 772062 w 793892"/>
              <a:gd name="connsiteY7" fmla="*/ 530339 h 530339"/>
              <a:gd name="connsiteX8" fmla="*/ 780928 w 793892"/>
              <a:gd name="connsiteY8" fmla="*/ 223324 h 530339"/>
              <a:gd name="connsiteX9" fmla="*/ 666628 w 793892"/>
              <a:gd name="connsiteY9" fmla="*/ 89974 h 530339"/>
              <a:gd name="connsiteX10" fmla="*/ 547566 w 793892"/>
              <a:gd name="connsiteY10" fmla="*/ 28062 h 530339"/>
              <a:gd name="connsiteX11" fmla="*/ 296227 w 793892"/>
              <a:gd name="connsiteY11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66330 w 793892"/>
              <a:gd name="connsiteY4" fmla="*/ 364442 h 530339"/>
              <a:gd name="connsiteX5" fmla="*/ 609478 w 793892"/>
              <a:gd name="connsiteY5" fmla="*/ 332862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8 w 793892"/>
              <a:gd name="connsiteY5" fmla="*/ 332862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541645 w 793892"/>
              <a:gd name="connsiteY4" fmla="*/ 342901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  <a:gd name="connsiteX0" fmla="*/ 296227 w 793892"/>
              <a:gd name="connsiteY0" fmla="*/ 2226 h 530339"/>
              <a:gd name="connsiteX1" fmla="*/ 67625 w 793892"/>
              <a:gd name="connsiteY1" fmla="*/ 82013 h 530339"/>
              <a:gd name="connsiteX2" fmla="*/ 7380 w 793892"/>
              <a:gd name="connsiteY2" fmla="*/ 203783 h 530339"/>
              <a:gd name="connsiteX3" fmla="*/ 207949 w 793892"/>
              <a:gd name="connsiteY3" fmla="*/ 311675 h 530339"/>
              <a:gd name="connsiteX4" fmla="*/ 484200 w 793892"/>
              <a:gd name="connsiteY4" fmla="*/ 338725 h 530339"/>
              <a:gd name="connsiteX5" fmla="*/ 609479 w 793892"/>
              <a:gd name="connsiteY5" fmla="*/ 419026 h 530339"/>
              <a:gd name="connsiteX6" fmla="*/ 772062 w 793892"/>
              <a:gd name="connsiteY6" fmla="*/ 530339 h 530339"/>
              <a:gd name="connsiteX7" fmla="*/ 780928 w 793892"/>
              <a:gd name="connsiteY7" fmla="*/ 223324 h 530339"/>
              <a:gd name="connsiteX8" fmla="*/ 666628 w 793892"/>
              <a:gd name="connsiteY8" fmla="*/ 89974 h 530339"/>
              <a:gd name="connsiteX9" fmla="*/ 547566 w 793892"/>
              <a:gd name="connsiteY9" fmla="*/ 28062 h 530339"/>
              <a:gd name="connsiteX10" fmla="*/ 296227 w 793892"/>
              <a:gd name="connsiteY10" fmla="*/ 2226 h 53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3892" h="530339">
                <a:moveTo>
                  <a:pt x="296227" y="2226"/>
                </a:moveTo>
                <a:cubicBezTo>
                  <a:pt x="216237" y="11218"/>
                  <a:pt x="115766" y="48420"/>
                  <a:pt x="67625" y="82013"/>
                </a:cubicBezTo>
                <a:cubicBezTo>
                  <a:pt x="19484" y="115606"/>
                  <a:pt x="-16007" y="165506"/>
                  <a:pt x="7380" y="203783"/>
                </a:cubicBezTo>
                <a:cubicBezTo>
                  <a:pt x="30767" y="242060"/>
                  <a:pt x="128479" y="289185"/>
                  <a:pt x="207949" y="311675"/>
                </a:cubicBezTo>
                <a:cubicBezTo>
                  <a:pt x="287419" y="334165"/>
                  <a:pt x="401355" y="329745"/>
                  <a:pt x="484200" y="338725"/>
                </a:cubicBezTo>
                <a:cubicBezTo>
                  <a:pt x="559468" y="376631"/>
                  <a:pt x="586868" y="368589"/>
                  <a:pt x="609479" y="419026"/>
                </a:cubicBezTo>
                <a:cubicBezTo>
                  <a:pt x="666629" y="447601"/>
                  <a:pt x="714912" y="501764"/>
                  <a:pt x="772062" y="530339"/>
                </a:cubicBezTo>
                <a:cubicBezTo>
                  <a:pt x="800637" y="512083"/>
                  <a:pt x="798500" y="296718"/>
                  <a:pt x="780928" y="223324"/>
                </a:cubicBezTo>
                <a:cubicBezTo>
                  <a:pt x="763356" y="149930"/>
                  <a:pt x="705522" y="122518"/>
                  <a:pt x="666628" y="89974"/>
                </a:cubicBezTo>
                <a:cubicBezTo>
                  <a:pt x="627734" y="57430"/>
                  <a:pt x="609300" y="42687"/>
                  <a:pt x="547566" y="28062"/>
                </a:cubicBezTo>
                <a:cubicBezTo>
                  <a:pt x="485832" y="13437"/>
                  <a:pt x="376217" y="-6766"/>
                  <a:pt x="296227" y="222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6355037" y="3111331"/>
            <a:ext cx="1406763" cy="34470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-283817" y="2195504"/>
            <a:ext cx="14404553" cy="2836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883" y="3497760"/>
            <a:ext cx="395321" cy="395321"/>
          </a:xfrm>
          <a:prstGeom prst="rect">
            <a:avLst/>
          </a:prstGeom>
        </p:spPr>
      </p:pic>
      <p:sp>
        <p:nvSpPr>
          <p:cNvPr id="210" name="Rounded Rectangle 209"/>
          <p:cNvSpPr/>
          <p:nvPr/>
        </p:nvSpPr>
        <p:spPr>
          <a:xfrm>
            <a:off x="12213656" y="5268428"/>
            <a:ext cx="1440000" cy="14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1" name="Oval 210"/>
          <p:cNvSpPr/>
          <p:nvPr/>
        </p:nvSpPr>
        <p:spPr>
          <a:xfrm>
            <a:off x="12476456" y="5504332"/>
            <a:ext cx="914400" cy="914400"/>
          </a:xfrm>
          <a:prstGeom prst="ellipse">
            <a:avLst/>
          </a:prstGeom>
          <a:solidFill>
            <a:srgbClr val="FF191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3" name="Oval 212"/>
          <p:cNvSpPr/>
          <p:nvPr/>
        </p:nvSpPr>
        <p:spPr>
          <a:xfrm>
            <a:off x="13360256" y="6495900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Oval 213"/>
          <p:cNvSpPr/>
          <p:nvPr/>
        </p:nvSpPr>
        <p:spPr>
          <a:xfrm>
            <a:off x="13360256" y="5371092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5" name="Oval 214"/>
          <p:cNvSpPr/>
          <p:nvPr/>
        </p:nvSpPr>
        <p:spPr>
          <a:xfrm>
            <a:off x="12399056" y="6495900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6" name="Oval 215"/>
          <p:cNvSpPr/>
          <p:nvPr/>
        </p:nvSpPr>
        <p:spPr>
          <a:xfrm>
            <a:off x="12399056" y="5371092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7" name="Oval 216"/>
          <p:cNvSpPr/>
          <p:nvPr/>
        </p:nvSpPr>
        <p:spPr>
          <a:xfrm>
            <a:off x="12476456" y="5556596"/>
            <a:ext cx="914400" cy="914400"/>
          </a:xfrm>
          <a:prstGeom prst="ellipse">
            <a:avLst/>
          </a:prstGeom>
          <a:solidFill>
            <a:srgbClr val="FF434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04792" y="7351956"/>
            <a:ext cx="1475360" cy="1475360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18842472" y="9363876"/>
            <a:ext cx="360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14166054" y="-5840073"/>
            <a:ext cx="7200000" cy="50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2" name="Rectangle 211"/>
          <p:cNvSpPr/>
          <p:nvPr/>
        </p:nvSpPr>
        <p:spPr>
          <a:xfrm>
            <a:off x="14889637" y="-5840073"/>
            <a:ext cx="2880000" cy="5040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8" name="Rectangle 217"/>
          <p:cNvSpPr/>
          <p:nvPr/>
        </p:nvSpPr>
        <p:spPr>
          <a:xfrm>
            <a:off x="17762472" y="-5840073"/>
            <a:ext cx="2880000" cy="5040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Rectangle 37"/>
          <p:cNvSpPr/>
          <p:nvPr/>
        </p:nvSpPr>
        <p:spPr>
          <a:xfrm>
            <a:off x="15761965" y="937551"/>
            <a:ext cx="1440000" cy="193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9" name="Rectangle 218"/>
          <p:cNvSpPr/>
          <p:nvPr/>
        </p:nvSpPr>
        <p:spPr>
          <a:xfrm>
            <a:off x="18641965" y="937551"/>
            <a:ext cx="1440000" cy="193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0" name="Rectangle 219"/>
          <p:cNvSpPr/>
          <p:nvPr/>
        </p:nvSpPr>
        <p:spPr>
          <a:xfrm>
            <a:off x="14889637" y="-5840073"/>
            <a:ext cx="269551" cy="5040000"/>
          </a:xfrm>
          <a:prstGeom prst="rect">
            <a:avLst/>
          </a:prstGeom>
          <a:solidFill>
            <a:srgbClr val="C09100"/>
          </a:solidFill>
          <a:ln w="762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2" name="Rectangle 221"/>
          <p:cNvSpPr/>
          <p:nvPr/>
        </p:nvSpPr>
        <p:spPr>
          <a:xfrm>
            <a:off x="20372921" y="-5840073"/>
            <a:ext cx="269551" cy="5040000"/>
          </a:xfrm>
          <a:prstGeom prst="rect">
            <a:avLst/>
          </a:prstGeom>
          <a:solidFill>
            <a:srgbClr val="C09100"/>
          </a:solidFill>
          <a:ln w="762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78158" y="2720236"/>
            <a:ext cx="7200000" cy="5040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55137" y="-6440107"/>
            <a:ext cx="7200000" cy="50400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-13355137" y="-1437858"/>
            <a:ext cx="720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3" name="Rectangle 222"/>
          <p:cNvSpPr/>
          <p:nvPr/>
        </p:nvSpPr>
        <p:spPr>
          <a:xfrm>
            <a:off x="-11478158" y="7713412"/>
            <a:ext cx="720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12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4855" y="2349914"/>
            <a:ext cx="14381710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0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4235116" y="2189747"/>
            <a:ext cx="3637297" cy="2689057"/>
          </a:xfrm>
          <a:custGeom>
            <a:avLst/>
            <a:gdLst>
              <a:gd name="connsiteX0" fmla="*/ 0 w 1371600"/>
              <a:gd name="connsiteY0" fmla="*/ 0 h 698960"/>
              <a:gd name="connsiteX1" fmla="*/ 336885 w 1371600"/>
              <a:gd name="connsiteY1" fmla="*/ 625643 h 698960"/>
              <a:gd name="connsiteX2" fmla="*/ 1371600 w 1371600"/>
              <a:gd name="connsiteY2" fmla="*/ 661737 h 698960"/>
              <a:gd name="connsiteX0" fmla="*/ 0 w 1383631"/>
              <a:gd name="connsiteY0" fmla="*/ 0 h 681376"/>
              <a:gd name="connsiteX1" fmla="*/ 336885 w 1383631"/>
              <a:gd name="connsiteY1" fmla="*/ 625643 h 681376"/>
              <a:gd name="connsiteX2" fmla="*/ 1383631 w 1383631"/>
              <a:gd name="connsiteY2" fmla="*/ 625643 h 681376"/>
              <a:gd name="connsiteX0" fmla="*/ 0 w 1383631"/>
              <a:gd name="connsiteY0" fmla="*/ 0 h 641047"/>
              <a:gd name="connsiteX1" fmla="*/ 312822 w 1383631"/>
              <a:gd name="connsiteY1" fmla="*/ 529390 h 641047"/>
              <a:gd name="connsiteX2" fmla="*/ 1383631 w 1383631"/>
              <a:gd name="connsiteY2" fmla="*/ 625643 h 641047"/>
              <a:gd name="connsiteX0" fmla="*/ 0 w 1383631"/>
              <a:gd name="connsiteY0" fmla="*/ 0 h 673804"/>
              <a:gd name="connsiteX1" fmla="*/ 336885 w 1383631"/>
              <a:gd name="connsiteY1" fmla="*/ 613611 h 673804"/>
              <a:gd name="connsiteX2" fmla="*/ 1383631 w 1383631"/>
              <a:gd name="connsiteY2" fmla="*/ 625643 h 673804"/>
              <a:gd name="connsiteX0" fmla="*/ 0 w 1383631"/>
              <a:gd name="connsiteY0" fmla="*/ 0 h 640920"/>
              <a:gd name="connsiteX1" fmla="*/ 336885 w 1383631"/>
              <a:gd name="connsiteY1" fmla="*/ 613611 h 640920"/>
              <a:gd name="connsiteX2" fmla="*/ 1383631 w 1383631"/>
              <a:gd name="connsiteY2" fmla="*/ 625643 h 640920"/>
              <a:gd name="connsiteX0" fmla="*/ 0 w 1383631"/>
              <a:gd name="connsiteY0" fmla="*/ 0 h 640920"/>
              <a:gd name="connsiteX1" fmla="*/ 336885 w 1383631"/>
              <a:gd name="connsiteY1" fmla="*/ 613611 h 640920"/>
              <a:gd name="connsiteX2" fmla="*/ 1383631 w 1383631"/>
              <a:gd name="connsiteY2" fmla="*/ 625643 h 640920"/>
              <a:gd name="connsiteX0" fmla="*/ 0 w 1383631"/>
              <a:gd name="connsiteY0" fmla="*/ 0 h 643500"/>
              <a:gd name="connsiteX1" fmla="*/ 336885 w 1383631"/>
              <a:gd name="connsiteY1" fmla="*/ 613611 h 643500"/>
              <a:gd name="connsiteX2" fmla="*/ 1383631 w 1383631"/>
              <a:gd name="connsiteY2" fmla="*/ 625643 h 643500"/>
              <a:gd name="connsiteX0" fmla="*/ 0 w 1383631"/>
              <a:gd name="connsiteY0" fmla="*/ 0 h 627643"/>
              <a:gd name="connsiteX1" fmla="*/ 336885 w 1383631"/>
              <a:gd name="connsiteY1" fmla="*/ 613611 h 627643"/>
              <a:gd name="connsiteX2" fmla="*/ 1383631 w 1383631"/>
              <a:gd name="connsiteY2" fmla="*/ 625643 h 627643"/>
              <a:gd name="connsiteX0" fmla="*/ 0 w 1383631"/>
              <a:gd name="connsiteY0" fmla="*/ 0 h 627643"/>
              <a:gd name="connsiteX1" fmla="*/ 336885 w 1383631"/>
              <a:gd name="connsiteY1" fmla="*/ 613611 h 627643"/>
              <a:gd name="connsiteX2" fmla="*/ 1383631 w 1383631"/>
              <a:gd name="connsiteY2" fmla="*/ 625643 h 627643"/>
              <a:gd name="connsiteX0" fmla="*/ 0 w 1383631"/>
              <a:gd name="connsiteY0" fmla="*/ 0 h 627643"/>
              <a:gd name="connsiteX1" fmla="*/ 336885 w 1383631"/>
              <a:gd name="connsiteY1" fmla="*/ 613611 h 627643"/>
              <a:gd name="connsiteX2" fmla="*/ 1383631 w 1383631"/>
              <a:gd name="connsiteY2" fmla="*/ 625643 h 627643"/>
              <a:gd name="connsiteX3" fmla="*/ 0 w 1383631"/>
              <a:gd name="connsiteY3" fmla="*/ 0 h 627643"/>
              <a:gd name="connsiteX0" fmla="*/ 0 w 1383631"/>
              <a:gd name="connsiteY0" fmla="*/ 0 h 627643"/>
              <a:gd name="connsiteX1" fmla="*/ 336885 w 1383631"/>
              <a:gd name="connsiteY1" fmla="*/ 613611 h 627643"/>
              <a:gd name="connsiteX2" fmla="*/ 1383631 w 1383631"/>
              <a:gd name="connsiteY2" fmla="*/ 625643 h 627643"/>
              <a:gd name="connsiteX3" fmla="*/ 0 w 1383631"/>
              <a:gd name="connsiteY3" fmla="*/ 0 h 627643"/>
              <a:gd name="connsiteX0" fmla="*/ 0 w 1383631"/>
              <a:gd name="connsiteY0" fmla="*/ 124059 h 751702"/>
              <a:gd name="connsiteX1" fmla="*/ 336885 w 1383631"/>
              <a:gd name="connsiteY1" fmla="*/ 737670 h 751702"/>
              <a:gd name="connsiteX2" fmla="*/ 1383631 w 1383631"/>
              <a:gd name="connsiteY2" fmla="*/ 749702 h 751702"/>
              <a:gd name="connsiteX3" fmla="*/ 0 w 1383631"/>
              <a:gd name="connsiteY3" fmla="*/ 124059 h 751702"/>
              <a:gd name="connsiteX0" fmla="*/ 0 w 1383631"/>
              <a:gd name="connsiteY0" fmla="*/ 124059 h 749770"/>
              <a:gd name="connsiteX1" fmla="*/ 340245 w 1383631"/>
              <a:gd name="connsiteY1" fmla="*/ 720613 h 749770"/>
              <a:gd name="connsiteX2" fmla="*/ 1383631 w 1383631"/>
              <a:gd name="connsiteY2" fmla="*/ 749702 h 749770"/>
              <a:gd name="connsiteX3" fmla="*/ 0 w 1383631"/>
              <a:gd name="connsiteY3" fmla="*/ 124059 h 749770"/>
              <a:gd name="connsiteX0" fmla="*/ 0 w 1383631"/>
              <a:gd name="connsiteY0" fmla="*/ 124059 h 759428"/>
              <a:gd name="connsiteX1" fmla="*/ 340245 w 1383631"/>
              <a:gd name="connsiteY1" fmla="*/ 720613 h 759428"/>
              <a:gd name="connsiteX2" fmla="*/ 1383631 w 1383631"/>
              <a:gd name="connsiteY2" fmla="*/ 749702 h 759428"/>
              <a:gd name="connsiteX3" fmla="*/ 0 w 1383631"/>
              <a:gd name="connsiteY3" fmla="*/ 124059 h 759428"/>
              <a:gd name="connsiteX0" fmla="*/ 0 w 1383631"/>
              <a:gd name="connsiteY0" fmla="*/ 124059 h 759428"/>
              <a:gd name="connsiteX1" fmla="*/ 340245 w 1383631"/>
              <a:gd name="connsiteY1" fmla="*/ 720613 h 759428"/>
              <a:gd name="connsiteX2" fmla="*/ 1383631 w 1383631"/>
              <a:gd name="connsiteY2" fmla="*/ 749702 h 759428"/>
              <a:gd name="connsiteX3" fmla="*/ 0 w 1383631"/>
              <a:gd name="connsiteY3" fmla="*/ 124059 h 759428"/>
              <a:gd name="connsiteX0" fmla="*/ 0 w 1383631"/>
              <a:gd name="connsiteY0" fmla="*/ 124059 h 757269"/>
              <a:gd name="connsiteX1" fmla="*/ 340245 w 1383631"/>
              <a:gd name="connsiteY1" fmla="*/ 720613 h 757269"/>
              <a:gd name="connsiteX2" fmla="*/ 1383631 w 1383631"/>
              <a:gd name="connsiteY2" fmla="*/ 749702 h 757269"/>
              <a:gd name="connsiteX3" fmla="*/ 0 w 1383631"/>
              <a:gd name="connsiteY3" fmla="*/ 124059 h 757269"/>
              <a:gd name="connsiteX0" fmla="*/ 0 w 1383631"/>
              <a:gd name="connsiteY0" fmla="*/ 124059 h 757269"/>
              <a:gd name="connsiteX1" fmla="*/ 340245 w 1383631"/>
              <a:gd name="connsiteY1" fmla="*/ 720613 h 757269"/>
              <a:gd name="connsiteX2" fmla="*/ 1383631 w 1383631"/>
              <a:gd name="connsiteY2" fmla="*/ 749702 h 757269"/>
              <a:gd name="connsiteX3" fmla="*/ 0 w 1383631"/>
              <a:gd name="connsiteY3" fmla="*/ 124059 h 757269"/>
              <a:gd name="connsiteX0" fmla="*/ 0 w 1383631"/>
              <a:gd name="connsiteY0" fmla="*/ 124059 h 757269"/>
              <a:gd name="connsiteX1" fmla="*/ 340245 w 1383631"/>
              <a:gd name="connsiteY1" fmla="*/ 720613 h 757269"/>
              <a:gd name="connsiteX2" fmla="*/ 1383631 w 1383631"/>
              <a:gd name="connsiteY2" fmla="*/ 749702 h 757269"/>
              <a:gd name="connsiteX3" fmla="*/ 0 w 1383631"/>
              <a:gd name="connsiteY3" fmla="*/ 124059 h 757269"/>
              <a:gd name="connsiteX0" fmla="*/ 0 w 1383631"/>
              <a:gd name="connsiteY0" fmla="*/ 124059 h 751727"/>
              <a:gd name="connsiteX1" fmla="*/ 340245 w 1383631"/>
              <a:gd name="connsiteY1" fmla="*/ 720613 h 751727"/>
              <a:gd name="connsiteX2" fmla="*/ 1383631 w 1383631"/>
              <a:gd name="connsiteY2" fmla="*/ 749702 h 751727"/>
              <a:gd name="connsiteX3" fmla="*/ 0 w 1383631"/>
              <a:gd name="connsiteY3" fmla="*/ 124059 h 7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3631" h="751727">
                <a:moveTo>
                  <a:pt x="0" y="124059"/>
                </a:moveTo>
                <a:cubicBezTo>
                  <a:pt x="54142" y="381736"/>
                  <a:pt x="273738" y="669233"/>
                  <a:pt x="340245" y="720613"/>
                </a:cubicBezTo>
                <a:cubicBezTo>
                  <a:pt x="428539" y="761514"/>
                  <a:pt x="968542" y="750704"/>
                  <a:pt x="1383631" y="749702"/>
                </a:cubicBezTo>
                <a:cubicBezTo>
                  <a:pt x="1355558" y="-156678"/>
                  <a:pt x="737936" y="-64436"/>
                  <a:pt x="0" y="124059"/>
                </a:cubicBezTo>
                <a:close/>
              </a:path>
            </a:pathLst>
          </a:custGeom>
          <a:solidFill>
            <a:srgbClr val="5B9BD5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reeform 9"/>
          <p:cNvSpPr/>
          <p:nvPr/>
        </p:nvSpPr>
        <p:spPr>
          <a:xfrm>
            <a:off x="5664200" y="2394282"/>
            <a:ext cx="2084138" cy="1913024"/>
          </a:xfrm>
          <a:custGeom>
            <a:avLst/>
            <a:gdLst>
              <a:gd name="connsiteX0" fmla="*/ 0 w 1371600"/>
              <a:gd name="connsiteY0" fmla="*/ 0 h 698960"/>
              <a:gd name="connsiteX1" fmla="*/ 336885 w 1371600"/>
              <a:gd name="connsiteY1" fmla="*/ 625643 h 698960"/>
              <a:gd name="connsiteX2" fmla="*/ 1371600 w 1371600"/>
              <a:gd name="connsiteY2" fmla="*/ 661737 h 698960"/>
              <a:gd name="connsiteX0" fmla="*/ 0 w 1383631"/>
              <a:gd name="connsiteY0" fmla="*/ 0 h 681376"/>
              <a:gd name="connsiteX1" fmla="*/ 336885 w 1383631"/>
              <a:gd name="connsiteY1" fmla="*/ 625643 h 681376"/>
              <a:gd name="connsiteX2" fmla="*/ 1383631 w 1383631"/>
              <a:gd name="connsiteY2" fmla="*/ 625643 h 681376"/>
              <a:gd name="connsiteX0" fmla="*/ 0 w 1383631"/>
              <a:gd name="connsiteY0" fmla="*/ 0 h 641047"/>
              <a:gd name="connsiteX1" fmla="*/ 312822 w 1383631"/>
              <a:gd name="connsiteY1" fmla="*/ 529390 h 641047"/>
              <a:gd name="connsiteX2" fmla="*/ 1383631 w 1383631"/>
              <a:gd name="connsiteY2" fmla="*/ 625643 h 641047"/>
              <a:gd name="connsiteX0" fmla="*/ 0 w 1383631"/>
              <a:gd name="connsiteY0" fmla="*/ 0 h 673804"/>
              <a:gd name="connsiteX1" fmla="*/ 336885 w 1383631"/>
              <a:gd name="connsiteY1" fmla="*/ 613611 h 673804"/>
              <a:gd name="connsiteX2" fmla="*/ 1383631 w 1383631"/>
              <a:gd name="connsiteY2" fmla="*/ 625643 h 673804"/>
              <a:gd name="connsiteX0" fmla="*/ 0 w 1383631"/>
              <a:gd name="connsiteY0" fmla="*/ 0 h 640920"/>
              <a:gd name="connsiteX1" fmla="*/ 336885 w 1383631"/>
              <a:gd name="connsiteY1" fmla="*/ 613611 h 640920"/>
              <a:gd name="connsiteX2" fmla="*/ 1383631 w 1383631"/>
              <a:gd name="connsiteY2" fmla="*/ 625643 h 640920"/>
              <a:gd name="connsiteX0" fmla="*/ 0 w 1383631"/>
              <a:gd name="connsiteY0" fmla="*/ 0 h 640920"/>
              <a:gd name="connsiteX1" fmla="*/ 336885 w 1383631"/>
              <a:gd name="connsiteY1" fmla="*/ 613611 h 640920"/>
              <a:gd name="connsiteX2" fmla="*/ 1383631 w 1383631"/>
              <a:gd name="connsiteY2" fmla="*/ 625643 h 640920"/>
              <a:gd name="connsiteX0" fmla="*/ 0 w 1383631"/>
              <a:gd name="connsiteY0" fmla="*/ 0 h 643500"/>
              <a:gd name="connsiteX1" fmla="*/ 336885 w 1383631"/>
              <a:gd name="connsiteY1" fmla="*/ 613611 h 643500"/>
              <a:gd name="connsiteX2" fmla="*/ 1383631 w 1383631"/>
              <a:gd name="connsiteY2" fmla="*/ 625643 h 643500"/>
              <a:gd name="connsiteX0" fmla="*/ 0 w 1383631"/>
              <a:gd name="connsiteY0" fmla="*/ 0 h 627643"/>
              <a:gd name="connsiteX1" fmla="*/ 336885 w 1383631"/>
              <a:gd name="connsiteY1" fmla="*/ 613611 h 627643"/>
              <a:gd name="connsiteX2" fmla="*/ 1383631 w 1383631"/>
              <a:gd name="connsiteY2" fmla="*/ 625643 h 627643"/>
              <a:gd name="connsiteX0" fmla="*/ 0 w 1383631"/>
              <a:gd name="connsiteY0" fmla="*/ 0 h 627643"/>
              <a:gd name="connsiteX1" fmla="*/ 336885 w 1383631"/>
              <a:gd name="connsiteY1" fmla="*/ 613611 h 627643"/>
              <a:gd name="connsiteX2" fmla="*/ 1383631 w 1383631"/>
              <a:gd name="connsiteY2" fmla="*/ 625643 h 627643"/>
              <a:gd name="connsiteX0" fmla="*/ 0 w 1383631"/>
              <a:gd name="connsiteY0" fmla="*/ 0 h 636464"/>
              <a:gd name="connsiteX1" fmla="*/ 334503 w 1383631"/>
              <a:gd name="connsiteY1" fmla="*/ 627898 h 636464"/>
              <a:gd name="connsiteX2" fmla="*/ 1383631 w 1383631"/>
              <a:gd name="connsiteY2" fmla="*/ 625643 h 636464"/>
              <a:gd name="connsiteX0" fmla="*/ 0 w 1383631"/>
              <a:gd name="connsiteY0" fmla="*/ 0 h 633006"/>
              <a:gd name="connsiteX1" fmla="*/ 334503 w 1383631"/>
              <a:gd name="connsiteY1" fmla="*/ 623136 h 633006"/>
              <a:gd name="connsiteX2" fmla="*/ 1383631 w 1383631"/>
              <a:gd name="connsiteY2" fmla="*/ 625643 h 633006"/>
              <a:gd name="connsiteX0" fmla="*/ 0 w 1383631"/>
              <a:gd name="connsiteY0" fmla="*/ 0 h 633006"/>
              <a:gd name="connsiteX1" fmla="*/ 334503 w 1383631"/>
              <a:gd name="connsiteY1" fmla="*/ 623136 h 633006"/>
              <a:gd name="connsiteX2" fmla="*/ 1383631 w 1383631"/>
              <a:gd name="connsiteY2" fmla="*/ 625643 h 633006"/>
              <a:gd name="connsiteX3" fmla="*/ 0 w 1383631"/>
              <a:gd name="connsiteY3" fmla="*/ 0 h 633006"/>
              <a:gd name="connsiteX0" fmla="*/ 0 w 1383631"/>
              <a:gd name="connsiteY0" fmla="*/ 0 h 633006"/>
              <a:gd name="connsiteX1" fmla="*/ 334503 w 1383631"/>
              <a:gd name="connsiteY1" fmla="*/ 623136 h 633006"/>
              <a:gd name="connsiteX2" fmla="*/ 1383631 w 1383631"/>
              <a:gd name="connsiteY2" fmla="*/ 625643 h 633006"/>
              <a:gd name="connsiteX3" fmla="*/ 0 w 1383631"/>
              <a:gd name="connsiteY3" fmla="*/ 0 h 633006"/>
              <a:gd name="connsiteX0" fmla="*/ 0 w 1383631"/>
              <a:gd name="connsiteY0" fmla="*/ 62519 h 695525"/>
              <a:gd name="connsiteX1" fmla="*/ 334503 w 1383631"/>
              <a:gd name="connsiteY1" fmla="*/ 685655 h 695525"/>
              <a:gd name="connsiteX2" fmla="*/ 1383631 w 1383631"/>
              <a:gd name="connsiteY2" fmla="*/ 688162 h 695525"/>
              <a:gd name="connsiteX3" fmla="*/ 0 w 1383631"/>
              <a:gd name="connsiteY3" fmla="*/ 62519 h 6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3631" h="695525">
                <a:moveTo>
                  <a:pt x="0" y="62519"/>
                </a:moveTo>
                <a:cubicBezTo>
                  <a:pt x="54142" y="320196"/>
                  <a:pt x="79834" y="509191"/>
                  <a:pt x="334503" y="685655"/>
                </a:cubicBezTo>
                <a:cubicBezTo>
                  <a:pt x="661361" y="705709"/>
                  <a:pt x="968542" y="689164"/>
                  <a:pt x="1383631" y="688162"/>
                </a:cubicBezTo>
                <a:cubicBezTo>
                  <a:pt x="1234365" y="13583"/>
                  <a:pt x="792204" y="-92392"/>
                  <a:pt x="0" y="62519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 35"/>
          <p:cNvSpPr/>
          <p:nvPr/>
        </p:nvSpPr>
        <p:spPr>
          <a:xfrm>
            <a:off x="5661025" y="2673351"/>
            <a:ext cx="342900" cy="335756"/>
          </a:xfrm>
          <a:custGeom>
            <a:avLst/>
            <a:gdLst>
              <a:gd name="connsiteX0" fmla="*/ 73025 w 342900"/>
              <a:gd name="connsiteY0" fmla="*/ 276225 h 276225"/>
              <a:gd name="connsiteX1" fmla="*/ 342900 w 342900"/>
              <a:gd name="connsiteY1" fmla="*/ 12700 h 276225"/>
              <a:gd name="connsiteX2" fmla="*/ 0 w 342900"/>
              <a:gd name="connsiteY2" fmla="*/ 0 h 276225"/>
              <a:gd name="connsiteX3" fmla="*/ 73025 w 342900"/>
              <a:gd name="connsiteY3" fmla="*/ 276225 h 276225"/>
              <a:gd name="connsiteX0" fmla="*/ 73025 w 342900"/>
              <a:gd name="connsiteY0" fmla="*/ 276225 h 276225"/>
              <a:gd name="connsiteX1" fmla="*/ 342900 w 342900"/>
              <a:gd name="connsiteY1" fmla="*/ 12700 h 276225"/>
              <a:gd name="connsiteX2" fmla="*/ 0 w 342900"/>
              <a:gd name="connsiteY2" fmla="*/ 0 h 276225"/>
              <a:gd name="connsiteX3" fmla="*/ 73025 w 342900"/>
              <a:gd name="connsiteY3" fmla="*/ 276225 h 276225"/>
              <a:gd name="connsiteX0" fmla="*/ 73025 w 342900"/>
              <a:gd name="connsiteY0" fmla="*/ 276225 h 276225"/>
              <a:gd name="connsiteX1" fmla="*/ 342900 w 342900"/>
              <a:gd name="connsiteY1" fmla="*/ 25400 h 276225"/>
              <a:gd name="connsiteX2" fmla="*/ 0 w 342900"/>
              <a:gd name="connsiteY2" fmla="*/ 0 h 276225"/>
              <a:gd name="connsiteX3" fmla="*/ 73025 w 342900"/>
              <a:gd name="connsiteY3" fmla="*/ 276225 h 276225"/>
              <a:gd name="connsiteX0" fmla="*/ 89694 w 342900"/>
              <a:gd name="connsiteY0" fmla="*/ 335756 h 335756"/>
              <a:gd name="connsiteX1" fmla="*/ 342900 w 342900"/>
              <a:gd name="connsiteY1" fmla="*/ 25400 h 335756"/>
              <a:gd name="connsiteX2" fmla="*/ 0 w 342900"/>
              <a:gd name="connsiteY2" fmla="*/ 0 h 335756"/>
              <a:gd name="connsiteX3" fmla="*/ 89694 w 342900"/>
              <a:gd name="connsiteY3" fmla="*/ 335756 h 335756"/>
              <a:gd name="connsiteX0" fmla="*/ 89694 w 342900"/>
              <a:gd name="connsiteY0" fmla="*/ 335756 h 335756"/>
              <a:gd name="connsiteX1" fmla="*/ 342900 w 342900"/>
              <a:gd name="connsiteY1" fmla="*/ 25400 h 335756"/>
              <a:gd name="connsiteX2" fmla="*/ 0 w 342900"/>
              <a:gd name="connsiteY2" fmla="*/ 0 h 335756"/>
              <a:gd name="connsiteX3" fmla="*/ 89694 w 342900"/>
              <a:gd name="connsiteY3" fmla="*/ 335756 h 335756"/>
              <a:gd name="connsiteX0" fmla="*/ 89694 w 342900"/>
              <a:gd name="connsiteY0" fmla="*/ 335756 h 335756"/>
              <a:gd name="connsiteX1" fmla="*/ 342900 w 342900"/>
              <a:gd name="connsiteY1" fmla="*/ 34925 h 335756"/>
              <a:gd name="connsiteX2" fmla="*/ 0 w 342900"/>
              <a:gd name="connsiteY2" fmla="*/ 0 h 335756"/>
              <a:gd name="connsiteX3" fmla="*/ 89694 w 342900"/>
              <a:gd name="connsiteY3" fmla="*/ 335756 h 33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335756">
                <a:moveTo>
                  <a:pt x="89694" y="335756"/>
                </a:moveTo>
                <a:cubicBezTo>
                  <a:pt x="62970" y="169333"/>
                  <a:pt x="160867" y="97367"/>
                  <a:pt x="342900" y="34925"/>
                </a:cubicBezTo>
                <a:lnTo>
                  <a:pt x="0" y="0"/>
                </a:lnTo>
                <a:lnTo>
                  <a:pt x="89694" y="3357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reeform 37"/>
          <p:cNvSpPr/>
          <p:nvPr/>
        </p:nvSpPr>
        <p:spPr>
          <a:xfrm rot="10326810">
            <a:off x="7114833" y="3931580"/>
            <a:ext cx="342900" cy="347008"/>
          </a:xfrm>
          <a:custGeom>
            <a:avLst/>
            <a:gdLst>
              <a:gd name="connsiteX0" fmla="*/ 73025 w 342900"/>
              <a:gd name="connsiteY0" fmla="*/ 276225 h 276225"/>
              <a:gd name="connsiteX1" fmla="*/ 342900 w 342900"/>
              <a:gd name="connsiteY1" fmla="*/ 12700 h 276225"/>
              <a:gd name="connsiteX2" fmla="*/ 0 w 342900"/>
              <a:gd name="connsiteY2" fmla="*/ 0 h 276225"/>
              <a:gd name="connsiteX3" fmla="*/ 73025 w 342900"/>
              <a:gd name="connsiteY3" fmla="*/ 276225 h 276225"/>
              <a:gd name="connsiteX0" fmla="*/ 73025 w 342900"/>
              <a:gd name="connsiteY0" fmla="*/ 276225 h 276225"/>
              <a:gd name="connsiteX1" fmla="*/ 342900 w 342900"/>
              <a:gd name="connsiteY1" fmla="*/ 12700 h 276225"/>
              <a:gd name="connsiteX2" fmla="*/ 0 w 342900"/>
              <a:gd name="connsiteY2" fmla="*/ 0 h 276225"/>
              <a:gd name="connsiteX3" fmla="*/ 73025 w 342900"/>
              <a:gd name="connsiteY3" fmla="*/ 276225 h 276225"/>
              <a:gd name="connsiteX0" fmla="*/ 73025 w 342900"/>
              <a:gd name="connsiteY0" fmla="*/ 276225 h 276225"/>
              <a:gd name="connsiteX1" fmla="*/ 342900 w 342900"/>
              <a:gd name="connsiteY1" fmla="*/ 25400 h 276225"/>
              <a:gd name="connsiteX2" fmla="*/ 0 w 342900"/>
              <a:gd name="connsiteY2" fmla="*/ 0 h 276225"/>
              <a:gd name="connsiteX3" fmla="*/ 73025 w 342900"/>
              <a:gd name="connsiteY3" fmla="*/ 276225 h 276225"/>
              <a:gd name="connsiteX0" fmla="*/ 89694 w 342900"/>
              <a:gd name="connsiteY0" fmla="*/ 335756 h 335756"/>
              <a:gd name="connsiteX1" fmla="*/ 342900 w 342900"/>
              <a:gd name="connsiteY1" fmla="*/ 25400 h 335756"/>
              <a:gd name="connsiteX2" fmla="*/ 0 w 342900"/>
              <a:gd name="connsiteY2" fmla="*/ 0 h 335756"/>
              <a:gd name="connsiteX3" fmla="*/ 89694 w 342900"/>
              <a:gd name="connsiteY3" fmla="*/ 335756 h 335756"/>
              <a:gd name="connsiteX0" fmla="*/ 89694 w 342900"/>
              <a:gd name="connsiteY0" fmla="*/ 335756 h 335756"/>
              <a:gd name="connsiteX1" fmla="*/ 342900 w 342900"/>
              <a:gd name="connsiteY1" fmla="*/ 25400 h 335756"/>
              <a:gd name="connsiteX2" fmla="*/ 0 w 342900"/>
              <a:gd name="connsiteY2" fmla="*/ 0 h 335756"/>
              <a:gd name="connsiteX3" fmla="*/ 89694 w 342900"/>
              <a:gd name="connsiteY3" fmla="*/ 335756 h 335756"/>
              <a:gd name="connsiteX0" fmla="*/ 89694 w 342900"/>
              <a:gd name="connsiteY0" fmla="*/ 335756 h 335756"/>
              <a:gd name="connsiteX1" fmla="*/ 342900 w 342900"/>
              <a:gd name="connsiteY1" fmla="*/ 34925 h 335756"/>
              <a:gd name="connsiteX2" fmla="*/ 0 w 342900"/>
              <a:gd name="connsiteY2" fmla="*/ 0 h 335756"/>
              <a:gd name="connsiteX3" fmla="*/ 89694 w 342900"/>
              <a:gd name="connsiteY3" fmla="*/ 335756 h 335756"/>
              <a:gd name="connsiteX0" fmla="*/ 136215 w 342900"/>
              <a:gd name="connsiteY0" fmla="*/ 347008 h 347008"/>
              <a:gd name="connsiteX1" fmla="*/ 342900 w 342900"/>
              <a:gd name="connsiteY1" fmla="*/ 34925 h 347008"/>
              <a:gd name="connsiteX2" fmla="*/ 0 w 342900"/>
              <a:gd name="connsiteY2" fmla="*/ 0 h 347008"/>
              <a:gd name="connsiteX3" fmla="*/ 136215 w 342900"/>
              <a:gd name="connsiteY3" fmla="*/ 347008 h 347008"/>
              <a:gd name="connsiteX0" fmla="*/ 136215 w 342900"/>
              <a:gd name="connsiteY0" fmla="*/ 347008 h 347008"/>
              <a:gd name="connsiteX1" fmla="*/ 342900 w 342900"/>
              <a:gd name="connsiteY1" fmla="*/ 34925 h 347008"/>
              <a:gd name="connsiteX2" fmla="*/ 0 w 342900"/>
              <a:gd name="connsiteY2" fmla="*/ 0 h 347008"/>
              <a:gd name="connsiteX3" fmla="*/ 136215 w 342900"/>
              <a:gd name="connsiteY3" fmla="*/ 347008 h 34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347008">
                <a:moveTo>
                  <a:pt x="136215" y="347008"/>
                </a:moveTo>
                <a:cubicBezTo>
                  <a:pt x="109491" y="180585"/>
                  <a:pt x="152453" y="19274"/>
                  <a:pt x="342900" y="34925"/>
                </a:cubicBezTo>
                <a:lnTo>
                  <a:pt x="0" y="0"/>
                </a:lnTo>
                <a:lnTo>
                  <a:pt x="136215" y="347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149107" y="2189748"/>
            <a:ext cx="3599229" cy="552708"/>
          </a:xfrm>
          <a:custGeom>
            <a:avLst/>
            <a:gdLst>
              <a:gd name="connsiteX0" fmla="*/ 0 w 3578572"/>
              <a:gd name="connsiteY0" fmla="*/ 0 h 541421"/>
              <a:gd name="connsiteX1" fmla="*/ 3578572 w 3578572"/>
              <a:gd name="connsiteY1" fmla="*/ 0 h 541421"/>
              <a:gd name="connsiteX2" fmla="*/ 3578572 w 3578572"/>
              <a:gd name="connsiteY2" fmla="*/ 541421 h 541421"/>
              <a:gd name="connsiteX3" fmla="*/ 0 w 3578572"/>
              <a:gd name="connsiteY3" fmla="*/ 541421 h 541421"/>
              <a:gd name="connsiteX4" fmla="*/ 0 w 3578572"/>
              <a:gd name="connsiteY4" fmla="*/ 0 h 541421"/>
              <a:gd name="connsiteX0" fmla="*/ 0 w 3578572"/>
              <a:gd name="connsiteY0" fmla="*/ 0 h 541421"/>
              <a:gd name="connsiteX1" fmla="*/ 3578572 w 3578572"/>
              <a:gd name="connsiteY1" fmla="*/ 0 h 541421"/>
              <a:gd name="connsiteX2" fmla="*/ 3578572 w 3578572"/>
              <a:gd name="connsiteY2" fmla="*/ 541421 h 541421"/>
              <a:gd name="connsiteX3" fmla="*/ 42862 w 3578572"/>
              <a:gd name="connsiteY3" fmla="*/ 541421 h 541421"/>
              <a:gd name="connsiteX4" fmla="*/ 0 w 3578572"/>
              <a:gd name="connsiteY4" fmla="*/ 0 h 541421"/>
              <a:gd name="connsiteX0" fmla="*/ 11497 w 3590069"/>
              <a:gd name="connsiteY0" fmla="*/ 0 h 541421"/>
              <a:gd name="connsiteX1" fmla="*/ 3590069 w 3590069"/>
              <a:gd name="connsiteY1" fmla="*/ 0 h 541421"/>
              <a:gd name="connsiteX2" fmla="*/ 3590069 w 3590069"/>
              <a:gd name="connsiteY2" fmla="*/ 541421 h 541421"/>
              <a:gd name="connsiteX3" fmla="*/ 54359 w 3590069"/>
              <a:gd name="connsiteY3" fmla="*/ 541421 h 541421"/>
              <a:gd name="connsiteX4" fmla="*/ 11497 w 3590069"/>
              <a:gd name="connsiteY4" fmla="*/ 0 h 541421"/>
              <a:gd name="connsiteX0" fmla="*/ 20657 w 3599229"/>
              <a:gd name="connsiteY0" fmla="*/ 0 h 541421"/>
              <a:gd name="connsiteX1" fmla="*/ 3599229 w 3599229"/>
              <a:gd name="connsiteY1" fmla="*/ 0 h 541421"/>
              <a:gd name="connsiteX2" fmla="*/ 3599229 w 3599229"/>
              <a:gd name="connsiteY2" fmla="*/ 541421 h 541421"/>
              <a:gd name="connsiteX3" fmla="*/ 49232 w 3599229"/>
              <a:gd name="connsiteY3" fmla="*/ 498559 h 541421"/>
              <a:gd name="connsiteX4" fmla="*/ 20657 w 3599229"/>
              <a:gd name="connsiteY4" fmla="*/ 0 h 541421"/>
              <a:gd name="connsiteX0" fmla="*/ 20657 w 3599229"/>
              <a:gd name="connsiteY0" fmla="*/ 0 h 541421"/>
              <a:gd name="connsiteX1" fmla="*/ 3599229 w 3599229"/>
              <a:gd name="connsiteY1" fmla="*/ 0 h 541421"/>
              <a:gd name="connsiteX2" fmla="*/ 3599229 w 3599229"/>
              <a:gd name="connsiteY2" fmla="*/ 541421 h 541421"/>
              <a:gd name="connsiteX3" fmla="*/ 49232 w 3599229"/>
              <a:gd name="connsiteY3" fmla="*/ 498559 h 541421"/>
              <a:gd name="connsiteX4" fmla="*/ 20657 w 3599229"/>
              <a:gd name="connsiteY4" fmla="*/ 0 h 541421"/>
              <a:gd name="connsiteX0" fmla="*/ 20657 w 3599229"/>
              <a:gd name="connsiteY0" fmla="*/ 0 h 541421"/>
              <a:gd name="connsiteX1" fmla="*/ 3599229 w 3599229"/>
              <a:gd name="connsiteY1" fmla="*/ 0 h 541421"/>
              <a:gd name="connsiteX2" fmla="*/ 3599229 w 3599229"/>
              <a:gd name="connsiteY2" fmla="*/ 541421 h 541421"/>
              <a:gd name="connsiteX3" fmla="*/ 49232 w 3599229"/>
              <a:gd name="connsiteY3" fmla="*/ 498559 h 541421"/>
              <a:gd name="connsiteX4" fmla="*/ 20657 w 3599229"/>
              <a:gd name="connsiteY4" fmla="*/ 0 h 541421"/>
              <a:gd name="connsiteX0" fmla="*/ 20657 w 3599229"/>
              <a:gd name="connsiteY0" fmla="*/ 0 h 541421"/>
              <a:gd name="connsiteX1" fmla="*/ 3599229 w 3599229"/>
              <a:gd name="connsiteY1" fmla="*/ 0 h 541421"/>
              <a:gd name="connsiteX2" fmla="*/ 3599229 w 3599229"/>
              <a:gd name="connsiteY2" fmla="*/ 541421 h 541421"/>
              <a:gd name="connsiteX3" fmla="*/ 49232 w 3599229"/>
              <a:gd name="connsiteY3" fmla="*/ 498559 h 541421"/>
              <a:gd name="connsiteX4" fmla="*/ 20657 w 3599229"/>
              <a:gd name="connsiteY4" fmla="*/ 0 h 541421"/>
              <a:gd name="connsiteX0" fmla="*/ 20657 w 3599229"/>
              <a:gd name="connsiteY0" fmla="*/ 0 h 541421"/>
              <a:gd name="connsiteX1" fmla="*/ 3599229 w 3599229"/>
              <a:gd name="connsiteY1" fmla="*/ 0 h 541421"/>
              <a:gd name="connsiteX2" fmla="*/ 3599229 w 3599229"/>
              <a:gd name="connsiteY2" fmla="*/ 541421 h 541421"/>
              <a:gd name="connsiteX3" fmla="*/ 49232 w 3599229"/>
              <a:gd name="connsiteY3" fmla="*/ 498559 h 541421"/>
              <a:gd name="connsiteX4" fmla="*/ 20657 w 3599229"/>
              <a:gd name="connsiteY4" fmla="*/ 0 h 541421"/>
              <a:gd name="connsiteX0" fmla="*/ 20657 w 3599229"/>
              <a:gd name="connsiteY0" fmla="*/ 0 h 541421"/>
              <a:gd name="connsiteX1" fmla="*/ 3599229 w 3599229"/>
              <a:gd name="connsiteY1" fmla="*/ 0 h 541421"/>
              <a:gd name="connsiteX2" fmla="*/ 3599229 w 3599229"/>
              <a:gd name="connsiteY2" fmla="*/ 541421 h 541421"/>
              <a:gd name="connsiteX3" fmla="*/ 49232 w 3599229"/>
              <a:gd name="connsiteY3" fmla="*/ 498559 h 541421"/>
              <a:gd name="connsiteX4" fmla="*/ 20657 w 3599229"/>
              <a:gd name="connsiteY4" fmla="*/ 0 h 541421"/>
              <a:gd name="connsiteX0" fmla="*/ 20657 w 3599229"/>
              <a:gd name="connsiteY0" fmla="*/ 0 h 693852"/>
              <a:gd name="connsiteX1" fmla="*/ 3599229 w 3599229"/>
              <a:gd name="connsiteY1" fmla="*/ 0 h 693852"/>
              <a:gd name="connsiteX2" fmla="*/ 3599229 w 3599229"/>
              <a:gd name="connsiteY2" fmla="*/ 541421 h 693852"/>
              <a:gd name="connsiteX3" fmla="*/ 49232 w 3599229"/>
              <a:gd name="connsiteY3" fmla="*/ 498559 h 693852"/>
              <a:gd name="connsiteX4" fmla="*/ 20657 w 3599229"/>
              <a:gd name="connsiteY4" fmla="*/ 0 h 693852"/>
              <a:gd name="connsiteX0" fmla="*/ 20657 w 3599229"/>
              <a:gd name="connsiteY0" fmla="*/ 0 h 576094"/>
              <a:gd name="connsiteX1" fmla="*/ 3599229 w 3599229"/>
              <a:gd name="connsiteY1" fmla="*/ 0 h 576094"/>
              <a:gd name="connsiteX2" fmla="*/ 3599229 w 3599229"/>
              <a:gd name="connsiteY2" fmla="*/ 541421 h 576094"/>
              <a:gd name="connsiteX3" fmla="*/ 49232 w 3599229"/>
              <a:gd name="connsiteY3" fmla="*/ 498559 h 576094"/>
              <a:gd name="connsiteX4" fmla="*/ 20657 w 3599229"/>
              <a:gd name="connsiteY4" fmla="*/ 0 h 576094"/>
              <a:gd name="connsiteX0" fmla="*/ 20657 w 3599229"/>
              <a:gd name="connsiteY0" fmla="*/ 0 h 552708"/>
              <a:gd name="connsiteX1" fmla="*/ 3599229 w 3599229"/>
              <a:gd name="connsiteY1" fmla="*/ 0 h 552708"/>
              <a:gd name="connsiteX2" fmla="*/ 3599229 w 3599229"/>
              <a:gd name="connsiteY2" fmla="*/ 541421 h 552708"/>
              <a:gd name="connsiteX3" fmla="*/ 49232 w 3599229"/>
              <a:gd name="connsiteY3" fmla="*/ 498559 h 552708"/>
              <a:gd name="connsiteX4" fmla="*/ 20657 w 3599229"/>
              <a:gd name="connsiteY4" fmla="*/ 0 h 55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9229" h="552708">
                <a:moveTo>
                  <a:pt x="20657" y="0"/>
                </a:moveTo>
                <a:lnTo>
                  <a:pt x="3599229" y="0"/>
                </a:lnTo>
                <a:lnTo>
                  <a:pt x="3599229" y="541421"/>
                </a:lnTo>
                <a:cubicBezTo>
                  <a:pt x="2434947" y="416009"/>
                  <a:pt x="51464" y="652546"/>
                  <a:pt x="49232" y="498559"/>
                </a:cubicBezTo>
                <a:cubicBezTo>
                  <a:pt x="-50780" y="294273"/>
                  <a:pt x="34944" y="180474"/>
                  <a:pt x="20657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158" t="19948" r="18158" b="-19948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25640"/>
          <a:stretch/>
        </p:blipFill>
        <p:spPr>
          <a:xfrm>
            <a:off x="6475535" y="1624263"/>
            <a:ext cx="3249450" cy="28514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7171" y="1889290"/>
            <a:ext cx="412593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006184" y="1621996"/>
            <a:ext cx="4587712" cy="891013"/>
          </a:xfrm>
          <a:custGeom>
            <a:avLst/>
            <a:gdLst>
              <a:gd name="connsiteX0" fmla="*/ 0 w 4138863"/>
              <a:gd name="connsiteY0" fmla="*/ 0 h 878305"/>
              <a:gd name="connsiteX1" fmla="*/ 4138863 w 4138863"/>
              <a:gd name="connsiteY1" fmla="*/ 0 h 878305"/>
              <a:gd name="connsiteX2" fmla="*/ 4138863 w 4138863"/>
              <a:gd name="connsiteY2" fmla="*/ 878305 h 878305"/>
              <a:gd name="connsiteX3" fmla="*/ 0 w 4138863"/>
              <a:gd name="connsiteY3" fmla="*/ 878305 h 878305"/>
              <a:gd name="connsiteX4" fmla="*/ 0 w 4138863"/>
              <a:gd name="connsiteY4" fmla="*/ 0 h 878305"/>
              <a:gd name="connsiteX0" fmla="*/ 0 w 4363124"/>
              <a:gd name="connsiteY0" fmla="*/ 0 h 878305"/>
              <a:gd name="connsiteX1" fmla="*/ 4138863 w 4363124"/>
              <a:gd name="connsiteY1" fmla="*/ 0 h 878305"/>
              <a:gd name="connsiteX2" fmla="*/ 4363118 w 4363124"/>
              <a:gd name="connsiteY2" fmla="*/ 306806 h 878305"/>
              <a:gd name="connsiteX3" fmla="*/ 4138863 w 4363124"/>
              <a:gd name="connsiteY3" fmla="*/ 878305 h 878305"/>
              <a:gd name="connsiteX4" fmla="*/ 0 w 4363124"/>
              <a:gd name="connsiteY4" fmla="*/ 878305 h 878305"/>
              <a:gd name="connsiteX5" fmla="*/ 0 w 4363124"/>
              <a:gd name="connsiteY5" fmla="*/ 0 h 878305"/>
              <a:gd name="connsiteX0" fmla="*/ 0 w 4363132"/>
              <a:gd name="connsiteY0" fmla="*/ 0 h 878305"/>
              <a:gd name="connsiteX1" fmla="*/ 4138863 w 4363132"/>
              <a:gd name="connsiteY1" fmla="*/ 0 h 878305"/>
              <a:gd name="connsiteX2" fmla="*/ 4363118 w 4363132"/>
              <a:gd name="connsiteY2" fmla="*/ 306806 h 878305"/>
              <a:gd name="connsiteX3" fmla="*/ 4138863 w 4363132"/>
              <a:gd name="connsiteY3" fmla="*/ 878305 h 878305"/>
              <a:gd name="connsiteX4" fmla="*/ 0 w 4363132"/>
              <a:gd name="connsiteY4" fmla="*/ 878305 h 878305"/>
              <a:gd name="connsiteX5" fmla="*/ 0 w 4363132"/>
              <a:gd name="connsiteY5" fmla="*/ 0 h 878305"/>
              <a:gd name="connsiteX0" fmla="*/ 0 w 4588735"/>
              <a:gd name="connsiteY0" fmla="*/ 0 h 878305"/>
              <a:gd name="connsiteX1" fmla="*/ 4138863 w 4588735"/>
              <a:gd name="connsiteY1" fmla="*/ 0 h 878305"/>
              <a:gd name="connsiteX2" fmla="*/ 4363118 w 4588735"/>
              <a:gd name="connsiteY2" fmla="*/ 306806 h 878305"/>
              <a:gd name="connsiteX3" fmla="*/ 4585367 w 4588735"/>
              <a:gd name="connsiteY3" fmla="*/ 592556 h 878305"/>
              <a:gd name="connsiteX4" fmla="*/ 4138863 w 4588735"/>
              <a:gd name="connsiteY4" fmla="*/ 878305 h 878305"/>
              <a:gd name="connsiteX5" fmla="*/ 0 w 4588735"/>
              <a:gd name="connsiteY5" fmla="*/ 878305 h 878305"/>
              <a:gd name="connsiteX6" fmla="*/ 0 w 4588735"/>
              <a:gd name="connsiteY6" fmla="*/ 0 h 878305"/>
              <a:gd name="connsiteX0" fmla="*/ 0 w 4591152"/>
              <a:gd name="connsiteY0" fmla="*/ 0 h 878305"/>
              <a:gd name="connsiteX1" fmla="*/ 4138863 w 4591152"/>
              <a:gd name="connsiteY1" fmla="*/ 0 h 878305"/>
              <a:gd name="connsiteX2" fmla="*/ 4363118 w 4591152"/>
              <a:gd name="connsiteY2" fmla="*/ 306806 h 878305"/>
              <a:gd name="connsiteX3" fmla="*/ 4585367 w 4591152"/>
              <a:gd name="connsiteY3" fmla="*/ 592556 h 878305"/>
              <a:gd name="connsiteX4" fmla="*/ 4138863 w 4591152"/>
              <a:gd name="connsiteY4" fmla="*/ 878305 h 878305"/>
              <a:gd name="connsiteX5" fmla="*/ 0 w 4591152"/>
              <a:gd name="connsiteY5" fmla="*/ 878305 h 878305"/>
              <a:gd name="connsiteX6" fmla="*/ 0 w 4591152"/>
              <a:gd name="connsiteY6" fmla="*/ 0 h 878305"/>
              <a:gd name="connsiteX0" fmla="*/ 0 w 4591152"/>
              <a:gd name="connsiteY0" fmla="*/ 0 h 878305"/>
              <a:gd name="connsiteX1" fmla="*/ 4138863 w 4591152"/>
              <a:gd name="connsiteY1" fmla="*/ 0 h 878305"/>
              <a:gd name="connsiteX2" fmla="*/ 4363118 w 4591152"/>
              <a:gd name="connsiteY2" fmla="*/ 306806 h 878305"/>
              <a:gd name="connsiteX3" fmla="*/ 4585367 w 4591152"/>
              <a:gd name="connsiteY3" fmla="*/ 592556 h 878305"/>
              <a:gd name="connsiteX4" fmla="*/ 4138863 w 4591152"/>
              <a:gd name="connsiteY4" fmla="*/ 878305 h 878305"/>
              <a:gd name="connsiteX5" fmla="*/ 0 w 4591152"/>
              <a:gd name="connsiteY5" fmla="*/ 878305 h 878305"/>
              <a:gd name="connsiteX6" fmla="*/ 0 w 4591152"/>
              <a:gd name="connsiteY6" fmla="*/ 0 h 878305"/>
              <a:gd name="connsiteX0" fmla="*/ 0 w 4591152"/>
              <a:gd name="connsiteY0" fmla="*/ 0 h 878305"/>
              <a:gd name="connsiteX1" fmla="*/ 4138863 w 4591152"/>
              <a:gd name="connsiteY1" fmla="*/ 0 h 878305"/>
              <a:gd name="connsiteX2" fmla="*/ 4363118 w 4591152"/>
              <a:gd name="connsiteY2" fmla="*/ 306806 h 878305"/>
              <a:gd name="connsiteX3" fmla="*/ 4585367 w 4591152"/>
              <a:gd name="connsiteY3" fmla="*/ 592556 h 878305"/>
              <a:gd name="connsiteX4" fmla="*/ 4138863 w 4591152"/>
              <a:gd name="connsiteY4" fmla="*/ 878305 h 878305"/>
              <a:gd name="connsiteX5" fmla="*/ 0 w 4591152"/>
              <a:gd name="connsiteY5" fmla="*/ 878305 h 878305"/>
              <a:gd name="connsiteX6" fmla="*/ 0 w 4591152"/>
              <a:gd name="connsiteY6" fmla="*/ 0 h 878305"/>
              <a:gd name="connsiteX0" fmla="*/ 0 w 4591152"/>
              <a:gd name="connsiteY0" fmla="*/ 0 h 878305"/>
              <a:gd name="connsiteX1" fmla="*/ 4138863 w 4591152"/>
              <a:gd name="connsiteY1" fmla="*/ 0 h 878305"/>
              <a:gd name="connsiteX2" fmla="*/ 4363118 w 4591152"/>
              <a:gd name="connsiteY2" fmla="*/ 306806 h 878305"/>
              <a:gd name="connsiteX3" fmla="*/ 4585367 w 4591152"/>
              <a:gd name="connsiteY3" fmla="*/ 592556 h 878305"/>
              <a:gd name="connsiteX4" fmla="*/ 4138863 w 4591152"/>
              <a:gd name="connsiteY4" fmla="*/ 878305 h 878305"/>
              <a:gd name="connsiteX5" fmla="*/ 0 w 4591152"/>
              <a:gd name="connsiteY5" fmla="*/ 878305 h 878305"/>
              <a:gd name="connsiteX6" fmla="*/ 0 w 4591152"/>
              <a:gd name="connsiteY6" fmla="*/ 0 h 878305"/>
              <a:gd name="connsiteX0" fmla="*/ 0 w 4697012"/>
              <a:gd name="connsiteY0" fmla="*/ 0 h 878305"/>
              <a:gd name="connsiteX1" fmla="*/ 4138863 w 4697012"/>
              <a:gd name="connsiteY1" fmla="*/ 0 h 878305"/>
              <a:gd name="connsiteX2" fmla="*/ 4363118 w 4697012"/>
              <a:gd name="connsiteY2" fmla="*/ 306806 h 878305"/>
              <a:gd name="connsiteX3" fmla="*/ 4693317 w 4697012"/>
              <a:gd name="connsiteY3" fmla="*/ 567156 h 878305"/>
              <a:gd name="connsiteX4" fmla="*/ 4138863 w 4697012"/>
              <a:gd name="connsiteY4" fmla="*/ 878305 h 878305"/>
              <a:gd name="connsiteX5" fmla="*/ 0 w 4697012"/>
              <a:gd name="connsiteY5" fmla="*/ 878305 h 878305"/>
              <a:gd name="connsiteX6" fmla="*/ 0 w 4697012"/>
              <a:gd name="connsiteY6" fmla="*/ 0 h 878305"/>
              <a:gd name="connsiteX0" fmla="*/ 0 w 4693317"/>
              <a:gd name="connsiteY0" fmla="*/ 0 h 878305"/>
              <a:gd name="connsiteX1" fmla="*/ 4138863 w 4693317"/>
              <a:gd name="connsiteY1" fmla="*/ 0 h 878305"/>
              <a:gd name="connsiteX2" fmla="*/ 4363118 w 4693317"/>
              <a:gd name="connsiteY2" fmla="*/ 306806 h 878305"/>
              <a:gd name="connsiteX3" fmla="*/ 4693317 w 4693317"/>
              <a:gd name="connsiteY3" fmla="*/ 567156 h 878305"/>
              <a:gd name="connsiteX4" fmla="*/ 4138863 w 4693317"/>
              <a:gd name="connsiteY4" fmla="*/ 878305 h 878305"/>
              <a:gd name="connsiteX5" fmla="*/ 0 w 4693317"/>
              <a:gd name="connsiteY5" fmla="*/ 878305 h 878305"/>
              <a:gd name="connsiteX6" fmla="*/ 0 w 4693317"/>
              <a:gd name="connsiteY6" fmla="*/ 0 h 878305"/>
              <a:gd name="connsiteX0" fmla="*/ 0 w 4693317"/>
              <a:gd name="connsiteY0" fmla="*/ 0 h 878305"/>
              <a:gd name="connsiteX1" fmla="*/ 4138863 w 4693317"/>
              <a:gd name="connsiteY1" fmla="*/ 0 h 878305"/>
              <a:gd name="connsiteX2" fmla="*/ 4363118 w 4693317"/>
              <a:gd name="connsiteY2" fmla="*/ 306806 h 878305"/>
              <a:gd name="connsiteX3" fmla="*/ 4693317 w 4693317"/>
              <a:gd name="connsiteY3" fmla="*/ 567156 h 878305"/>
              <a:gd name="connsiteX4" fmla="*/ 4642517 w 4693317"/>
              <a:gd name="connsiteY4" fmla="*/ 871956 h 878305"/>
              <a:gd name="connsiteX5" fmla="*/ 4138863 w 4693317"/>
              <a:gd name="connsiteY5" fmla="*/ 878305 h 878305"/>
              <a:gd name="connsiteX6" fmla="*/ 0 w 4693317"/>
              <a:gd name="connsiteY6" fmla="*/ 878305 h 878305"/>
              <a:gd name="connsiteX7" fmla="*/ 0 w 4693317"/>
              <a:gd name="connsiteY7" fmla="*/ 0 h 878305"/>
              <a:gd name="connsiteX0" fmla="*/ 0 w 4693317"/>
              <a:gd name="connsiteY0" fmla="*/ 0 h 878305"/>
              <a:gd name="connsiteX1" fmla="*/ 4138863 w 4693317"/>
              <a:gd name="connsiteY1" fmla="*/ 0 h 878305"/>
              <a:gd name="connsiteX2" fmla="*/ 4363118 w 4693317"/>
              <a:gd name="connsiteY2" fmla="*/ 306806 h 878305"/>
              <a:gd name="connsiteX3" fmla="*/ 4693317 w 4693317"/>
              <a:gd name="connsiteY3" fmla="*/ 567156 h 878305"/>
              <a:gd name="connsiteX4" fmla="*/ 4642517 w 4693317"/>
              <a:gd name="connsiteY4" fmla="*/ 871956 h 878305"/>
              <a:gd name="connsiteX5" fmla="*/ 4138863 w 4693317"/>
              <a:gd name="connsiteY5" fmla="*/ 878305 h 878305"/>
              <a:gd name="connsiteX6" fmla="*/ 0 w 4693317"/>
              <a:gd name="connsiteY6" fmla="*/ 878305 h 878305"/>
              <a:gd name="connsiteX7" fmla="*/ 0 w 4693317"/>
              <a:gd name="connsiteY7" fmla="*/ 0 h 878305"/>
              <a:gd name="connsiteX0" fmla="*/ 0 w 4696768"/>
              <a:gd name="connsiteY0" fmla="*/ 0 h 878305"/>
              <a:gd name="connsiteX1" fmla="*/ 4138863 w 4696768"/>
              <a:gd name="connsiteY1" fmla="*/ 0 h 878305"/>
              <a:gd name="connsiteX2" fmla="*/ 4363118 w 4696768"/>
              <a:gd name="connsiteY2" fmla="*/ 306806 h 878305"/>
              <a:gd name="connsiteX3" fmla="*/ 4693317 w 4696768"/>
              <a:gd name="connsiteY3" fmla="*/ 567156 h 878305"/>
              <a:gd name="connsiteX4" fmla="*/ 4642517 w 4696768"/>
              <a:gd name="connsiteY4" fmla="*/ 871956 h 878305"/>
              <a:gd name="connsiteX5" fmla="*/ 4138863 w 4696768"/>
              <a:gd name="connsiteY5" fmla="*/ 878305 h 878305"/>
              <a:gd name="connsiteX6" fmla="*/ 0 w 4696768"/>
              <a:gd name="connsiteY6" fmla="*/ 878305 h 878305"/>
              <a:gd name="connsiteX7" fmla="*/ 0 w 4696768"/>
              <a:gd name="connsiteY7" fmla="*/ 0 h 878305"/>
              <a:gd name="connsiteX0" fmla="*/ 0 w 4696768"/>
              <a:gd name="connsiteY0" fmla="*/ 0 h 878305"/>
              <a:gd name="connsiteX1" fmla="*/ 4138863 w 4696768"/>
              <a:gd name="connsiteY1" fmla="*/ 0 h 878305"/>
              <a:gd name="connsiteX2" fmla="*/ 4363118 w 4696768"/>
              <a:gd name="connsiteY2" fmla="*/ 306806 h 878305"/>
              <a:gd name="connsiteX3" fmla="*/ 4693317 w 4696768"/>
              <a:gd name="connsiteY3" fmla="*/ 567156 h 878305"/>
              <a:gd name="connsiteX4" fmla="*/ 4642517 w 4696768"/>
              <a:gd name="connsiteY4" fmla="*/ 871956 h 878305"/>
              <a:gd name="connsiteX5" fmla="*/ 0 w 4696768"/>
              <a:gd name="connsiteY5" fmla="*/ 878305 h 878305"/>
              <a:gd name="connsiteX6" fmla="*/ 0 w 4696768"/>
              <a:gd name="connsiteY6" fmla="*/ 0 h 878305"/>
              <a:gd name="connsiteX0" fmla="*/ 0 w 4695790"/>
              <a:gd name="connsiteY0" fmla="*/ 0 h 878305"/>
              <a:gd name="connsiteX1" fmla="*/ 4138863 w 4695790"/>
              <a:gd name="connsiteY1" fmla="*/ 0 h 878305"/>
              <a:gd name="connsiteX2" fmla="*/ 4363118 w 4695790"/>
              <a:gd name="connsiteY2" fmla="*/ 306806 h 878305"/>
              <a:gd name="connsiteX3" fmla="*/ 4693317 w 4695790"/>
              <a:gd name="connsiteY3" fmla="*/ 567156 h 878305"/>
              <a:gd name="connsiteX4" fmla="*/ 4642517 w 4695790"/>
              <a:gd name="connsiteY4" fmla="*/ 871956 h 878305"/>
              <a:gd name="connsiteX5" fmla="*/ 0 w 4695790"/>
              <a:gd name="connsiteY5" fmla="*/ 878305 h 878305"/>
              <a:gd name="connsiteX6" fmla="*/ 0 w 4695790"/>
              <a:gd name="connsiteY6" fmla="*/ 0 h 878305"/>
              <a:gd name="connsiteX0" fmla="*/ 0 w 4695790"/>
              <a:gd name="connsiteY0" fmla="*/ 0 h 878305"/>
              <a:gd name="connsiteX1" fmla="*/ 4138863 w 4695790"/>
              <a:gd name="connsiteY1" fmla="*/ 0 h 878305"/>
              <a:gd name="connsiteX2" fmla="*/ 4363118 w 4695790"/>
              <a:gd name="connsiteY2" fmla="*/ 306806 h 878305"/>
              <a:gd name="connsiteX3" fmla="*/ 4693317 w 4695790"/>
              <a:gd name="connsiteY3" fmla="*/ 567156 h 878305"/>
              <a:gd name="connsiteX4" fmla="*/ 4642517 w 4695790"/>
              <a:gd name="connsiteY4" fmla="*/ 871956 h 878305"/>
              <a:gd name="connsiteX5" fmla="*/ 0 w 4695790"/>
              <a:gd name="connsiteY5" fmla="*/ 878305 h 878305"/>
              <a:gd name="connsiteX6" fmla="*/ 0 w 4695790"/>
              <a:gd name="connsiteY6" fmla="*/ 0 h 878305"/>
              <a:gd name="connsiteX0" fmla="*/ 0 w 4695530"/>
              <a:gd name="connsiteY0" fmla="*/ 0 h 878305"/>
              <a:gd name="connsiteX1" fmla="*/ 4138863 w 4695530"/>
              <a:gd name="connsiteY1" fmla="*/ 0 h 878305"/>
              <a:gd name="connsiteX2" fmla="*/ 4363118 w 4695530"/>
              <a:gd name="connsiteY2" fmla="*/ 306806 h 878305"/>
              <a:gd name="connsiteX3" fmla="*/ 4693317 w 4695530"/>
              <a:gd name="connsiteY3" fmla="*/ 567156 h 878305"/>
              <a:gd name="connsiteX4" fmla="*/ 4611561 w 4695530"/>
              <a:gd name="connsiteY4" fmla="*/ 819569 h 878305"/>
              <a:gd name="connsiteX5" fmla="*/ 0 w 4695530"/>
              <a:gd name="connsiteY5" fmla="*/ 878305 h 878305"/>
              <a:gd name="connsiteX6" fmla="*/ 0 w 4695530"/>
              <a:gd name="connsiteY6" fmla="*/ 0 h 878305"/>
              <a:gd name="connsiteX0" fmla="*/ 0 w 4695530"/>
              <a:gd name="connsiteY0" fmla="*/ 0 h 878305"/>
              <a:gd name="connsiteX1" fmla="*/ 4138863 w 4695530"/>
              <a:gd name="connsiteY1" fmla="*/ 0 h 878305"/>
              <a:gd name="connsiteX2" fmla="*/ 4363118 w 4695530"/>
              <a:gd name="connsiteY2" fmla="*/ 306806 h 878305"/>
              <a:gd name="connsiteX3" fmla="*/ 4693317 w 4695530"/>
              <a:gd name="connsiteY3" fmla="*/ 567156 h 878305"/>
              <a:gd name="connsiteX4" fmla="*/ 4611561 w 4695530"/>
              <a:gd name="connsiteY4" fmla="*/ 819569 h 878305"/>
              <a:gd name="connsiteX5" fmla="*/ 4636166 w 4695530"/>
              <a:gd name="connsiteY5" fmla="*/ 864019 h 878305"/>
              <a:gd name="connsiteX6" fmla="*/ 0 w 4695530"/>
              <a:gd name="connsiteY6" fmla="*/ 878305 h 878305"/>
              <a:gd name="connsiteX7" fmla="*/ 0 w 4695530"/>
              <a:gd name="connsiteY7" fmla="*/ 0 h 878305"/>
              <a:gd name="connsiteX0" fmla="*/ 0 w 4695662"/>
              <a:gd name="connsiteY0" fmla="*/ 0 h 878305"/>
              <a:gd name="connsiteX1" fmla="*/ 4138863 w 4695662"/>
              <a:gd name="connsiteY1" fmla="*/ 0 h 878305"/>
              <a:gd name="connsiteX2" fmla="*/ 4363118 w 4695662"/>
              <a:gd name="connsiteY2" fmla="*/ 306806 h 878305"/>
              <a:gd name="connsiteX3" fmla="*/ 4693317 w 4695662"/>
              <a:gd name="connsiteY3" fmla="*/ 567156 h 878305"/>
              <a:gd name="connsiteX4" fmla="*/ 4628229 w 4695662"/>
              <a:gd name="connsiteY4" fmla="*/ 817188 h 878305"/>
              <a:gd name="connsiteX5" fmla="*/ 4636166 w 4695662"/>
              <a:gd name="connsiteY5" fmla="*/ 864019 h 878305"/>
              <a:gd name="connsiteX6" fmla="*/ 0 w 4695662"/>
              <a:gd name="connsiteY6" fmla="*/ 878305 h 878305"/>
              <a:gd name="connsiteX7" fmla="*/ 0 w 4695662"/>
              <a:gd name="connsiteY7" fmla="*/ 0 h 878305"/>
              <a:gd name="connsiteX0" fmla="*/ 0 w 4695662"/>
              <a:gd name="connsiteY0" fmla="*/ 0 h 878305"/>
              <a:gd name="connsiteX1" fmla="*/ 4138863 w 4695662"/>
              <a:gd name="connsiteY1" fmla="*/ 0 h 878305"/>
              <a:gd name="connsiteX2" fmla="*/ 4363118 w 4695662"/>
              <a:gd name="connsiteY2" fmla="*/ 306806 h 878305"/>
              <a:gd name="connsiteX3" fmla="*/ 4693317 w 4695662"/>
              <a:gd name="connsiteY3" fmla="*/ 567156 h 878305"/>
              <a:gd name="connsiteX4" fmla="*/ 4628229 w 4695662"/>
              <a:gd name="connsiteY4" fmla="*/ 817188 h 878305"/>
              <a:gd name="connsiteX5" fmla="*/ 4602829 w 4695662"/>
              <a:gd name="connsiteY5" fmla="*/ 861637 h 878305"/>
              <a:gd name="connsiteX6" fmla="*/ 0 w 4695662"/>
              <a:gd name="connsiteY6" fmla="*/ 878305 h 878305"/>
              <a:gd name="connsiteX7" fmla="*/ 0 w 4695662"/>
              <a:gd name="connsiteY7" fmla="*/ 0 h 878305"/>
              <a:gd name="connsiteX0" fmla="*/ 0 w 4695662"/>
              <a:gd name="connsiteY0" fmla="*/ 0 h 878305"/>
              <a:gd name="connsiteX1" fmla="*/ 4138863 w 4695662"/>
              <a:gd name="connsiteY1" fmla="*/ 0 h 878305"/>
              <a:gd name="connsiteX2" fmla="*/ 4363118 w 4695662"/>
              <a:gd name="connsiteY2" fmla="*/ 306806 h 878305"/>
              <a:gd name="connsiteX3" fmla="*/ 4693317 w 4695662"/>
              <a:gd name="connsiteY3" fmla="*/ 567156 h 878305"/>
              <a:gd name="connsiteX4" fmla="*/ 4628229 w 4695662"/>
              <a:gd name="connsiteY4" fmla="*/ 817188 h 878305"/>
              <a:gd name="connsiteX5" fmla="*/ 4602829 w 4695662"/>
              <a:gd name="connsiteY5" fmla="*/ 861637 h 878305"/>
              <a:gd name="connsiteX6" fmla="*/ 0 w 4695662"/>
              <a:gd name="connsiteY6" fmla="*/ 878305 h 878305"/>
              <a:gd name="connsiteX7" fmla="*/ 0 w 4695662"/>
              <a:gd name="connsiteY7" fmla="*/ 0 h 878305"/>
              <a:gd name="connsiteX0" fmla="*/ 0 w 4695662"/>
              <a:gd name="connsiteY0" fmla="*/ 0 h 878305"/>
              <a:gd name="connsiteX1" fmla="*/ 4138863 w 4695662"/>
              <a:gd name="connsiteY1" fmla="*/ 0 h 878305"/>
              <a:gd name="connsiteX2" fmla="*/ 4363118 w 4695662"/>
              <a:gd name="connsiteY2" fmla="*/ 306806 h 878305"/>
              <a:gd name="connsiteX3" fmla="*/ 4693317 w 4695662"/>
              <a:gd name="connsiteY3" fmla="*/ 567156 h 878305"/>
              <a:gd name="connsiteX4" fmla="*/ 4628229 w 4695662"/>
              <a:gd name="connsiteY4" fmla="*/ 817188 h 878305"/>
              <a:gd name="connsiteX5" fmla="*/ 4602829 w 4695662"/>
              <a:gd name="connsiteY5" fmla="*/ 861637 h 878305"/>
              <a:gd name="connsiteX6" fmla="*/ 0 w 4695662"/>
              <a:gd name="connsiteY6" fmla="*/ 878305 h 878305"/>
              <a:gd name="connsiteX7" fmla="*/ 0 w 4695662"/>
              <a:gd name="connsiteY7" fmla="*/ 0 h 878305"/>
              <a:gd name="connsiteX0" fmla="*/ 0 w 4695662"/>
              <a:gd name="connsiteY0" fmla="*/ 0 h 884655"/>
              <a:gd name="connsiteX1" fmla="*/ 4138863 w 4695662"/>
              <a:gd name="connsiteY1" fmla="*/ 0 h 884655"/>
              <a:gd name="connsiteX2" fmla="*/ 4363118 w 4695662"/>
              <a:gd name="connsiteY2" fmla="*/ 306806 h 884655"/>
              <a:gd name="connsiteX3" fmla="*/ 4693317 w 4695662"/>
              <a:gd name="connsiteY3" fmla="*/ 567156 h 884655"/>
              <a:gd name="connsiteX4" fmla="*/ 4628229 w 4695662"/>
              <a:gd name="connsiteY4" fmla="*/ 817188 h 884655"/>
              <a:gd name="connsiteX5" fmla="*/ 4602829 w 4695662"/>
              <a:gd name="connsiteY5" fmla="*/ 861637 h 884655"/>
              <a:gd name="connsiteX6" fmla="*/ 196850 w 4695662"/>
              <a:gd name="connsiteY6" fmla="*/ 884655 h 884655"/>
              <a:gd name="connsiteX7" fmla="*/ 0 w 4695662"/>
              <a:gd name="connsiteY7" fmla="*/ 0 h 884655"/>
              <a:gd name="connsiteX0" fmla="*/ 298450 w 4498812"/>
              <a:gd name="connsiteY0" fmla="*/ 0 h 884655"/>
              <a:gd name="connsiteX1" fmla="*/ 3942013 w 4498812"/>
              <a:gd name="connsiteY1" fmla="*/ 0 h 884655"/>
              <a:gd name="connsiteX2" fmla="*/ 4166268 w 4498812"/>
              <a:gd name="connsiteY2" fmla="*/ 306806 h 884655"/>
              <a:gd name="connsiteX3" fmla="*/ 4496467 w 4498812"/>
              <a:gd name="connsiteY3" fmla="*/ 567156 h 884655"/>
              <a:gd name="connsiteX4" fmla="*/ 4431379 w 4498812"/>
              <a:gd name="connsiteY4" fmla="*/ 817188 h 884655"/>
              <a:gd name="connsiteX5" fmla="*/ 4405979 w 4498812"/>
              <a:gd name="connsiteY5" fmla="*/ 861637 h 884655"/>
              <a:gd name="connsiteX6" fmla="*/ 0 w 4498812"/>
              <a:gd name="connsiteY6" fmla="*/ 884655 h 884655"/>
              <a:gd name="connsiteX7" fmla="*/ 298450 w 4498812"/>
              <a:gd name="connsiteY7" fmla="*/ 0 h 884655"/>
              <a:gd name="connsiteX0" fmla="*/ 247650 w 4448012"/>
              <a:gd name="connsiteY0" fmla="*/ 0 h 891005"/>
              <a:gd name="connsiteX1" fmla="*/ 3891213 w 4448012"/>
              <a:gd name="connsiteY1" fmla="*/ 0 h 891005"/>
              <a:gd name="connsiteX2" fmla="*/ 4115468 w 4448012"/>
              <a:gd name="connsiteY2" fmla="*/ 306806 h 891005"/>
              <a:gd name="connsiteX3" fmla="*/ 4445667 w 4448012"/>
              <a:gd name="connsiteY3" fmla="*/ 567156 h 891005"/>
              <a:gd name="connsiteX4" fmla="*/ 4380579 w 4448012"/>
              <a:gd name="connsiteY4" fmla="*/ 817188 h 891005"/>
              <a:gd name="connsiteX5" fmla="*/ 4355179 w 4448012"/>
              <a:gd name="connsiteY5" fmla="*/ 861637 h 891005"/>
              <a:gd name="connsiteX6" fmla="*/ 0 w 4448012"/>
              <a:gd name="connsiteY6" fmla="*/ 891005 h 891005"/>
              <a:gd name="connsiteX7" fmla="*/ 247650 w 4448012"/>
              <a:gd name="connsiteY7" fmla="*/ 0 h 891005"/>
              <a:gd name="connsiteX0" fmla="*/ 0 w 4587712"/>
              <a:gd name="connsiteY0" fmla="*/ 6350 h 891005"/>
              <a:gd name="connsiteX1" fmla="*/ 4030913 w 4587712"/>
              <a:gd name="connsiteY1" fmla="*/ 0 h 891005"/>
              <a:gd name="connsiteX2" fmla="*/ 4255168 w 4587712"/>
              <a:gd name="connsiteY2" fmla="*/ 306806 h 891005"/>
              <a:gd name="connsiteX3" fmla="*/ 4585367 w 4587712"/>
              <a:gd name="connsiteY3" fmla="*/ 567156 h 891005"/>
              <a:gd name="connsiteX4" fmla="*/ 4520279 w 4587712"/>
              <a:gd name="connsiteY4" fmla="*/ 817188 h 891005"/>
              <a:gd name="connsiteX5" fmla="*/ 4494879 w 4587712"/>
              <a:gd name="connsiteY5" fmla="*/ 861637 h 891005"/>
              <a:gd name="connsiteX6" fmla="*/ 139700 w 4587712"/>
              <a:gd name="connsiteY6" fmla="*/ 891005 h 891005"/>
              <a:gd name="connsiteX7" fmla="*/ 0 w 4587712"/>
              <a:gd name="connsiteY7" fmla="*/ 6350 h 891005"/>
              <a:gd name="connsiteX0" fmla="*/ 0 w 4587712"/>
              <a:gd name="connsiteY0" fmla="*/ 20637 h 905292"/>
              <a:gd name="connsiteX1" fmla="*/ 4028531 w 4587712"/>
              <a:gd name="connsiteY1" fmla="*/ 0 h 905292"/>
              <a:gd name="connsiteX2" fmla="*/ 4255168 w 4587712"/>
              <a:gd name="connsiteY2" fmla="*/ 321093 h 905292"/>
              <a:gd name="connsiteX3" fmla="*/ 4585367 w 4587712"/>
              <a:gd name="connsiteY3" fmla="*/ 581443 h 905292"/>
              <a:gd name="connsiteX4" fmla="*/ 4520279 w 4587712"/>
              <a:gd name="connsiteY4" fmla="*/ 831475 h 905292"/>
              <a:gd name="connsiteX5" fmla="*/ 4494879 w 4587712"/>
              <a:gd name="connsiteY5" fmla="*/ 875924 h 905292"/>
              <a:gd name="connsiteX6" fmla="*/ 139700 w 4587712"/>
              <a:gd name="connsiteY6" fmla="*/ 905292 h 905292"/>
              <a:gd name="connsiteX7" fmla="*/ 0 w 4587712"/>
              <a:gd name="connsiteY7" fmla="*/ 20637 h 905292"/>
              <a:gd name="connsiteX0" fmla="*/ 0 w 4587712"/>
              <a:gd name="connsiteY0" fmla="*/ 20646 h 905301"/>
              <a:gd name="connsiteX1" fmla="*/ 4028531 w 4587712"/>
              <a:gd name="connsiteY1" fmla="*/ 9 h 905301"/>
              <a:gd name="connsiteX2" fmla="*/ 4255168 w 4587712"/>
              <a:gd name="connsiteY2" fmla="*/ 321102 h 905301"/>
              <a:gd name="connsiteX3" fmla="*/ 4585367 w 4587712"/>
              <a:gd name="connsiteY3" fmla="*/ 581452 h 905301"/>
              <a:gd name="connsiteX4" fmla="*/ 4520279 w 4587712"/>
              <a:gd name="connsiteY4" fmla="*/ 831484 h 905301"/>
              <a:gd name="connsiteX5" fmla="*/ 4494879 w 4587712"/>
              <a:gd name="connsiteY5" fmla="*/ 875933 h 905301"/>
              <a:gd name="connsiteX6" fmla="*/ 139700 w 4587712"/>
              <a:gd name="connsiteY6" fmla="*/ 905301 h 905301"/>
              <a:gd name="connsiteX7" fmla="*/ 0 w 4587712"/>
              <a:gd name="connsiteY7" fmla="*/ 20646 h 905301"/>
              <a:gd name="connsiteX0" fmla="*/ 0 w 4587712"/>
              <a:gd name="connsiteY0" fmla="*/ 20646 h 905301"/>
              <a:gd name="connsiteX1" fmla="*/ 4028531 w 4587712"/>
              <a:gd name="connsiteY1" fmla="*/ 9 h 905301"/>
              <a:gd name="connsiteX2" fmla="*/ 4255168 w 4587712"/>
              <a:gd name="connsiteY2" fmla="*/ 321102 h 905301"/>
              <a:gd name="connsiteX3" fmla="*/ 4585367 w 4587712"/>
              <a:gd name="connsiteY3" fmla="*/ 581452 h 905301"/>
              <a:gd name="connsiteX4" fmla="*/ 4520279 w 4587712"/>
              <a:gd name="connsiteY4" fmla="*/ 831484 h 905301"/>
              <a:gd name="connsiteX5" fmla="*/ 4497260 w 4587712"/>
              <a:gd name="connsiteY5" fmla="*/ 885458 h 905301"/>
              <a:gd name="connsiteX6" fmla="*/ 139700 w 4587712"/>
              <a:gd name="connsiteY6" fmla="*/ 905301 h 905301"/>
              <a:gd name="connsiteX7" fmla="*/ 0 w 4587712"/>
              <a:gd name="connsiteY7" fmla="*/ 20646 h 905301"/>
              <a:gd name="connsiteX0" fmla="*/ 0 w 4587712"/>
              <a:gd name="connsiteY0" fmla="*/ 20646 h 898157"/>
              <a:gd name="connsiteX1" fmla="*/ 4028531 w 4587712"/>
              <a:gd name="connsiteY1" fmla="*/ 9 h 898157"/>
              <a:gd name="connsiteX2" fmla="*/ 4255168 w 4587712"/>
              <a:gd name="connsiteY2" fmla="*/ 321102 h 898157"/>
              <a:gd name="connsiteX3" fmla="*/ 4585367 w 4587712"/>
              <a:gd name="connsiteY3" fmla="*/ 581452 h 898157"/>
              <a:gd name="connsiteX4" fmla="*/ 4520279 w 4587712"/>
              <a:gd name="connsiteY4" fmla="*/ 831484 h 898157"/>
              <a:gd name="connsiteX5" fmla="*/ 4497260 w 4587712"/>
              <a:gd name="connsiteY5" fmla="*/ 885458 h 898157"/>
              <a:gd name="connsiteX6" fmla="*/ 139700 w 4587712"/>
              <a:gd name="connsiteY6" fmla="*/ 898157 h 898157"/>
              <a:gd name="connsiteX7" fmla="*/ 0 w 4587712"/>
              <a:gd name="connsiteY7" fmla="*/ 20646 h 898157"/>
              <a:gd name="connsiteX0" fmla="*/ 0 w 4587712"/>
              <a:gd name="connsiteY0" fmla="*/ 20646 h 893394"/>
              <a:gd name="connsiteX1" fmla="*/ 4028531 w 4587712"/>
              <a:gd name="connsiteY1" fmla="*/ 9 h 893394"/>
              <a:gd name="connsiteX2" fmla="*/ 4255168 w 4587712"/>
              <a:gd name="connsiteY2" fmla="*/ 321102 h 893394"/>
              <a:gd name="connsiteX3" fmla="*/ 4585367 w 4587712"/>
              <a:gd name="connsiteY3" fmla="*/ 581452 h 893394"/>
              <a:gd name="connsiteX4" fmla="*/ 4520279 w 4587712"/>
              <a:gd name="connsiteY4" fmla="*/ 831484 h 893394"/>
              <a:gd name="connsiteX5" fmla="*/ 4497260 w 4587712"/>
              <a:gd name="connsiteY5" fmla="*/ 885458 h 893394"/>
              <a:gd name="connsiteX6" fmla="*/ 139700 w 4587712"/>
              <a:gd name="connsiteY6" fmla="*/ 893394 h 893394"/>
              <a:gd name="connsiteX7" fmla="*/ 0 w 4587712"/>
              <a:gd name="connsiteY7" fmla="*/ 20646 h 893394"/>
              <a:gd name="connsiteX0" fmla="*/ 0 w 4587712"/>
              <a:gd name="connsiteY0" fmla="*/ 20646 h 891013"/>
              <a:gd name="connsiteX1" fmla="*/ 4028531 w 4587712"/>
              <a:gd name="connsiteY1" fmla="*/ 9 h 891013"/>
              <a:gd name="connsiteX2" fmla="*/ 4255168 w 4587712"/>
              <a:gd name="connsiteY2" fmla="*/ 321102 h 891013"/>
              <a:gd name="connsiteX3" fmla="*/ 4585367 w 4587712"/>
              <a:gd name="connsiteY3" fmla="*/ 581452 h 891013"/>
              <a:gd name="connsiteX4" fmla="*/ 4520279 w 4587712"/>
              <a:gd name="connsiteY4" fmla="*/ 831484 h 891013"/>
              <a:gd name="connsiteX5" fmla="*/ 4497260 w 4587712"/>
              <a:gd name="connsiteY5" fmla="*/ 885458 h 891013"/>
              <a:gd name="connsiteX6" fmla="*/ 127794 w 4587712"/>
              <a:gd name="connsiteY6" fmla="*/ 891013 h 891013"/>
              <a:gd name="connsiteX7" fmla="*/ 0 w 4587712"/>
              <a:gd name="connsiteY7" fmla="*/ 20646 h 89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7712" h="891013">
                <a:moveTo>
                  <a:pt x="0" y="20646"/>
                </a:moveTo>
                <a:lnTo>
                  <a:pt x="4028531" y="9"/>
                </a:lnTo>
                <a:cubicBezTo>
                  <a:pt x="4101696" y="-1439"/>
                  <a:pt x="4148666" y="157450"/>
                  <a:pt x="4255168" y="321102"/>
                </a:cubicBezTo>
                <a:cubicBezTo>
                  <a:pt x="4356768" y="431169"/>
                  <a:pt x="4471067" y="490435"/>
                  <a:pt x="4585367" y="581452"/>
                </a:cubicBezTo>
                <a:cubicBezTo>
                  <a:pt x="4615000" y="691519"/>
                  <a:pt x="4350946" y="638867"/>
                  <a:pt x="4520279" y="831484"/>
                </a:cubicBezTo>
                <a:cubicBezTo>
                  <a:pt x="4523718" y="866145"/>
                  <a:pt x="4534302" y="876991"/>
                  <a:pt x="4497260" y="885458"/>
                </a:cubicBezTo>
                <a:lnTo>
                  <a:pt x="127794" y="891013"/>
                </a:lnTo>
                <a:lnTo>
                  <a:pt x="0" y="20646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7512594" y="4178592"/>
            <a:ext cx="2256484" cy="700212"/>
          </a:xfrm>
          <a:custGeom>
            <a:avLst/>
            <a:gdLst>
              <a:gd name="connsiteX0" fmla="*/ 0 w 2133059"/>
              <a:gd name="connsiteY0" fmla="*/ 98260 h 589547"/>
              <a:gd name="connsiteX1" fmla="*/ 98260 w 2133059"/>
              <a:gd name="connsiteY1" fmla="*/ 0 h 589547"/>
              <a:gd name="connsiteX2" fmla="*/ 2034799 w 2133059"/>
              <a:gd name="connsiteY2" fmla="*/ 0 h 589547"/>
              <a:gd name="connsiteX3" fmla="*/ 2133059 w 2133059"/>
              <a:gd name="connsiteY3" fmla="*/ 98260 h 589547"/>
              <a:gd name="connsiteX4" fmla="*/ 2133059 w 2133059"/>
              <a:gd name="connsiteY4" fmla="*/ 491287 h 589547"/>
              <a:gd name="connsiteX5" fmla="*/ 2034799 w 2133059"/>
              <a:gd name="connsiteY5" fmla="*/ 589547 h 589547"/>
              <a:gd name="connsiteX6" fmla="*/ 98260 w 2133059"/>
              <a:gd name="connsiteY6" fmla="*/ 589547 h 589547"/>
              <a:gd name="connsiteX7" fmla="*/ 0 w 2133059"/>
              <a:gd name="connsiteY7" fmla="*/ 491287 h 589547"/>
              <a:gd name="connsiteX8" fmla="*/ 0 w 2133059"/>
              <a:gd name="connsiteY8" fmla="*/ 98260 h 589547"/>
              <a:gd name="connsiteX0" fmla="*/ 0 w 2368802"/>
              <a:gd name="connsiteY0" fmla="*/ 133979 h 589547"/>
              <a:gd name="connsiteX1" fmla="*/ 334003 w 2368802"/>
              <a:gd name="connsiteY1" fmla="*/ 0 h 589547"/>
              <a:gd name="connsiteX2" fmla="*/ 2270542 w 2368802"/>
              <a:gd name="connsiteY2" fmla="*/ 0 h 589547"/>
              <a:gd name="connsiteX3" fmla="*/ 2368802 w 2368802"/>
              <a:gd name="connsiteY3" fmla="*/ 98260 h 589547"/>
              <a:gd name="connsiteX4" fmla="*/ 2368802 w 2368802"/>
              <a:gd name="connsiteY4" fmla="*/ 491287 h 589547"/>
              <a:gd name="connsiteX5" fmla="*/ 2270542 w 2368802"/>
              <a:gd name="connsiteY5" fmla="*/ 589547 h 589547"/>
              <a:gd name="connsiteX6" fmla="*/ 334003 w 2368802"/>
              <a:gd name="connsiteY6" fmla="*/ 589547 h 589547"/>
              <a:gd name="connsiteX7" fmla="*/ 235743 w 2368802"/>
              <a:gd name="connsiteY7" fmla="*/ 491287 h 589547"/>
              <a:gd name="connsiteX8" fmla="*/ 0 w 2368802"/>
              <a:gd name="connsiteY8" fmla="*/ 133979 h 589547"/>
              <a:gd name="connsiteX0" fmla="*/ 0 w 2368802"/>
              <a:gd name="connsiteY0" fmla="*/ 133979 h 589547"/>
              <a:gd name="connsiteX1" fmla="*/ 334003 w 2368802"/>
              <a:gd name="connsiteY1" fmla="*/ 0 h 589547"/>
              <a:gd name="connsiteX2" fmla="*/ 2270542 w 2368802"/>
              <a:gd name="connsiteY2" fmla="*/ 0 h 589547"/>
              <a:gd name="connsiteX3" fmla="*/ 2368802 w 2368802"/>
              <a:gd name="connsiteY3" fmla="*/ 98260 h 589547"/>
              <a:gd name="connsiteX4" fmla="*/ 2368802 w 2368802"/>
              <a:gd name="connsiteY4" fmla="*/ 491287 h 589547"/>
              <a:gd name="connsiteX5" fmla="*/ 2270542 w 2368802"/>
              <a:gd name="connsiteY5" fmla="*/ 589547 h 589547"/>
              <a:gd name="connsiteX6" fmla="*/ 334003 w 2368802"/>
              <a:gd name="connsiteY6" fmla="*/ 589547 h 589547"/>
              <a:gd name="connsiteX7" fmla="*/ 197643 w 2368802"/>
              <a:gd name="connsiteY7" fmla="*/ 517480 h 589547"/>
              <a:gd name="connsiteX8" fmla="*/ 0 w 2368802"/>
              <a:gd name="connsiteY8" fmla="*/ 133979 h 589547"/>
              <a:gd name="connsiteX0" fmla="*/ 0 w 2368802"/>
              <a:gd name="connsiteY0" fmla="*/ 133979 h 589547"/>
              <a:gd name="connsiteX1" fmla="*/ 334003 w 2368802"/>
              <a:gd name="connsiteY1" fmla="*/ 0 h 589547"/>
              <a:gd name="connsiteX2" fmla="*/ 2270542 w 2368802"/>
              <a:gd name="connsiteY2" fmla="*/ 0 h 589547"/>
              <a:gd name="connsiteX3" fmla="*/ 2368802 w 2368802"/>
              <a:gd name="connsiteY3" fmla="*/ 98260 h 589547"/>
              <a:gd name="connsiteX4" fmla="*/ 2368802 w 2368802"/>
              <a:gd name="connsiteY4" fmla="*/ 491287 h 589547"/>
              <a:gd name="connsiteX5" fmla="*/ 2270542 w 2368802"/>
              <a:gd name="connsiteY5" fmla="*/ 589547 h 589547"/>
              <a:gd name="connsiteX6" fmla="*/ 334003 w 2368802"/>
              <a:gd name="connsiteY6" fmla="*/ 589547 h 589547"/>
              <a:gd name="connsiteX7" fmla="*/ 197643 w 2368802"/>
              <a:gd name="connsiteY7" fmla="*/ 517480 h 589547"/>
              <a:gd name="connsiteX8" fmla="*/ 0 w 2368802"/>
              <a:gd name="connsiteY8" fmla="*/ 133979 h 589547"/>
              <a:gd name="connsiteX0" fmla="*/ 0 w 2368802"/>
              <a:gd name="connsiteY0" fmla="*/ 133979 h 589547"/>
              <a:gd name="connsiteX1" fmla="*/ 334003 w 2368802"/>
              <a:gd name="connsiteY1" fmla="*/ 0 h 589547"/>
              <a:gd name="connsiteX2" fmla="*/ 2270542 w 2368802"/>
              <a:gd name="connsiteY2" fmla="*/ 0 h 589547"/>
              <a:gd name="connsiteX3" fmla="*/ 2368802 w 2368802"/>
              <a:gd name="connsiteY3" fmla="*/ 98260 h 589547"/>
              <a:gd name="connsiteX4" fmla="*/ 2368802 w 2368802"/>
              <a:gd name="connsiteY4" fmla="*/ 491287 h 589547"/>
              <a:gd name="connsiteX5" fmla="*/ 2270542 w 2368802"/>
              <a:gd name="connsiteY5" fmla="*/ 589547 h 589547"/>
              <a:gd name="connsiteX6" fmla="*/ 334003 w 2368802"/>
              <a:gd name="connsiteY6" fmla="*/ 589547 h 589547"/>
              <a:gd name="connsiteX7" fmla="*/ 197643 w 2368802"/>
              <a:gd name="connsiteY7" fmla="*/ 517480 h 589547"/>
              <a:gd name="connsiteX8" fmla="*/ 0 w 2368802"/>
              <a:gd name="connsiteY8" fmla="*/ 133979 h 589547"/>
              <a:gd name="connsiteX0" fmla="*/ 0 w 2368802"/>
              <a:gd name="connsiteY0" fmla="*/ 133979 h 589547"/>
              <a:gd name="connsiteX1" fmla="*/ 334003 w 2368802"/>
              <a:gd name="connsiteY1" fmla="*/ 0 h 589547"/>
              <a:gd name="connsiteX2" fmla="*/ 2270542 w 2368802"/>
              <a:gd name="connsiteY2" fmla="*/ 0 h 589547"/>
              <a:gd name="connsiteX3" fmla="*/ 2368802 w 2368802"/>
              <a:gd name="connsiteY3" fmla="*/ 98260 h 589547"/>
              <a:gd name="connsiteX4" fmla="*/ 2368802 w 2368802"/>
              <a:gd name="connsiteY4" fmla="*/ 491287 h 589547"/>
              <a:gd name="connsiteX5" fmla="*/ 2270542 w 2368802"/>
              <a:gd name="connsiteY5" fmla="*/ 589547 h 589547"/>
              <a:gd name="connsiteX6" fmla="*/ 334003 w 2368802"/>
              <a:gd name="connsiteY6" fmla="*/ 589547 h 589547"/>
              <a:gd name="connsiteX7" fmla="*/ 197643 w 2368802"/>
              <a:gd name="connsiteY7" fmla="*/ 517480 h 589547"/>
              <a:gd name="connsiteX8" fmla="*/ 0 w 2368802"/>
              <a:gd name="connsiteY8" fmla="*/ 133979 h 589547"/>
              <a:gd name="connsiteX0" fmla="*/ 0 w 2368802"/>
              <a:gd name="connsiteY0" fmla="*/ 133979 h 589547"/>
              <a:gd name="connsiteX1" fmla="*/ 334003 w 2368802"/>
              <a:gd name="connsiteY1" fmla="*/ 0 h 589547"/>
              <a:gd name="connsiteX2" fmla="*/ 2270542 w 2368802"/>
              <a:gd name="connsiteY2" fmla="*/ 0 h 589547"/>
              <a:gd name="connsiteX3" fmla="*/ 2368802 w 2368802"/>
              <a:gd name="connsiteY3" fmla="*/ 98260 h 589547"/>
              <a:gd name="connsiteX4" fmla="*/ 2368802 w 2368802"/>
              <a:gd name="connsiteY4" fmla="*/ 491287 h 589547"/>
              <a:gd name="connsiteX5" fmla="*/ 2270542 w 2368802"/>
              <a:gd name="connsiteY5" fmla="*/ 589547 h 589547"/>
              <a:gd name="connsiteX6" fmla="*/ 334003 w 2368802"/>
              <a:gd name="connsiteY6" fmla="*/ 589547 h 589547"/>
              <a:gd name="connsiteX7" fmla="*/ 197643 w 2368802"/>
              <a:gd name="connsiteY7" fmla="*/ 517480 h 589547"/>
              <a:gd name="connsiteX8" fmla="*/ 0 w 2368802"/>
              <a:gd name="connsiteY8" fmla="*/ 133979 h 589547"/>
              <a:gd name="connsiteX0" fmla="*/ 0 w 2368802"/>
              <a:gd name="connsiteY0" fmla="*/ 133979 h 589547"/>
              <a:gd name="connsiteX1" fmla="*/ 334003 w 2368802"/>
              <a:gd name="connsiteY1" fmla="*/ 0 h 589547"/>
              <a:gd name="connsiteX2" fmla="*/ 2270542 w 2368802"/>
              <a:gd name="connsiteY2" fmla="*/ 0 h 589547"/>
              <a:gd name="connsiteX3" fmla="*/ 2368802 w 2368802"/>
              <a:gd name="connsiteY3" fmla="*/ 98260 h 589547"/>
              <a:gd name="connsiteX4" fmla="*/ 2368802 w 2368802"/>
              <a:gd name="connsiteY4" fmla="*/ 491287 h 589547"/>
              <a:gd name="connsiteX5" fmla="*/ 2270542 w 2368802"/>
              <a:gd name="connsiteY5" fmla="*/ 589547 h 589547"/>
              <a:gd name="connsiteX6" fmla="*/ 334003 w 2368802"/>
              <a:gd name="connsiteY6" fmla="*/ 589547 h 589547"/>
              <a:gd name="connsiteX7" fmla="*/ 197643 w 2368802"/>
              <a:gd name="connsiteY7" fmla="*/ 517480 h 589547"/>
              <a:gd name="connsiteX8" fmla="*/ 0 w 2368802"/>
              <a:gd name="connsiteY8" fmla="*/ 133979 h 589547"/>
              <a:gd name="connsiteX0" fmla="*/ 0 w 2368802"/>
              <a:gd name="connsiteY0" fmla="*/ 136360 h 591928"/>
              <a:gd name="connsiteX1" fmla="*/ 334003 w 2368802"/>
              <a:gd name="connsiteY1" fmla="*/ 2381 h 591928"/>
              <a:gd name="connsiteX2" fmla="*/ 1803817 w 2368802"/>
              <a:gd name="connsiteY2" fmla="*/ 0 h 591928"/>
              <a:gd name="connsiteX3" fmla="*/ 2368802 w 2368802"/>
              <a:gd name="connsiteY3" fmla="*/ 100641 h 591928"/>
              <a:gd name="connsiteX4" fmla="*/ 2368802 w 2368802"/>
              <a:gd name="connsiteY4" fmla="*/ 493668 h 591928"/>
              <a:gd name="connsiteX5" fmla="*/ 2270542 w 2368802"/>
              <a:gd name="connsiteY5" fmla="*/ 591928 h 591928"/>
              <a:gd name="connsiteX6" fmla="*/ 334003 w 2368802"/>
              <a:gd name="connsiteY6" fmla="*/ 591928 h 591928"/>
              <a:gd name="connsiteX7" fmla="*/ 197643 w 2368802"/>
              <a:gd name="connsiteY7" fmla="*/ 519861 h 591928"/>
              <a:gd name="connsiteX8" fmla="*/ 0 w 2368802"/>
              <a:gd name="connsiteY8" fmla="*/ 136360 h 591928"/>
              <a:gd name="connsiteX0" fmla="*/ 0 w 2368802"/>
              <a:gd name="connsiteY0" fmla="*/ 136360 h 591928"/>
              <a:gd name="connsiteX1" fmla="*/ 334003 w 2368802"/>
              <a:gd name="connsiteY1" fmla="*/ 2381 h 591928"/>
              <a:gd name="connsiteX2" fmla="*/ 1803817 w 2368802"/>
              <a:gd name="connsiteY2" fmla="*/ 0 h 591928"/>
              <a:gd name="connsiteX3" fmla="*/ 2025902 w 2368802"/>
              <a:gd name="connsiteY3" fmla="*/ 93497 h 591928"/>
              <a:gd name="connsiteX4" fmla="*/ 2368802 w 2368802"/>
              <a:gd name="connsiteY4" fmla="*/ 493668 h 591928"/>
              <a:gd name="connsiteX5" fmla="*/ 2270542 w 2368802"/>
              <a:gd name="connsiteY5" fmla="*/ 591928 h 591928"/>
              <a:gd name="connsiteX6" fmla="*/ 334003 w 2368802"/>
              <a:gd name="connsiteY6" fmla="*/ 591928 h 591928"/>
              <a:gd name="connsiteX7" fmla="*/ 197643 w 2368802"/>
              <a:gd name="connsiteY7" fmla="*/ 519861 h 591928"/>
              <a:gd name="connsiteX8" fmla="*/ 0 w 2368802"/>
              <a:gd name="connsiteY8" fmla="*/ 136360 h 591928"/>
              <a:gd name="connsiteX0" fmla="*/ 0 w 2368802"/>
              <a:gd name="connsiteY0" fmla="*/ 136360 h 591928"/>
              <a:gd name="connsiteX1" fmla="*/ 334003 w 2368802"/>
              <a:gd name="connsiteY1" fmla="*/ 2381 h 591928"/>
              <a:gd name="connsiteX2" fmla="*/ 1803817 w 2368802"/>
              <a:gd name="connsiteY2" fmla="*/ 0 h 591928"/>
              <a:gd name="connsiteX3" fmla="*/ 2035427 w 2368802"/>
              <a:gd name="connsiteY3" fmla="*/ 95879 h 591928"/>
              <a:gd name="connsiteX4" fmla="*/ 2368802 w 2368802"/>
              <a:gd name="connsiteY4" fmla="*/ 493668 h 591928"/>
              <a:gd name="connsiteX5" fmla="*/ 2270542 w 2368802"/>
              <a:gd name="connsiteY5" fmla="*/ 591928 h 591928"/>
              <a:gd name="connsiteX6" fmla="*/ 334003 w 2368802"/>
              <a:gd name="connsiteY6" fmla="*/ 591928 h 591928"/>
              <a:gd name="connsiteX7" fmla="*/ 197643 w 2368802"/>
              <a:gd name="connsiteY7" fmla="*/ 519861 h 591928"/>
              <a:gd name="connsiteX8" fmla="*/ 0 w 2368802"/>
              <a:gd name="connsiteY8" fmla="*/ 136360 h 591928"/>
              <a:gd name="connsiteX0" fmla="*/ 0 w 2285040"/>
              <a:gd name="connsiteY0" fmla="*/ 136360 h 591928"/>
              <a:gd name="connsiteX1" fmla="*/ 334003 w 2285040"/>
              <a:gd name="connsiteY1" fmla="*/ 2381 h 591928"/>
              <a:gd name="connsiteX2" fmla="*/ 1803817 w 2285040"/>
              <a:gd name="connsiteY2" fmla="*/ 0 h 591928"/>
              <a:gd name="connsiteX3" fmla="*/ 2035427 w 2285040"/>
              <a:gd name="connsiteY3" fmla="*/ 95879 h 591928"/>
              <a:gd name="connsiteX4" fmla="*/ 2209259 w 2285040"/>
              <a:gd name="connsiteY4" fmla="*/ 481762 h 591928"/>
              <a:gd name="connsiteX5" fmla="*/ 2270542 w 2285040"/>
              <a:gd name="connsiteY5" fmla="*/ 591928 h 591928"/>
              <a:gd name="connsiteX6" fmla="*/ 334003 w 2285040"/>
              <a:gd name="connsiteY6" fmla="*/ 591928 h 591928"/>
              <a:gd name="connsiteX7" fmla="*/ 197643 w 2285040"/>
              <a:gd name="connsiteY7" fmla="*/ 519861 h 591928"/>
              <a:gd name="connsiteX8" fmla="*/ 0 w 2285040"/>
              <a:gd name="connsiteY8" fmla="*/ 136360 h 591928"/>
              <a:gd name="connsiteX0" fmla="*/ 0 w 2209259"/>
              <a:gd name="connsiteY0" fmla="*/ 136360 h 591928"/>
              <a:gd name="connsiteX1" fmla="*/ 334003 w 2209259"/>
              <a:gd name="connsiteY1" fmla="*/ 2381 h 591928"/>
              <a:gd name="connsiteX2" fmla="*/ 1803817 w 2209259"/>
              <a:gd name="connsiteY2" fmla="*/ 0 h 591928"/>
              <a:gd name="connsiteX3" fmla="*/ 2035427 w 2209259"/>
              <a:gd name="connsiteY3" fmla="*/ 95879 h 591928"/>
              <a:gd name="connsiteX4" fmla="*/ 2209259 w 2209259"/>
              <a:gd name="connsiteY4" fmla="*/ 481762 h 591928"/>
              <a:gd name="connsiteX5" fmla="*/ 2063373 w 2209259"/>
              <a:gd name="connsiteY5" fmla="*/ 591928 h 591928"/>
              <a:gd name="connsiteX6" fmla="*/ 334003 w 2209259"/>
              <a:gd name="connsiteY6" fmla="*/ 591928 h 591928"/>
              <a:gd name="connsiteX7" fmla="*/ 197643 w 2209259"/>
              <a:gd name="connsiteY7" fmla="*/ 519861 h 591928"/>
              <a:gd name="connsiteX8" fmla="*/ 0 w 2209259"/>
              <a:gd name="connsiteY8" fmla="*/ 136360 h 591928"/>
              <a:gd name="connsiteX0" fmla="*/ 0 w 2254503"/>
              <a:gd name="connsiteY0" fmla="*/ 136360 h 591928"/>
              <a:gd name="connsiteX1" fmla="*/ 334003 w 2254503"/>
              <a:gd name="connsiteY1" fmla="*/ 2381 h 591928"/>
              <a:gd name="connsiteX2" fmla="*/ 1803817 w 2254503"/>
              <a:gd name="connsiteY2" fmla="*/ 0 h 591928"/>
              <a:gd name="connsiteX3" fmla="*/ 2035427 w 2254503"/>
              <a:gd name="connsiteY3" fmla="*/ 95879 h 591928"/>
              <a:gd name="connsiteX4" fmla="*/ 2254503 w 2254503"/>
              <a:gd name="connsiteY4" fmla="*/ 465094 h 591928"/>
              <a:gd name="connsiteX5" fmla="*/ 2063373 w 2254503"/>
              <a:gd name="connsiteY5" fmla="*/ 591928 h 591928"/>
              <a:gd name="connsiteX6" fmla="*/ 334003 w 2254503"/>
              <a:gd name="connsiteY6" fmla="*/ 591928 h 591928"/>
              <a:gd name="connsiteX7" fmla="*/ 197643 w 2254503"/>
              <a:gd name="connsiteY7" fmla="*/ 519861 h 591928"/>
              <a:gd name="connsiteX8" fmla="*/ 0 w 2254503"/>
              <a:gd name="connsiteY8" fmla="*/ 136360 h 591928"/>
              <a:gd name="connsiteX0" fmla="*/ 0 w 2256484"/>
              <a:gd name="connsiteY0" fmla="*/ 136360 h 591928"/>
              <a:gd name="connsiteX1" fmla="*/ 334003 w 2256484"/>
              <a:gd name="connsiteY1" fmla="*/ 2381 h 591928"/>
              <a:gd name="connsiteX2" fmla="*/ 1803817 w 2256484"/>
              <a:gd name="connsiteY2" fmla="*/ 0 h 591928"/>
              <a:gd name="connsiteX3" fmla="*/ 2035427 w 2256484"/>
              <a:gd name="connsiteY3" fmla="*/ 95879 h 591928"/>
              <a:gd name="connsiteX4" fmla="*/ 2254503 w 2256484"/>
              <a:gd name="connsiteY4" fmla="*/ 465094 h 591928"/>
              <a:gd name="connsiteX5" fmla="*/ 2063373 w 2256484"/>
              <a:gd name="connsiteY5" fmla="*/ 591928 h 591928"/>
              <a:gd name="connsiteX6" fmla="*/ 334003 w 2256484"/>
              <a:gd name="connsiteY6" fmla="*/ 591928 h 591928"/>
              <a:gd name="connsiteX7" fmla="*/ 197643 w 2256484"/>
              <a:gd name="connsiteY7" fmla="*/ 519861 h 591928"/>
              <a:gd name="connsiteX8" fmla="*/ 0 w 2256484"/>
              <a:gd name="connsiteY8" fmla="*/ 136360 h 591928"/>
              <a:gd name="connsiteX0" fmla="*/ 0 w 2256484"/>
              <a:gd name="connsiteY0" fmla="*/ 136360 h 700212"/>
              <a:gd name="connsiteX1" fmla="*/ 334003 w 2256484"/>
              <a:gd name="connsiteY1" fmla="*/ 2381 h 700212"/>
              <a:gd name="connsiteX2" fmla="*/ 1803817 w 2256484"/>
              <a:gd name="connsiteY2" fmla="*/ 0 h 700212"/>
              <a:gd name="connsiteX3" fmla="*/ 2035427 w 2256484"/>
              <a:gd name="connsiteY3" fmla="*/ 95879 h 700212"/>
              <a:gd name="connsiteX4" fmla="*/ 2254503 w 2256484"/>
              <a:gd name="connsiteY4" fmla="*/ 465094 h 700212"/>
              <a:gd name="connsiteX5" fmla="*/ 2063373 w 2256484"/>
              <a:gd name="connsiteY5" fmla="*/ 591928 h 700212"/>
              <a:gd name="connsiteX6" fmla="*/ 382130 w 2256484"/>
              <a:gd name="connsiteY6" fmla="*/ 700212 h 700212"/>
              <a:gd name="connsiteX7" fmla="*/ 197643 w 2256484"/>
              <a:gd name="connsiteY7" fmla="*/ 519861 h 700212"/>
              <a:gd name="connsiteX8" fmla="*/ 0 w 2256484"/>
              <a:gd name="connsiteY8" fmla="*/ 136360 h 700212"/>
              <a:gd name="connsiteX0" fmla="*/ 0 w 2256484"/>
              <a:gd name="connsiteY0" fmla="*/ 136360 h 700212"/>
              <a:gd name="connsiteX1" fmla="*/ 334003 w 2256484"/>
              <a:gd name="connsiteY1" fmla="*/ 2381 h 700212"/>
              <a:gd name="connsiteX2" fmla="*/ 1803817 w 2256484"/>
              <a:gd name="connsiteY2" fmla="*/ 0 h 700212"/>
              <a:gd name="connsiteX3" fmla="*/ 2035427 w 2256484"/>
              <a:gd name="connsiteY3" fmla="*/ 95879 h 700212"/>
              <a:gd name="connsiteX4" fmla="*/ 2254503 w 2256484"/>
              <a:gd name="connsiteY4" fmla="*/ 465094 h 700212"/>
              <a:gd name="connsiteX5" fmla="*/ 2063373 w 2256484"/>
              <a:gd name="connsiteY5" fmla="*/ 591928 h 700212"/>
              <a:gd name="connsiteX6" fmla="*/ 382130 w 2256484"/>
              <a:gd name="connsiteY6" fmla="*/ 700212 h 700212"/>
              <a:gd name="connsiteX7" fmla="*/ 197643 w 2256484"/>
              <a:gd name="connsiteY7" fmla="*/ 531893 h 700212"/>
              <a:gd name="connsiteX8" fmla="*/ 0 w 2256484"/>
              <a:gd name="connsiteY8" fmla="*/ 136360 h 7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484" h="700212">
                <a:moveTo>
                  <a:pt x="0" y="136360"/>
                </a:moveTo>
                <a:cubicBezTo>
                  <a:pt x="0" y="82093"/>
                  <a:pt x="279736" y="2381"/>
                  <a:pt x="334003" y="2381"/>
                </a:cubicBezTo>
                <a:lnTo>
                  <a:pt x="1803817" y="0"/>
                </a:lnTo>
                <a:cubicBezTo>
                  <a:pt x="1858084" y="0"/>
                  <a:pt x="2035427" y="41612"/>
                  <a:pt x="2035427" y="95879"/>
                </a:cubicBezTo>
                <a:lnTo>
                  <a:pt x="2254503" y="465094"/>
                </a:lnTo>
                <a:cubicBezTo>
                  <a:pt x="2275934" y="578893"/>
                  <a:pt x="2117640" y="591928"/>
                  <a:pt x="2063373" y="591928"/>
                </a:cubicBezTo>
                <a:lnTo>
                  <a:pt x="382130" y="700212"/>
                </a:lnTo>
                <a:cubicBezTo>
                  <a:pt x="327863" y="700212"/>
                  <a:pt x="216693" y="595685"/>
                  <a:pt x="197643" y="531893"/>
                </a:cubicBezTo>
                <a:cubicBezTo>
                  <a:pt x="140493" y="410408"/>
                  <a:pt x="66675" y="272131"/>
                  <a:pt x="0" y="136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/>
          <p:cNvSpPr/>
          <p:nvPr/>
        </p:nvSpPr>
        <p:spPr>
          <a:xfrm>
            <a:off x="6917350" y="1822784"/>
            <a:ext cx="1080000" cy="10800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t="61633"/>
          <a:stretch/>
        </p:blipFill>
        <p:spPr>
          <a:xfrm>
            <a:off x="6878433" y="2501900"/>
            <a:ext cx="1158340" cy="444424"/>
          </a:xfrm>
          <a:prstGeom prst="rect">
            <a:avLst/>
          </a:prstGeom>
        </p:spPr>
      </p:pic>
      <p:sp>
        <p:nvSpPr>
          <p:cNvPr id="37" name="Freeform 36"/>
          <p:cNvSpPr/>
          <p:nvPr/>
        </p:nvSpPr>
        <p:spPr>
          <a:xfrm rot="20141625" flipV="1">
            <a:off x="6027646" y="3719054"/>
            <a:ext cx="423691" cy="666349"/>
          </a:xfrm>
          <a:custGeom>
            <a:avLst/>
            <a:gdLst>
              <a:gd name="connsiteX0" fmla="*/ 73025 w 342900"/>
              <a:gd name="connsiteY0" fmla="*/ 276225 h 276225"/>
              <a:gd name="connsiteX1" fmla="*/ 342900 w 342900"/>
              <a:gd name="connsiteY1" fmla="*/ 12700 h 276225"/>
              <a:gd name="connsiteX2" fmla="*/ 0 w 342900"/>
              <a:gd name="connsiteY2" fmla="*/ 0 h 276225"/>
              <a:gd name="connsiteX3" fmla="*/ 73025 w 342900"/>
              <a:gd name="connsiteY3" fmla="*/ 276225 h 276225"/>
              <a:gd name="connsiteX0" fmla="*/ 73025 w 342900"/>
              <a:gd name="connsiteY0" fmla="*/ 276225 h 276225"/>
              <a:gd name="connsiteX1" fmla="*/ 342900 w 342900"/>
              <a:gd name="connsiteY1" fmla="*/ 12700 h 276225"/>
              <a:gd name="connsiteX2" fmla="*/ 0 w 342900"/>
              <a:gd name="connsiteY2" fmla="*/ 0 h 276225"/>
              <a:gd name="connsiteX3" fmla="*/ 73025 w 342900"/>
              <a:gd name="connsiteY3" fmla="*/ 276225 h 276225"/>
              <a:gd name="connsiteX0" fmla="*/ 73025 w 342900"/>
              <a:gd name="connsiteY0" fmla="*/ 276225 h 276225"/>
              <a:gd name="connsiteX1" fmla="*/ 342900 w 342900"/>
              <a:gd name="connsiteY1" fmla="*/ 25400 h 276225"/>
              <a:gd name="connsiteX2" fmla="*/ 0 w 342900"/>
              <a:gd name="connsiteY2" fmla="*/ 0 h 276225"/>
              <a:gd name="connsiteX3" fmla="*/ 73025 w 342900"/>
              <a:gd name="connsiteY3" fmla="*/ 276225 h 276225"/>
              <a:gd name="connsiteX0" fmla="*/ 89694 w 342900"/>
              <a:gd name="connsiteY0" fmla="*/ 335756 h 335756"/>
              <a:gd name="connsiteX1" fmla="*/ 342900 w 342900"/>
              <a:gd name="connsiteY1" fmla="*/ 25400 h 335756"/>
              <a:gd name="connsiteX2" fmla="*/ 0 w 342900"/>
              <a:gd name="connsiteY2" fmla="*/ 0 h 335756"/>
              <a:gd name="connsiteX3" fmla="*/ 89694 w 342900"/>
              <a:gd name="connsiteY3" fmla="*/ 335756 h 335756"/>
              <a:gd name="connsiteX0" fmla="*/ 89694 w 342900"/>
              <a:gd name="connsiteY0" fmla="*/ 335756 h 335756"/>
              <a:gd name="connsiteX1" fmla="*/ 342900 w 342900"/>
              <a:gd name="connsiteY1" fmla="*/ 25400 h 335756"/>
              <a:gd name="connsiteX2" fmla="*/ 0 w 342900"/>
              <a:gd name="connsiteY2" fmla="*/ 0 h 335756"/>
              <a:gd name="connsiteX3" fmla="*/ 89694 w 342900"/>
              <a:gd name="connsiteY3" fmla="*/ 335756 h 335756"/>
              <a:gd name="connsiteX0" fmla="*/ 89694 w 342900"/>
              <a:gd name="connsiteY0" fmla="*/ 335756 h 335756"/>
              <a:gd name="connsiteX1" fmla="*/ 342900 w 342900"/>
              <a:gd name="connsiteY1" fmla="*/ 34925 h 335756"/>
              <a:gd name="connsiteX2" fmla="*/ 0 w 342900"/>
              <a:gd name="connsiteY2" fmla="*/ 0 h 335756"/>
              <a:gd name="connsiteX3" fmla="*/ 89694 w 342900"/>
              <a:gd name="connsiteY3" fmla="*/ 335756 h 335756"/>
              <a:gd name="connsiteX0" fmla="*/ 2100 w 391150"/>
              <a:gd name="connsiteY0" fmla="*/ 387438 h 387438"/>
              <a:gd name="connsiteX1" fmla="*/ 391150 w 391150"/>
              <a:gd name="connsiteY1" fmla="*/ 34925 h 387438"/>
              <a:gd name="connsiteX2" fmla="*/ 48250 w 391150"/>
              <a:gd name="connsiteY2" fmla="*/ 0 h 387438"/>
              <a:gd name="connsiteX3" fmla="*/ 2100 w 391150"/>
              <a:gd name="connsiteY3" fmla="*/ 387438 h 387438"/>
              <a:gd name="connsiteX0" fmla="*/ 1994 w 404976"/>
              <a:gd name="connsiteY0" fmla="*/ 486551 h 486551"/>
              <a:gd name="connsiteX1" fmla="*/ 404976 w 404976"/>
              <a:gd name="connsiteY1" fmla="*/ 0 h 486551"/>
              <a:gd name="connsiteX2" fmla="*/ 48144 w 404976"/>
              <a:gd name="connsiteY2" fmla="*/ 99113 h 486551"/>
              <a:gd name="connsiteX3" fmla="*/ 1994 w 404976"/>
              <a:gd name="connsiteY3" fmla="*/ 486551 h 486551"/>
              <a:gd name="connsiteX0" fmla="*/ 2011 w 402619"/>
              <a:gd name="connsiteY0" fmla="*/ 575989 h 575989"/>
              <a:gd name="connsiteX1" fmla="*/ 402619 w 402619"/>
              <a:gd name="connsiteY1" fmla="*/ 0 h 575989"/>
              <a:gd name="connsiteX2" fmla="*/ 45787 w 402619"/>
              <a:gd name="connsiteY2" fmla="*/ 99113 h 575989"/>
              <a:gd name="connsiteX3" fmla="*/ 2011 w 402619"/>
              <a:gd name="connsiteY3" fmla="*/ 575989 h 575989"/>
              <a:gd name="connsiteX0" fmla="*/ 908 w 401516"/>
              <a:gd name="connsiteY0" fmla="*/ 575989 h 575989"/>
              <a:gd name="connsiteX1" fmla="*/ 401516 w 401516"/>
              <a:gd name="connsiteY1" fmla="*/ 0 h 575989"/>
              <a:gd name="connsiteX2" fmla="*/ 44684 w 401516"/>
              <a:gd name="connsiteY2" fmla="*/ 99113 h 575989"/>
              <a:gd name="connsiteX3" fmla="*/ 908 w 401516"/>
              <a:gd name="connsiteY3" fmla="*/ 575989 h 575989"/>
              <a:gd name="connsiteX0" fmla="*/ 34166 w 434774"/>
              <a:gd name="connsiteY0" fmla="*/ 575989 h 575989"/>
              <a:gd name="connsiteX1" fmla="*/ 434774 w 434774"/>
              <a:gd name="connsiteY1" fmla="*/ 0 h 575989"/>
              <a:gd name="connsiteX2" fmla="*/ 77942 w 434774"/>
              <a:gd name="connsiteY2" fmla="*/ 99113 h 575989"/>
              <a:gd name="connsiteX3" fmla="*/ 34166 w 434774"/>
              <a:gd name="connsiteY3" fmla="*/ 575989 h 575989"/>
              <a:gd name="connsiteX0" fmla="*/ 34166 w 434774"/>
              <a:gd name="connsiteY0" fmla="*/ 575989 h 575989"/>
              <a:gd name="connsiteX1" fmla="*/ 434774 w 434774"/>
              <a:gd name="connsiteY1" fmla="*/ 0 h 575989"/>
              <a:gd name="connsiteX2" fmla="*/ 77942 w 434774"/>
              <a:gd name="connsiteY2" fmla="*/ 99113 h 575989"/>
              <a:gd name="connsiteX3" fmla="*/ 34166 w 434774"/>
              <a:gd name="connsiteY3" fmla="*/ 575989 h 575989"/>
              <a:gd name="connsiteX0" fmla="*/ 34166 w 434774"/>
              <a:gd name="connsiteY0" fmla="*/ 575989 h 575989"/>
              <a:gd name="connsiteX1" fmla="*/ 434774 w 434774"/>
              <a:gd name="connsiteY1" fmla="*/ 0 h 575989"/>
              <a:gd name="connsiteX2" fmla="*/ 77942 w 434774"/>
              <a:gd name="connsiteY2" fmla="*/ 99113 h 575989"/>
              <a:gd name="connsiteX3" fmla="*/ 34166 w 434774"/>
              <a:gd name="connsiteY3" fmla="*/ 575989 h 57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774" h="575989">
                <a:moveTo>
                  <a:pt x="34166" y="575989"/>
                </a:moveTo>
                <a:cubicBezTo>
                  <a:pt x="27913" y="392743"/>
                  <a:pt x="60578" y="149102"/>
                  <a:pt x="434774" y="0"/>
                </a:cubicBezTo>
                <a:lnTo>
                  <a:pt x="77942" y="99113"/>
                </a:lnTo>
                <a:cubicBezTo>
                  <a:pt x="63350" y="258072"/>
                  <a:pt x="-57777" y="403357"/>
                  <a:pt x="34166" y="57598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Block Arc 38"/>
          <p:cNvSpPr/>
          <p:nvPr/>
        </p:nvSpPr>
        <p:spPr>
          <a:xfrm rot="1884139">
            <a:off x="7097951" y="2034280"/>
            <a:ext cx="720000" cy="720000"/>
          </a:xfrm>
          <a:prstGeom prst="blockArc">
            <a:avLst>
              <a:gd name="adj1" fmla="val 10800000"/>
              <a:gd name="adj2" fmla="val 21541582"/>
              <a:gd name="adj3" fmla="val 88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0" name="Chord 39"/>
          <p:cNvSpPr/>
          <p:nvPr/>
        </p:nvSpPr>
        <p:spPr>
          <a:xfrm rot="3203506">
            <a:off x="7271726" y="2230825"/>
            <a:ext cx="360000" cy="360000"/>
          </a:xfrm>
          <a:prstGeom prst="chord">
            <a:avLst>
              <a:gd name="adj1" fmla="val 57924"/>
              <a:gd name="adj2" fmla="val 107682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Block Arc 40"/>
          <p:cNvSpPr/>
          <p:nvPr/>
        </p:nvSpPr>
        <p:spPr>
          <a:xfrm rot="6152282">
            <a:off x="7188244" y="2124280"/>
            <a:ext cx="540000" cy="540000"/>
          </a:xfrm>
          <a:prstGeom prst="blockArc">
            <a:avLst>
              <a:gd name="adj1" fmla="val 10800000"/>
              <a:gd name="adj2" fmla="val 21541582"/>
              <a:gd name="adj3" fmla="val 88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361726" y="230963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5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0" r="-1"/>
          <a:stretch/>
        </p:blipFill>
        <p:spPr>
          <a:xfrm>
            <a:off x="571500" y="-495300"/>
            <a:ext cx="330077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-2862625" y="-495300"/>
            <a:ext cx="32817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1" r="-1"/>
          <a:stretch/>
        </p:blipFill>
        <p:spPr>
          <a:xfrm>
            <a:off x="6115051" y="0"/>
            <a:ext cx="326533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10"/>
          <a:stretch/>
        </p:blipFill>
        <p:spPr>
          <a:xfrm>
            <a:off x="2964013" y="152400"/>
            <a:ext cx="3303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553064" y="1875924"/>
            <a:ext cx="7339263" cy="968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Heart 1"/>
          <p:cNvSpPr/>
          <p:nvPr/>
        </p:nvSpPr>
        <p:spPr>
          <a:xfrm>
            <a:off x="3176337" y="1696453"/>
            <a:ext cx="914400" cy="914400"/>
          </a:xfrm>
          <a:prstGeom prst="hear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54" y="2197766"/>
            <a:ext cx="144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5" y="2197766"/>
            <a:ext cx="144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697" y="2197766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54" y="3692396"/>
            <a:ext cx="144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5" y="3692396"/>
            <a:ext cx="1440000" cy="14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54" y="5187026"/>
            <a:ext cx="1440000" cy="144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696" y="6681656"/>
            <a:ext cx="1440000" cy="144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696" y="5187026"/>
            <a:ext cx="1440000" cy="144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77"/>
          <a:stretch/>
        </p:blipFill>
        <p:spPr>
          <a:xfrm>
            <a:off x="1748971" y="4323344"/>
            <a:ext cx="707366" cy="144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7" y="4323344"/>
            <a:ext cx="1440000" cy="144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15" y="3687519"/>
            <a:ext cx="1438781" cy="14448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5" y="5187026"/>
            <a:ext cx="1440000" cy="144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56" y="8167629"/>
            <a:ext cx="1440000" cy="14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77" y="8167629"/>
            <a:ext cx="1440000" cy="144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35" y="6672999"/>
            <a:ext cx="1440000" cy="144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37" y="6686187"/>
            <a:ext cx="1438781" cy="144487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18" y="9644194"/>
            <a:ext cx="1440000" cy="144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39" y="9644194"/>
            <a:ext cx="1440000" cy="144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97" y="8121656"/>
            <a:ext cx="1440000" cy="1440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97" y="9639317"/>
            <a:ext cx="1438781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0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/>
          <p:cNvSpPr/>
          <p:nvPr/>
        </p:nvSpPr>
        <p:spPr>
          <a:xfrm flipH="1">
            <a:off x="10310541" y="207014"/>
            <a:ext cx="2198339" cy="3569735"/>
          </a:xfrm>
          <a:custGeom>
            <a:avLst/>
            <a:gdLst>
              <a:gd name="connsiteX0" fmla="*/ 0 w 3260558"/>
              <a:gd name="connsiteY0" fmla="*/ 3946358 h 3946358"/>
              <a:gd name="connsiteX1" fmla="*/ 986590 w 3260558"/>
              <a:gd name="connsiteY1" fmla="*/ 1540042 h 3946358"/>
              <a:gd name="connsiteX2" fmla="*/ 1371600 w 3260558"/>
              <a:gd name="connsiteY2" fmla="*/ 228600 h 3946358"/>
              <a:gd name="connsiteX3" fmla="*/ 1913021 w 3260558"/>
              <a:gd name="connsiteY3" fmla="*/ 0 h 3946358"/>
              <a:gd name="connsiteX4" fmla="*/ 2755232 w 3260558"/>
              <a:gd name="connsiteY4" fmla="*/ 385011 h 3946358"/>
              <a:gd name="connsiteX5" fmla="*/ 3260558 w 3260558"/>
              <a:gd name="connsiteY5" fmla="*/ 1949116 h 3946358"/>
              <a:gd name="connsiteX6" fmla="*/ 2743200 w 3260558"/>
              <a:gd name="connsiteY6" fmla="*/ 3429000 h 3946358"/>
              <a:gd name="connsiteX7" fmla="*/ 0 w 3260558"/>
              <a:gd name="connsiteY7" fmla="*/ 3946358 h 3946358"/>
              <a:gd name="connsiteX0" fmla="*/ 0 w 3260568"/>
              <a:gd name="connsiteY0" fmla="*/ 3946358 h 3946358"/>
              <a:gd name="connsiteX1" fmla="*/ 986590 w 3260568"/>
              <a:gd name="connsiteY1" fmla="*/ 1540042 h 3946358"/>
              <a:gd name="connsiteX2" fmla="*/ 1371600 w 3260568"/>
              <a:gd name="connsiteY2" fmla="*/ 228600 h 3946358"/>
              <a:gd name="connsiteX3" fmla="*/ 1913021 w 3260568"/>
              <a:gd name="connsiteY3" fmla="*/ 0 h 3946358"/>
              <a:gd name="connsiteX4" fmla="*/ 2755232 w 3260568"/>
              <a:gd name="connsiteY4" fmla="*/ 385011 h 3946358"/>
              <a:gd name="connsiteX5" fmla="*/ 3260558 w 3260568"/>
              <a:gd name="connsiteY5" fmla="*/ 1949116 h 3946358"/>
              <a:gd name="connsiteX6" fmla="*/ 2743200 w 3260568"/>
              <a:gd name="connsiteY6" fmla="*/ 3429000 h 3946358"/>
              <a:gd name="connsiteX7" fmla="*/ 0 w 3260568"/>
              <a:gd name="connsiteY7" fmla="*/ 3946358 h 3946358"/>
              <a:gd name="connsiteX0" fmla="*/ 0 w 3260568"/>
              <a:gd name="connsiteY0" fmla="*/ 3946358 h 3946358"/>
              <a:gd name="connsiteX1" fmla="*/ 986590 w 3260568"/>
              <a:gd name="connsiteY1" fmla="*/ 1540042 h 3946358"/>
              <a:gd name="connsiteX2" fmla="*/ 1371600 w 3260568"/>
              <a:gd name="connsiteY2" fmla="*/ 228600 h 3946358"/>
              <a:gd name="connsiteX3" fmla="*/ 1913021 w 3260568"/>
              <a:gd name="connsiteY3" fmla="*/ 0 h 3946358"/>
              <a:gd name="connsiteX4" fmla="*/ 2755232 w 3260568"/>
              <a:gd name="connsiteY4" fmla="*/ 385011 h 3946358"/>
              <a:gd name="connsiteX5" fmla="*/ 3260558 w 3260568"/>
              <a:gd name="connsiteY5" fmla="*/ 1949116 h 3946358"/>
              <a:gd name="connsiteX6" fmla="*/ 2743200 w 3260568"/>
              <a:gd name="connsiteY6" fmla="*/ 3429000 h 3946358"/>
              <a:gd name="connsiteX7" fmla="*/ 0 w 3260568"/>
              <a:gd name="connsiteY7" fmla="*/ 3946358 h 3946358"/>
              <a:gd name="connsiteX0" fmla="*/ 0 w 3260568"/>
              <a:gd name="connsiteY0" fmla="*/ 3957735 h 3957735"/>
              <a:gd name="connsiteX1" fmla="*/ 986590 w 3260568"/>
              <a:gd name="connsiteY1" fmla="*/ 1551419 h 3957735"/>
              <a:gd name="connsiteX2" fmla="*/ 1371600 w 3260568"/>
              <a:gd name="connsiteY2" fmla="*/ 239977 h 3957735"/>
              <a:gd name="connsiteX3" fmla="*/ 1913021 w 3260568"/>
              <a:gd name="connsiteY3" fmla="*/ 11377 h 3957735"/>
              <a:gd name="connsiteX4" fmla="*/ 2755232 w 3260568"/>
              <a:gd name="connsiteY4" fmla="*/ 396388 h 3957735"/>
              <a:gd name="connsiteX5" fmla="*/ 3260558 w 3260568"/>
              <a:gd name="connsiteY5" fmla="*/ 1960493 h 3957735"/>
              <a:gd name="connsiteX6" fmla="*/ 2743200 w 3260568"/>
              <a:gd name="connsiteY6" fmla="*/ 3440377 h 3957735"/>
              <a:gd name="connsiteX7" fmla="*/ 0 w 3260568"/>
              <a:gd name="connsiteY7" fmla="*/ 3957735 h 3957735"/>
              <a:gd name="connsiteX0" fmla="*/ 0 w 3260568"/>
              <a:gd name="connsiteY0" fmla="*/ 3957735 h 3957735"/>
              <a:gd name="connsiteX1" fmla="*/ 986590 w 3260568"/>
              <a:gd name="connsiteY1" fmla="*/ 1551419 h 3957735"/>
              <a:gd name="connsiteX2" fmla="*/ 1371600 w 3260568"/>
              <a:gd name="connsiteY2" fmla="*/ 239977 h 3957735"/>
              <a:gd name="connsiteX3" fmla="*/ 1913021 w 3260568"/>
              <a:gd name="connsiteY3" fmla="*/ 11377 h 3957735"/>
              <a:gd name="connsiteX4" fmla="*/ 2755232 w 3260568"/>
              <a:gd name="connsiteY4" fmla="*/ 396388 h 3957735"/>
              <a:gd name="connsiteX5" fmla="*/ 3260558 w 3260568"/>
              <a:gd name="connsiteY5" fmla="*/ 1960493 h 3957735"/>
              <a:gd name="connsiteX6" fmla="*/ 2743200 w 3260568"/>
              <a:gd name="connsiteY6" fmla="*/ 3440377 h 3957735"/>
              <a:gd name="connsiteX7" fmla="*/ 0 w 3260568"/>
              <a:gd name="connsiteY7" fmla="*/ 3957735 h 3957735"/>
              <a:gd name="connsiteX0" fmla="*/ 0 w 3260568"/>
              <a:gd name="connsiteY0" fmla="*/ 3946531 h 3946531"/>
              <a:gd name="connsiteX1" fmla="*/ 986590 w 3260568"/>
              <a:gd name="connsiteY1" fmla="*/ 1540215 h 3946531"/>
              <a:gd name="connsiteX2" fmla="*/ 1323473 w 3260568"/>
              <a:gd name="connsiteY2" fmla="*/ 409246 h 3946531"/>
              <a:gd name="connsiteX3" fmla="*/ 1913021 w 3260568"/>
              <a:gd name="connsiteY3" fmla="*/ 173 h 3946531"/>
              <a:gd name="connsiteX4" fmla="*/ 2755232 w 3260568"/>
              <a:gd name="connsiteY4" fmla="*/ 385184 h 3946531"/>
              <a:gd name="connsiteX5" fmla="*/ 3260558 w 3260568"/>
              <a:gd name="connsiteY5" fmla="*/ 1949289 h 3946531"/>
              <a:gd name="connsiteX6" fmla="*/ 2743200 w 3260568"/>
              <a:gd name="connsiteY6" fmla="*/ 3429173 h 3946531"/>
              <a:gd name="connsiteX7" fmla="*/ 0 w 3260568"/>
              <a:gd name="connsiteY7" fmla="*/ 3946531 h 3946531"/>
              <a:gd name="connsiteX0" fmla="*/ 50793 w 3311361"/>
              <a:gd name="connsiteY0" fmla="*/ 3946531 h 3946531"/>
              <a:gd name="connsiteX1" fmla="*/ 1037383 w 3311361"/>
              <a:gd name="connsiteY1" fmla="*/ 1540215 h 3946531"/>
              <a:gd name="connsiteX2" fmla="*/ 1374266 w 3311361"/>
              <a:gd name="connsiteY2" fmla="*/ 409246 h 3946531"/>
              <a:gd name="connsiteX3" fmla="*/ 1963814 w 3311361"/>
              <a:gd name="connsiteY3" fmla="*/ 173 h 3946531"/>
              <a:gd name="connsiteX4" fmla="*/ 2806025 w 3311361"/>
              <a:gd name="connsiteY4" fmla="*/ 385184 h 3946531"/>
              <a:gd name="connsiteX5" fmla="*/ 3311351 w 3311361"/>
              <a:gd name="connsiteY5" fmla="*/ 1949289 h 3946531"/>
              <a:gd name="connsiteX6" fmla="*/ 2793993 w 3311361"/>
              <a:gd name="connsiteY6" fmla="*/ 3429173 h 3946531"/>
              <a:gd name="connsiteX7" fmla="*/ 50793 w 3311361"/>
              <a:gd name="connsiteY7" fmla="*/ 3946531 h 3946531"/>
              <a:gd name="connsiteX0" fmla="*/ 0 w 3260568"/>
              <a:gd name="connsiteY0" fmla="*/ 3946531 h 3946531"/>
              <a:gd name="connsiteX1" fmla="*/ 986590 w 3260568"/>
              <a:gd name="connsiteY1" fmla="*/ 1540215 h 3946531"/>
              <a:gd name="connsiteX2" fmla="*/ 1323473 w 3260568"/>
              <a:gd name="connsiteY2" fmla="*/ 409246 h 3946531"/>
              <a:gd name="connsiteX3" fmla="*/ 1913021 w 3260568"/>
              <a:gd name="connsiteY3" fmla="*/ 173 h 3946531"/>
              <a:gd name="connsiteX4" fmla="*/ 2755232 w 3260568"/>
              <a:gd name="connsiteY4" fmla="*/ 385184 h 3946531"/>
              <a:gd name="connsiteX5" fmla="*/ 3260558 w 3260568"/>
              <a:gd name="connsiteY5" fmla="*/ 1949289 h 3946531"/>
              <a:gd name="connsiteX6" fmla="*/ 2743200 w 3260568"/>
              <a:gd name="connsiteY6" fmla="*/ 3429173 h 3946531"/>
              <a:gd name="connsiteX7" fmla="*/ 0 w 3260568"/>
              <a:gd name="connsiteY7" fmla="*/ 3946531 h 3946531"/>
              <a:gd name="connsiteX0" fmla="*/ 0 w 3345529"/>
              <a:gd name="connsiteY0" fmla="*/ 3946531 h 3946531"/>
              <a:gd name="connsiteX1" fmla="*/ 986590 w 3345529"/>
              <a:gd name="connsiteY1" fmla="*/ 1540215 h 3946531"/>
              <a:gd name="connsiteX2" fmla="*/ 1323473 w 3345529"/>
              <a:gd name="connsiteY2" fmla="*/ 409246 h 3946531"/>
              <a:gd name="connsiteX3" fmla="*/ 1913021 w 3345529"/>
              <a:gd name="connsiteY3" fmla="*/ 173 h 3946531"/>
              <a:gd name="connsiteX4" fmla="*/ 2755232 w 3345529"/>
              <a:gd name="connsiteY4" fmla="*/ 385184 h 3946531"/>
              <a:gd name="connsiteX5" fmla="*/ 3260558 w 3345529"/>
              <a:gd name="connsiteY5" fmla="*/ 1949289 h 3946531"/>
              <a:gd name="connsiteX6" fmla="*/ 2743200 w 3345529"/>
              <a:gd name="connsiteY6" fmla="*/ 3429173 h 3946531"/>
              <a:gd name="connsiteX7" fmla="*/ 0 w 3345529"/>
              <a:gd name="connsiteY7" fmla="*/ 3946531 h 3946531"/>
              <a:gd name="connsiteX0" fmla="*/ 0 w 3268720"/>
              <a:gd name="connsiteY0" fmla="*/ 3946531 h 3946531"/>
              <a:gd name="connsiteX1" fmla="*/ 986590 w 3268720"/>
              <a:gd name="connsiteY1" fmla="*/ 1540215 h 3946531"/>
              <a:gd name="connsiteX2" fmla="*/ 1323473 w 3268720"/>
              <a:gd name="connsiteY2" fmla="*/ 409246 h 3946531"/>
              <a:gd name="connsiteX3" fmla="*/ 1913021 w 3268720"/>
              <a:gd name="connsiteY3" fmla="*/ 173 h 3946531"/>
              <a:gd name="connsiteX4" fmla="*/ 2755232 w 3268720"/>
              <a:gd name="connsiteY4" fmla="*/ 385184 h 3946531"/>
              <a:gd name="connsiteX5" fmla="*/ 3260558 w 3268720"/>
              <a:gd name="connsiteY5" fmla="*/ 1949289 h 3946531"/>
              <a:gd name="connsiteX6" fmla="*/ 2743200 w 3268720"/>
              <a:gd name="connsiteY6" fmla="*/ 3429173 h 3946531"/>
              <a:gd name="connsiteX7" fmla="*/ 0 w 3268720"/>
              <a:gd name="connsiteY7" fmla="*/ 3946531 h 3946531"/>
              <a:gd name="connsiteX0" fmla="*/ 0 w 3276999"/>
              <a:gd name="connsiteY0" fmla="*/ 3948135 h 3948135"/>
              <a:gd name="connsiteX1" fmla="*/ 986590 w 3276999"/>
              <a:gd name="connsiteY1" fmla="*/ 1541819 h 3948135"/>
              <a:gd name="connsiteX2" fmla="*/ 1323473 w 3276999"/>
              <a:gd name="connsiteY2" fmla="*/ 410850 h 3948135"/>
              <a:gd name="connsiteX3" fmla="*/ 1913021 w 3276999"/>
              <a:gd name="connsiteY3" fmla="*/ 1777 h 3948135"/>
              <a:gd name="connsiteX4" fmla="*/ 2640932 w 3276999"/>
              <a:gd name="connsiteY4" fmla="*/ 539188 h 3948135"/>
              <a:gd name="connsiteX5" fmla="*/ 3260558 w 3276999"/>
              <a:gd name="connsiteY5" fmla="*/ 1950893 h 3948135"/>
              <a:gd name="connsiteX6" fmla="*/ 2743200 w 3276999"/>
              <a:gd name="connsiteY6" fmla="*/ 3430777 h 3948135"/>
              <a:gd name="connsiteX7" fmla="*/ 0 w 3276999"/>
              <a:gd name="connsiteY7" fmla="*/ 3948135 h 3948135"/>
              <a:gd name="connsiteX0" fmla="*/ 0 w 3276999"/>
              <a:gd name="connsiteY0" fmla="*/ 3798614 h 3798614"/>
              <a:gd name="connsiteX1" fmla="*/ 986590 w 3276999"/>
              <a:gd name="connsiteY1" fmla="*/ 1392298 h 3798614"/>
              <a:gd name="connsiteX2" fmla="*/ 1323473 w 3276999"/>
              <a:gd name="connsiteY2" fmla="*/ 261329 h 3798614"/>
              <a:gd name="connsiteX3" fmla="*/ 1979696 w 3276999"/>
              <a:gd name="connsiteY3" fmla="*/ 4656 h 3798614"/>
              <a:gd name="connsiteX4" fmla="*/ 2640932 w 3276999"/>
              <a:gd name="connsiteY4" fmla="*/ 389667 h 3798614"/>
              <a:gd name="connsiteX5" fmla="*/ 3260558 w 3276999"/>
              <a:gd name="connsiteY5" fmla="*/ 1801372 h 3798614"/>
              <a:gd name="connsiteX6" fmla="*/ 2743200 w 3276999"/>
              <a:gd name="connsiteY6" fmla="*/ 3281256 h 3798614"/>
              <a:gd name="connsiteX7" fmla="*/ 0 w 3276999"/>
              <a:gd name="connsiteY7" fmla="*/ 3798614 h 3798614"/>
              <a:gd name="connsiteX0" fmla="*/ 0 w 3173601"/>
              <a:gd name="connsiteY0" fmla="*/ 3798614 h 3798614"/>
              <a:gd name="connsiteX1" fmla="*/ 986590 w 3173601"/>
              <a:gd name="connsiteY1" fmla="*/ 1392298 h 3798614"/>
              <a:gd name="connsiteX2" fmla="*/ 1323473 w 3173601"/>
              <a:gd name="connsiteY2" fmla="*/ 261329 h 3798614"/>
              <a:gd name="connsiteX3" fmla="*/ 1979696 w 3173601"/>
              <a:gd name="connsiteY3" fmla="*/ 4656 h 3798614"/>
              <a:gd name="connsiteX4" fmla="*/ 2640932 w 3173601"/>
              <a:gd name="connsiteY4" fmla="*/ 389667 h 3798614"/>
              <a:gd name="connsiteX5" fmla="*/ 3155783 w 3173601"/>
              <a:gd name="connsiteY5" fmla="*/ 1791847 h 3798614"/>
              <a:gd name="connsiteX6" fmla="*/ 2743200 w 3173601"/>
              <a:gd name="connsiteY6" fmla="*/ 3281256 h 3798614"/>
              <a:gd name="connsiteX7" fmla="*/ 0 w 3173601"/>
              <a:gd name="connsiteY7" fmla="*/ 3798614 h 3798614"/>
              <a:gd name="connsiteX0" fmla="*/ 0 w 3155812"/>
              <a:gd name="connsiteY0" fmla="*/ 3798614 h 3798614"/>
              <a:gd name="connsiteX1" fmla="*/ 986590 w 3155812"/>
              <a:gd name="connsiteY1" fmla="*/ 1392298 h 3798614"/>
              <a:gd name="connsiteX2" fmla="*/ 1323473 w 3155812"/>
              <a:gd name="connsiteY2" fmla="*/ 261329 h 3798614"/>
              <a:gd name="connsiteX3" fmla="*/ 1979696 w 3155812"/>
              <a:gd name="connsiteY3" fmla="*/ 4656 h 3798614"/>
              <a:gd name="connsiteX4" fmla="*/ 2640932 w 3155812"/>
              <a:gd name="connsiteY4" fmla="*/ 389667 h 3798614"/>
              <a:gd name="connsiteX5" fmla="*/ 3155783 w 3155812"/>
              <a:gd name="connsiteY5" fmla="*/ 1791847 h 3798614"/>
              <a:gd name="connsiteX6" fmla="*/ 2619375 w 3155812"/>
              <a:gd name="connsiteY6" fmla="*/ 3281256 h 3798614"/>
              <a:gd name="connsiteX7" fmla="*/ 0 w 3155812"/>
              <a:gd name="connsiteY7" fmla="*/ 3798614 h 3798614"/>
              <a:gd name="connsiteX0" fmla="*/ 0 w 2984362"/>
              <a:gd name="connsiteY0" fmla="*/ 3579539 h 3579539"/>
              <a:gd name="connsiteX1" fmla="*/ 815140 w 2984362"/>
              <a:gd name="connsiteY1" fmla="*/ 1392298 h 3579539"/>
              <a:gd name="connsiteX2" fmla="*/ 1152023 w 2984362"/>
              <a:gd name="connsiteY2" fmla="*/ 261329 h 3579539"/>
              <a:gd name="connsiteX3" fmla="*/ 1808246 w 2984362"/>
              <a:gd name="connsiteY3" fmla="*/ 4656 h 3579539"/>
              <a:gd name="connsiteX4" fmla="*/ 2469482 w 2984362"/>
              <a:gd name="connsiteY4" fmla="*/ 389667 h 3579539"/>
              <a:gd name="connsiteX5" fmla="*/ 2984333 w 2984362"/>
              <a:gd name="connsiteY5" fmla="*/ 1791847 h 3579539"/>
              <a:gd name="connsiteX6" fmla="*/ 2447925 w 2984362"/>
              <a:gd name="connsiteY6" fmla="*/ 3281256 h 3579539"/>
              <a:gd name="connsiteX7" fmla="*/ 0 w 2984362"/>
              <a:gd name="connsiteY7" fmla="*/ 3579539 h 3579539"/>
              <a:gd name="connsiteX0" fmla="*/ 0 w 2984362"/>
              <a:gd name="connsiteY0" fmla="*/ 3579539 h 3579539"/>
              <a:gd name="connsiteX1" fmla="*/ 815140 w 2984362"/>
              <a:gd name="connsiteY1" fmla="*/ 1392298 h 3579539"/>
              <a:gd name="connsiteX2" fmla="*/ 1152023 w 2984362"/>
              <a:gd name="connsiteY2" fmla="*/ 261329 h 3579539"/>
              <a:gd name="connsiteX3" fmla="*/ 1808246 w 2984362"/>
              <a:gd name="connsiteY3" fmla="*/ 4656 h 3579539"/>
              <a:gd name="connsiteX4" fmla="*/ 2469482 w 2984362"/>
              <a:gd name="connsiteY4" fmla="*/ 389667 h 3579539"/>
              <a:gd name="connsiteX5" fmla="*/ 2984333 w 2984362"/>
              <a:gd name="connsiteY5" fmla="*/ 1791847 h 3579539"/>
              <a:gd name="connsiteX6" fmla="*/ 2447925 w 2984362"/>
              <a:gd name="connsiteY6" fmla="*/ 3281256 h 3579539"/>
              <a:gd name="connsiteX7" fmla="*/ 0 w 2984362"/>
              <a:gd name="connsiteY7" fmla="*/ 3579539 h 3579539"/>
              <a:gd name="connsiteX0" fmla="*/ 0 w 2987660"/>
              <a:gd name="connsiteY0" fmla="*/ 3583771 h 3583771"/>
              <a:gd name="connsiteX1" fmla="*/ 815140 w 2987660"/>
              <a:gd name="connsiteY1" fmla="*/ 1396530 h 3583771"/>
              <a:gd name="connsiteX2" fmla="*/ 1152023 w 2987660"/>
              <a:gd name="connsiteY2" fmla="*/ 265561 h 3583771"/>
              <a:gd name="connsiteX3" fmla="*/ 1808246 w 2987660"/>
              <a:gd name="connsiteY3" fmla="*/ 8888 h 3583771"/>
              <a:gd name="connsiteX4" fmla="*/ 2326607 w 2987660"/>
              <a:gd name="connsiteY4" fmla="*/ 470099 h 3583771"/>
              <a:gd name="connsiteX5" fmla="*/ 2984333 w 2987660"/>
              <a:gd name="connsiteY5" fmla="*/ 1796079 h 3583771"/>
              <a:gd name="connsiteX6" fmla="*/ 2447925 w 2987660"/>
              <a:gd name="connsiteY6" fmla="*/ 3285488 h 3583771"/>
              <a:gd name="connsiteX7" fmla="*/ 0 w 2987660"/>
              <a:gd name="connsiteY7" fmla="*/ 3583771 h 3583771"/>
              <a:gd name="connsiteX0" fmla="*/ 0 w 2775243"/>
              <a:gd name="connsiteY0" fmla="*/ 3583771 h 3583771"/>
              <a:gd name="connsiteX1" fmla="*/ 815140 w 2775243"/>
              <a:gd name="connsiteY1" fmla="*/ 1396530 h 3583771"/>
              <a:gd name="connsiteX2" fmla="*/ 1152023 w 2775243"/>
              <a:gd name="connsiteY2" fmla="*/ 265561 h 3583771"/>
              <a:gd name="connsiteX3" fmla="*/ 1808246 w 2775243"/>
              <a:gd name="connsiteY3" fmla="*/ 8888 h 3583771"/>
              <a:gd name="connsiteX4" fmla="*/ 2326607 w 2775243"/>
              <a:gd name="connsiteY4" fmla="*/ 470099 h 3583771"/>
              <a:gd name="connsiteX5" fmla="*/ 2736683 w 2775243"/>
              <a:gd name="connsiteY5" fmla="*/ 1834179 h 3583771"/>
              <a:gd name="connsiteX6" fmla="*/ 2447925 w 2775243"/>
              <a:gd name="connsiteY6" fmla="*/ 3285488 h 3583771"/>
              <a:gd name="connsiteX7" fmla="*/ 0 w 2775243"/>
              <a:gd name="connsiteY7" fmla="*/ 3583771 h 3583771"/>
              <a:gd name="connsiteX0" fmla="*/ 0 w 2756531"/>
              <a:gd name="connsiteY0" fmla="*/ 3583771 h 3583771"/>
              <a:gd name="connsiteX1" fmla="*/ 815140 w 2756531"/>
              <a:gd name="connsiteY1" fmla="*/ 1396530 h 3583771"/>
              <a:gd name="connsiteX2" fmla="*/ 1152023 w 2756531"/>
              <a:gd name="connsiteY2" fmla="*/ 265561 h 3583771"/>
              <a:gd name="connsiteX3" fmla="*/ 1808246 w 2756531"/>
              <a:gd name="connsiteY3" fmla="*/ 8888 h 3583771"/>
              <a:gd name="connsiteX4" fmla="*/ 2326607 w 2756531"/>
              <a:gd name="connsiteY4" fmla="*/ 470099 h 3583771"/>
              <a:gd name="connsiteX5" fmla="*/ 2708108 w 2756531"/>
              <a:gd name="connsiteY5" fmla="*/ 1853229 h 3583771"/>
              <a:gd name="connsiteX6" fmla="*/ 2447925 w 2756531"/>
              <a:gd name="connsiteY6" fmla="*/ 3285488 h 3583771"/>
              <a:gd name="connsiteX7" fmla="*/ 0 w 2756531"/>
              <a:gd name="connsiteY7" fmla="*/ 3583771 h 3583771"/>
              <a:gd name="connsiteX0" fmla="*/ 0 w 2780314"/>
              <a:gd name="connsiteY0" fmla="*/ 3583771 h 3583771"/>
              <a:gd name="connsiteX1" fmla="*/ 815140 w 2780314"/>
              <a:gd name="connsiteY1" fmla="*/ 1396530 h 3583771"/>
              <a:gd name="connsiteX2" fmla="*/ 1152023 w 2780314"/>
              <a:gd name="connsiteY2" fmla="*/ 265561 h 3583771"/>
              <a:gd name="connsiteX3" fmla="*/ 1808246 w 2780314"/>
              <a:gd name="connsiteY3" fmla="*/ 8888 h 3583771"/>
              <a:gd name="connsiteX4" fmla="*/ 2326607 w 2780314"/>
              <a:gd name="connsiteY4" fmla="*/ 470099 h 3583771"/>
              <a:gd name="connsiteX5" fmla="*/ 2708108 w 2780314"/>
              <a:gd name="connsiteY5" fmla="*/ 1853229 h 3583771"/>
              <a:gd name="connsiteX6" fmla="*/ 2447925 w 2780314"/>
              <a:gd name="connsiteY6" fmla="*/ 3285488 h 3583771"/>
              <a:gd name="connsiteX7" fmla="*/ 0 w 2780314"/>
              <a:gd name="connsiteY7" fmla="*/ 3583771 h 3583771"/>
              <a:gd name="connsiteX0" fmla="*/ 0 w 2139006"/>
              <a:gd name="connsiteY0" fmla="*/ 3607835 h 3607835"/>
              <a:gd name="connsiteX1" fmla="*/ 201530 w 2139006"/>
              <a:gd name="connsiteY1" fmla="*/ 1396530 h 3607835"/>
              <a:gd name="connsiteX2" fmla="*/ 538413 w 2139006"/>
              <a:gd name="connsiteY2" fmla="*/ 265561 h 3607835"/>
              <a:gd name="connsiteX3" fmla="*/ 1194636 w 2139006"/>
              <a:gd name="connsiteY3" fmla="*/ 8888 h 3607835"/>
              <a:gd name="connsiteX4" fmla="*/ 1712997 w 2139006"/>
              <a:gd name="connsiteY4" fmla="*/ 470099 h 3607835"/>
              <a:gd name="connsiteX5" fmla="*/ 2094498 w 2139006"/>
              <a:gd name="connsiteY5" fmla="*/ 1853229 h 3607835"/>
              <a:gd name="connsiteX6" fmla="*/ 1834315 w 2139006"/>
              <a:gd name="connsiteY6" fmla="*/ 3285488 h 3607835"/>
              <a:gd name="connsiteX7" fmla="*/ 0 w 2139006"/>
              <a:gd name="connsiteY7" fmla="*/ 3607835 h 3607835"/>
              <a:gd name="connsiteX0" fmla="*/ 0 w 2139006"/>
              <a:gd name="connsiteY0" fmla="*/ 3607835 h 3607835"/>
              <a:gd name="connsiteX1" fmla="*/ 201530 w 2139006"/>
              <a:gd name="connsiteY1" fmla="*/ 1396530 h 3607835"/>
              <a:gd name="connsiteX2" fmla="*/ 538413 w 2139006"/>
              <a:gd name="connsiteY2" fmla="*/ 265561 h 3607835"/>
              <a:gd name="connsiteX3" fmla="*/ 1194636 w 2139006"/>
              <a:gd name="connsiteY3" fmla="*/ 8888 h 3607835"/>
              <a:gd name="connsiteX4" fmla="*/ 1712997 w 2139006"/>
              <a:gd name="connsiteY4" fmla="*/ 470099 h 3607835"/>
              <a:gd name="connsiteX5" fmla="*/ 2094498 w 2139006"/>
              <a:gd name="connsiteY5" fmla="*/ 1853229 h 3607835"/>
              <a:gd name="connsiteX6" fmla="*/ 1834315 w 2139006"/>
              <a:gd name="connsiteY6" fmla="*/ 3285488 h 3607835"/>
              <a:gd name="connsiteX7" fmla="*/ 0 w 2139006"/>
              <a:gd name="connsiteY7" fmla="*/ 3607835 h 3607835"/>
              <a:gd name="connsiteX0" fmla="*/ 0 w 2198339"/>
              <a:gd name="connsiteY0" fmla="*/ 3569735 h 3569735"/>
              <a:gd name="connsiteX1" fmla="*/ 258680 w 2198339"/>
              <a:gd name="connsiteY1" fmla="*/ 1396530 h 3569735"/>
              <a:gd name="connsiteX2" fmla="*/ 595563 w 2198339"/>
              <a:gd name="connsiteY2" fmla="*/ 265561 h 3569735"/>
              <a:gd name="connsiteX3" fmla="*/ 1251786 w 2198339"/>
              <a:gd name="connsiteY3" fmla="*/ 8888 h 3569735"/>
              <a:gd name="connsiteX4" fmla="*/ 1770147 w 2198339"/>
              <a:gd name="connsiteY4" fmla="*/ 470099 h 3569735"/>
              <a:gd name="connsiteX5" fmla="*/ 2151648 w 2198339"/>
              <a:gd name="connsiteY5" fmla="*/ 1853229 h 3569735"/>
              <a:gd name="connsiteX6" fmla="*/ 1891465 w 2198339"/>
              <a:gd name="connsiteY6" fmla="*/ 3285488 h 3569735"/>
              <a:gd name="connsiteX7" fmla="*/ 0 w 2198339"/>
              <a:gd name="connsiteY7" fmla="*/ 3569735 h 356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8339" h="3569735">
                <a:moveTo>
                  <a:pt x="0" y="3569735"/>
                </a:moveTo>
                <a:cubicBezTo>
                  <a:pt x="358441" y="2843830"/>
                  <a:pt x="159419" y="1947226"/>
                  <a:pt x="258680" y="1396530"/>
                </a:cubicBezTo>
                <a:cubicBezTo>
                  <a:pt x="357941" y="845834"/>
                  <a:pt x="430045" y="496835"/>
                  <a:pt x="595563" y="265561"/>
                </a:cubicBezTo>
                <a:cubicBezTo>
                  <a:pt x="761081" y="34287"/>
                  <a:pt x="1056022" y="-25202"/>
                  <a:pt x="1251786" y="8888"/>
                </a:cubicBezTo>
                <a:cubicBezTo>
                  <a:pt x="1447550" y="42978"/>
                  <a:pt x="1620170" y="162709"/>
                  <a:pt x="1770147" y="470099"/>
                </a:cubicBezTo>
                <a:cubicBezTo>
                  <a:pt x="1920124" y="777489"/>
                  <a:pt x="2074278" y="1374473"/>
                  <a:pt x="2151648" y="1853229"/>
                </a:cubicBezTo>
                <a:cubicBezTo>
                  <a:pt x="2229018" y="2331985"/>
                  <a:pt x="2250073" y="2999404"/>
                  <a:pt x="1891465" y="3285488"/>
                </a:cubicBezTo>
                <a:cubicBezTo>
                  <a:pt x="1532857" y="3571572"/>
                  <a:pt x="914400" y="3397282"/>
                  <a:pt x="0" y="3569735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/>
          <a:srcRect l="61176"/>
          <a:stretch/>
        </p:blipFill>
        <p:spPr>
          <a:xfrm>
            <a:off x="4025609" y="2811256"/>
            <a:ext cx="1100611" cy="363353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/>
          <a:srcRect l="61176"/>
          <a:stretch/>
        </p:blipFill>
        <p:spPr>
          <a:xfrm flipH="1">
            <a:off x="2983814" y="2811256"/>
            <a:ext cx="1100611" cy="3633531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40289" y="118871"/>
            <a:ext cx="2780314" cy="3583771"/>
          </a:xfrm>
          <a:custGeom>
            <a:avLst/>
            <a:gdLst>
              <a:gd name="connsiteX0" fmla="*/ 0 w 3260558"/>
              <a:gd name="connsiteY0" fmla="*/ 3946358 h 3946358"/>
              <a:gd name="connsiteX1" fmla="*/ 986590 w 3260558"/>
              <a:gd name="connsiteY1" fmla="*/ 1540042 h 3946358"/>
              <a:gd name="connsiteX2" fmla="*/ 1371600 w 3260558"/>
              <a:gd name="connsiteY2" fmla="*/ 228600 h 3946358"/>
              <a:gd name="connsiteX3" fmla="*/ 1913021 w 3260558"/>
              <a:gd name="connsiteY3" fmla="*/ 0 h 3946358"/>
              <a:gd name="connsiteX4" fmla="*/ 2755232 w 3260558"/>
              <a:gd name="connsiteY4" fmla="*/ 385011 h 3946358"/>
              <a:gd name="connsiteX5" fmla="*/ 3260558 w 3260558"/>
              <a:gd name="connsiteY5" fmla="*/ 1949116 h 3946358"/>
              <a:gd name="connsiteX6" fmla="*/ 2743200 w 3260558"/>
              <a:gd name="connsiteY6" fmla="*/ 3429000 h 3946358"/>
              <a:gd name="connsiteX7" fmla="*/ 0 w 3260558"/>
              <a:gd name="connsiteY7" fmla="*/ 3946358 h 3946358"/>
              <a:gd name="connsiteX0" fmla="*/ 0 w 3260568"/>
              <a:gd name="connsiteY0" fmla="*/ 3946358 h 3946358"/>
              <a:gd name="connsiteX1" fmla="*/ 986590 w 3260568"/>
              <a:gd name="connsiteY1" fmla="*/ 1540042 h 3946358"/>
              <a:gd name="connsiteX2" fmla="*/ 1371600 w 3260568"/>
              <a:gd name="connsiteY2" fmla="*/ 228600 h 3946358"/>
              <a:gd name="connsiteX3" fmla="*/ 1913021 w 3260568"/>
              <a:gd name="connsiteY3" fmla="*/ 0 h 3946358"/>
              <a:gd name="connsiteX4" fmla="*/ 2755232 w 3260568"/>
              <a:gd name="connsiteY4" fmla="*/ 385011 h 3946358"/>
              <a:gd name="connsiteX5" fmla="*/ 3260558 w 3260568"/>
              <a:gd name="connsiteY5" fmla="*/ 1949116 h 3946358"/>
              <a:gd name="connsiteX6" fmla="*/ 2743200 w 3260568"/>
              <a:gd name="connsiteY6" fmla="*/ 3429000 h 3946358"/>
              <a:gd name="connsiteX7" fmla="*/ 0 w 3260568"/>
              <a:gd name="connsiteY7" fmla="*/ 3946358 h 3946358"/>
              <a:gd name="connsiteX0" fmla="*/ 0 w 3260568"/>
              <a:gd name="connsiteY0" fmla="*/ 3946358 h 3946358"/>
              <a:gd name="connsiteX1" fmla="*/ 986590 w 3260568"/>
              <a:gd name="connsiteY1" fmla="*/ 1540042 h 3946358"/>
              <a:gd name="connsiteX2" fmla="*/ 1371600 w 3260568"/>
              <a:gd name="connsiteY2" fmla="*/ 228600 h 3946358"/>
              <a:gd name="connsiteX3" fmla="*/ 1913021 w 3260568"/>
              <a:gd name="connsiteY3" fmla="*/ 0 h 3946358"/>
              <a:gd name="connsiteX4" fmla="*/ 2755232 w 3260568"/>
              <a:gd name="connsiteY4" fmla="*/ 385011 h 3946358"/>
              <a:gd name="connsiteX5" fmla="*/ 3260558 w 3260568"/>
              <a:gd name="connsiteY5" fmla="*/ 1949116 h 3946358"/>
              <a:gd name="connsiteX6" fmla="*/ 2743200 w 3260568"/>
              <a:gd name="connsiteY6" fmla="*/ 3429000 h 3946358"/>
              <a:gd name="connsiteX7" fmla="*/ 0 w 3260568"/>
              <a:gd name="connsiteY7" fmla="*/ 3946358 h 3946358"/>
              <a:gd name="connsiteX0" fmla="*/ 0 w 3260568"/>
              <a:gd name="connsiteY0" fmla="*/ 3957735 h 3957735"/>
              <a:gd name="connsiteX1" fmla="*/ 986590 w 3260568"/>
              <a:gd name="connsiteY1" fmla="*/ 1551419 h 3957735"/>
              <a:gd name="connsiteX2" fmla="*/ 1371600 w 3260568"/>
              <a:gd name="connsiteY2" fmla="*/ 239977 h 3957735"/>
              <a:gd name="connsiteX3" fmla="*/ 1913021 w 3260568"/>
              <a:gd name="connsiteY3" fmla="*/ 11377 h 3957735"/>
              <a:gd name="connsiteX4" fmla="*/ 2755232 w 3260568"/>
              <a:gd name="connsiteY4" fmla="*/ 396388 h 3957735"/>
              <a:gd name="connsiteX5" fmla="*/ 3260558 w 3260568"/>
              <a:gd name="connsiteY5" fmla="*/ 1960493 h 3957735"/>
              <a:gd name="connsiteX6" fmla="*/ 2743200 w 3260568"/>
              <a:gd name="connsiteY6" fmla="*/ 3440377 h 3957735"/>
              <a:gd name="connsiteX7" fmla="*/ 0 w 3260568"/>
              <a:gd name="connsiteY7" fmla="*/ 3957735 h 3957735"/>
              <a:gd name="connsiteX0" fmla="*/ 0 w 3260568"/>
              <a:gd name="connsiteY0" fmla="*/ 3957735 h 3957735"/>
              <a:gd name="connsiteX1" fmla="*/ 986590 w 3260568"/>
              <a:gd name="connsiteY1" fmla="*/ 1551419 h 3957735"/>
              <a:gd name="connsiteX2" fmla="*/ 1371600 w 3260568"/>
              <a:gd name="connsiteY2" fmla="*/ 239977 h 3957735"/>
              <a:gd name="connsiteX3" fmla="*/ 1913021 w 3260568"/>
              <a:gd name="connsiteY3" fmla="*/ 11377 h 3957735"/>
              <a:gd name="connsiteX4" fmla="*/ 2755232 w 3260568"/>
              <a:gd name="connsiteY4" fmla="*/ 396388 h 3957735"/>
              <a:gd name="connsiteX5" fmla="*/ 3260558 w 3260568"/>
              <a:gd name="connsiteY5" fmla="*/ 1960493 h 3957735"/>
              <a:gd name="connsiteX6" fmla="*/ 2743200 w 3260568"/>
              <a:gd name="connsiteY6" fmla="*/ 3440377 h 3957735"/>
              <a:gd name="connsiteX7" fmla="*/ 0 w 3260568"/>
              <a:gd name="connsiteY7" fmla="*/ 3957735 h 3957735"/>
              <a:gd name="connsiteX0" fmla="*/ 0 w 3260568"/>
              <a:gd name="connsiteY0" fmla="*/ 3946531 h 3946531"/>
              <a:gd name="connsiteX1" fmla="*/ 986590 w 3260568"/>
              <a:gd name="connsiteY1" fmla="*/ 1540215 h 3946531"/>
              <a:gd name="connsiteX2" fmla="*/ 1323473 w 3260568"/>
              <a:gd name="connsiteY2" fmla="*/ 409246 h 3946531"/>
              <a:gd name="connsiteX3" fmla="*/ 1913021 w 3260568"/>
              <a:gd name="connsiteY3" fmla="*/ 173 h 3946531"/>
              <a:gd name="connsiteX4" fmla="*/ 2755232 w 3260568"/>
              <a:gd name="connsiteY4" fmla="*/ 385184 h 3946531"/>
              <a:gd name="connsiteX5" fmla="*/ 3260558 w 3260568"/>
              <a:gd name="connsiteY5" fmla="*/ 1949289 h 3946531"/>
              <a:gd name="connsiteX6" fmla="*/ 2743200 w 3260568"/>
              <a:gd name="connsiteY6" fmla="*/ 3429173 h 3946531"/>
              <a:gd name="connsiteX7" fmla="*/ 0 w 3260568"/>
              <a:gd name="connsiteY7" fmla="*/ 3946531 h 3946531"/>
              <a:gd name="connsiteX0" fmla="*/ 50793 w 3311361"/>
              <a:gd name="connsiteY0" fmla="*/ 3946531 h 3946531"/>
              <a:gd name="connsiteX1" fmla="*/ 1037383 w 3311361"/>
              <a:gd name="connsiteY1" fmla="*/ 1540215 h 3946531"/>
              <a:gd name="connsiteX2" fmla="*/ 1374266 w 3311361"/>
              <a:gd name="connsiteY2" fmla="*/ 409246 h 3946531"/>
              <a:gd name="connsiteX3" fmla="*/ 1963814 w 3311361"/>
              <a:gd name="connsiteY3" fmla="*/ 173 h 3946531"/>
              <a:gd name="connsiteX4" fmla="*/ 2806025 w 3311361"/>
              <a:gd name="connsiteY4" fmla="*/ 385184 h 3946531"/>
              <a:gd name="connsiteX5" fmla="*/ 3311351 w 3311361"/>
              <a:gd name="connsiteY5" fmla="*/ 1949289 h 3946531"/>
              <a:gd name="connsiteX6" fmla="*/ 2793993 w 3311361"/>
              <a:gd name="connsiteY6" fmla="*/ 3429173 h 3946531"/>
              <a:gd name="connsiteX7" fmla="*/ 50793 w 3311361"/>
              <a:gd name="connsiteY7" fmla="*/ 3946531 h 3946531"/>
              <a:gd name="connsiteX0" fmla="*/ 0 w 3260568"/>
              <a:gd name="connsiteY0" fmla="*/ 3946531 h 3946531"/>
              <a:gd name="connsiteX1" fmla="*/ 986590 w 3260568"/>
              <a:gd name="connsiteY1" fmla="*/ 1540215 h 3946531"/>
              <a:gd name="connsiteX2" fmla="*/ 1323473 w 3260568"/>
              <a:gd name="connsiteY2" fmla="*/ 409246 h 3946531"/>
              <a:gd name="connsiteX3" fmla="*/ 1913021 w 3260568"/>
              <a:gd name="connsiteY3" fmla="*/ 173 h 3946531"/>
              <a:gd name="connsiteX4" fmla="*/ 2755232 w 3260568"/>
              <a:gd name="connsiteY4" fmla="*/ 385184 h 3946531"/>
              <a:gd name="connsiteX5" fmla="*/ 3260558 w 3260568"/>
              <a:gd name="connsiteY5" fmla="*/ 1949289 h 3946531"/>
              <a:gd name="connsiteX6" fmla="*/ 2743200 w 3260568"/>
              <a:gd name="connsiteY6" fmla="*/ 3429173 h 3946531"/>
              <a:gd name="connsiteX7" fmla="*/ 0 w 3260568"/>
              <a:gd name="connsiteY7" fmla="*/ 3946531 h 3946531"/>
              <a:gd name="connsiteX0" fmla="*/ 0 w 3345529"/>
              <a:gd name="connsiteY0" fmla="*/ 3946531 h 3946531"/>
              <a:gd name="connsiteX1" fmla="*/ 986590 w 3345529"/>
              <a:gd name="connsiteY1" fmla="*/ 1540215 h 3946531"/>
              <a:gd name="connsiteX2" fmla="*/ 1323473 w 3345529"/>
              <a:gd name="connsiteY2" fmla="*/ 409246 h 3946531"/>
              <a:gd name="connsiteX3" fmla="*/ 1913021 w 3345529"/>
              <a:gd name="connsiteY3" fmla="*/ 173 h 3946531"/>
              <a:gd name="connsiteX4" fmla="*/ 2755232 w 3345529"/>
              <a:gd name="connsiteY4" fmla="*/ 385184 h 3946531"/>
              <a:gd name="connsiteX5" fmla="*/ 3260558 w 3345529"/>
              <a:gd name="connsiteY5" fmla="*/ 1949289 h 3946531"/>
              <a:gd name="connsiteX6" fmla="*/ 2743200 w 3345529"/>
              <a:gd name="connsiteY6" fmla="*/ 3429173 h 3946531"/>
              <a:gd name="connsiteX7" fmla="*/ 0 w 3345529"/>
              <a:gd name="connsiteY7" fmla="*/ 3946531 h 3946531"/>
              <a:gd name="connsiteX0" fmla="*/ 0 w 3268720"/>
              <a:gd name="connsiteY0" fmla="*/ 3946531 h 3946531"/>
              <a:gd name="connsiteX1" fmla="*/ 986590 w 3268720"/>
              <a:gd name="connsiteY1" fmla="*/ 1540215 h 3946531"/>
              <a:gd name="connsiteX2" fmla="*/ 1323473 w 3268720"/>
              <a:gd name="connsiteY2" fmla="*/ 409246 h 3946531"/>
              <a:gd name="connsiteX3" fmla="*/ 1913021 w 3268720"/>
              <a:gd name="connsiteY3" fmla="*/ 173 h 3946531"/>
              <a:gd name="connsiteX4" fmla="*/ 2755232 w 3268720"/>
              <a:gd name="connsiteY4" fmla="*/ 385184 h 3946531"/>
              <a:gd name="connsiteX5" fmla="*/ 3260558 w 3268720"/>
              <a:gd name="connsiteY5" fmla="*/ 1949289 h 3946531"/>
              <a:gd name="connsiteX6" fmla="*/ 2743200 w 3268720"/>
              <a:gd name="connsiteY6" fmla="*/ 3429173 h 3946531"/>
              <a:gd name="connsiteX7" fmla="*/ 0 w 3268720"/>
              <a:gd name="connsiteY7" fmla="*/ 3946531 h 3946531"/>
              <a:gd name="connsiteX0" fmla="*/ 0 w 3276999"/>
              <a:gd name="connsiteY0" fmla="*/ 3948135 h 3948135"/>
              <a:gd name="connsiteX1" fmla="*/ 986590 w 3276999"/>
              <a:gd name="connsiteY1" fmla="*/ 1541819 h 3948135"/>
              <a:gd name="connsiteX2" fmla="*/ 1323473 w 3276999"/>
              <a:gd name="connsiteY2" fmla="*/ 410850 h 3948135"/>
              <a:gd name="connsiteX3" fmla="*/ 1913021 w 3276999"/>
              <a:gd name="connsiteY3" fmla="*/ 1777 h 3948135"/>
              <a:gd name="connsiteX4" fmla="*/ 2640932 w 3276999"/>
              <a:gd name="connsiteY4" fmla="*/ 539188 h 3948135"/>
              <a:gd name="connsiteX5" fmla="*/ 3260558 w 3276999"/>
              <a:gd name="connsiteY5" fmla="*/ 1950893 h 3948135"/>
              <a:gd name="connsiteX6" fmla="*/ 2743200 w 3276999"/>
              <a:gd name="connsiteY6" fmla="*/ 3430777 h 3948135"/>
              <a:gd name="connsiteX7" fmla="*/ 0 w 3276999"/>
              <a:gd name="connsiteY7" fmla="*/ 3948135 h 3948135"/>
              <a:gd name="connsiteX0" fmla="*/ 0 w 3276999"/>
              <a:gd name="connsiteY0" fmla="*/ 3798614 h 3798614"/>
              <a:gd name="connsiteX1" fmla="*/ 986590 w 3276999"/>
              <a:gd name="connsiteY1" fmla="*/ 1392298 h 3798614"/>
              <a:gd name="connsiteX2" fmla="*/ 1323473 w 3276999"/>
              <a:gd name="connsiteY2" fmla="*/ 261329 h 3798614"/>
              <a:gd name="connsiteX3" fmla="*/ 1979696 w 3276999"/>
              <a:gd name="connsiteY3" fmla="*/ 4656 h 3798614"/>
              <a:gd name="connsiteX4" fmla="*/ 2640932 w 3276999"/>
              <a:gd name="connsiteY4" fmla="*/ 389667 h 3798614"/>
              <a:gd name="connsiteX5" fmla="*/ 3260558 w 3276999"/>
              <a:gd name="connsiteY5" fmla="*/ 1801372 h 3798614"/>
              <a:gd name="connsiteX6" fmla="*/ 2743200 w 3276999"/>
              <a:gd name="connsiteY6" fmla="*/ 3281256 h 3798614"/>
              <a:gd name="connsiteX7" fmla="*/ 0 w 3276999"/>
              <a:gd name="connsiteY7" fmla="*/ 3798614 h 3798614"/>
              <a:gd name="connsiteX0" fmla="*/ 0 w 3173601"/>
              <a:gd name="connsiteY0" fmla="*/ 3798614 h 3798614"/>
              <a:gd name="connsiteX1" fmla="*/ 986590 w 3173601"/>
              <a:gd name="connsiteY1" fmla="*/ 1392298 h 3798614"/>
              <a:gd name="connsiteX2" fmla="*/ 1323473 w 3173601"/>
              <a:gd name="connsiteY2" fmla="*/ 261329 h 3798614"/>
              <a:gd name="connsiteX3" fmla="*/ 1979696 w 3173601"/>
              <a:gd name="connsiteY3" fmla="*/ 4656 h 3798614"/>
              <a:gd name="connsiteX4" fmla="*/ 2640932 w 3173601"/>
              <a:gd name="connsiteY4" fmla="*/ 389667 h 3798614"/>
              <a:gd name="connsiteX5" fmla="*/ 3155783 w 3173601"/>
              <a:gd name="connsiteY5" fmla="*/ 1791847 h 3798614"/>
              <a:gd name="connsiteX6" fmla="*/ 2743200 w 3173601"/>
              <a:gd name="connsiteY6" fmla="*/ 3281256 h 3798614"/>
              <a:gd name="connsiteX7" fmla="*/ 0 w 3173601"/>
              <a:gd name="connsiteY7" fmla="*/ 3798614 h 3798614"/>
              <a:gd name="connsiteX0" fmla="*/ 0 w 3155812"/>
              <a:gd name="connsiteY0" fmla="*/ 3798614 h 3798614"/>
              <a:gd name="connsiteX1" fmla="*/ 986590 w 3155812"/>
              <a:gd name="connsiteY1" fmla="*/ 1392298 h 3798614"/>
              <a:gd name="connsiteX2" fmla="*/ 1323473 w 3155812"/>
              <a:gd name="connsiteY2" fmla="*/ 261329 h 3798614"/>
              <a:gd name="connsiteX3" fmla="*/ 1979696 w 3155812"/>
              <a:gd name="connsiteY3" fmla="*/ 4656 h 3798614"/>
              <a:gd name="connsiteX4" fmla="*/ 2640932 w 3155812"/>
              <a:gd name="connsiteY4" fmla="*/ 389667 h 3798614"/>
              <a:gd name="connsiteX5" fmla="*/ 3155783 w 3155812"/>
              <a:gd name="connsiteY5" fmla="*/ 1791847 h 3798614"/>
              <a:gd name="connsiteX6" fmla="*/ 2619375 w 3155812"/>
              <a:gd name="connsiteY6" fmla="*/ 3281256 h 3798614"/>
              <a:gd name="connsiteX7" fmla="*/ 0 w 3155812"/>
              <a:gd name="connsiteY7" fmla="*/ 3798614 h 3798614"/>
              <a:gd name="connsiteX0" fmla="*/ 0 w 2984362"/>
              <a:gd name="connsiteY0" fmla="*/ 3579539 h 3579539"/>
              <a:gd name="connsiteX1" fmla="*/ 815140 w 2984362"/>
              <a:gd name="connsiteY1" fmla="*/ 1392298 h 3579539"/>
              <a:gd name="connsiteX2" fmla="*/ 1152023 w 2984362"/>
              <a:gd name="connsiteY2" fmla="*/ 261329 h 3579539"/>
              <a:gd name="connsiteX3" fmla="*/ 1808246 w 2984362"/>
              <a:gd name="connsiteY3" fmla="*/ 4656 h 3579539"/>
              <a:gd name="connsiteX4" fmla="*/ 2469482 w 2984362"/>
              <a:gd name="connsiteY4" fmla="*/ 389667 h 3579539"/>
              <a:gd name="connsiteX5" fmla="*/ 2984333 w 2984362"/>
              <a:gd name="connsiteY5" fmla="*/ 1791847 h 3579539"/>
              <a:gd name="connsiteX6" fmla="*/ 2447925 w 2984362"/>
              <a:gd name="connsiteY6" fmla="*/ 3281256 h 3579539"/>
              <a:gd name="connsiteX7" fmla="*/ 0 w 2984362"/>
              <a:gd name="connsiteY7" fmla="*/ 3579539 h 3579539"/>
              <a:gd name="connsiteX0" fmla="*/ 0 w 2984362"/>
              <a:gd name="connsiteY0" fmla="*/ 3579539 h 3579539"/>
              <a:gd name="connsiteX1" fmla="*/ 815140 w 2984362"/>
              <a:gd name="connsiteY1" fmla="*/ 1392298 h 3579539"/>
              <a:gd name="connsiteX2" fmla="*/ 1152023 w 2984362"/>
              <a:gd name="connsiteY2" fmla="*/ 261329 h 3579539"/>
              <a:gd name="connsiteX3" fmla="*/ 1808246 w 2984362"/>
              <a:gd name="connsiteY3" fmla="*/ 4656 h 3579539"/>
              <a:gd name="connsiteX4" fmla="*/ 2469482 w 2984362"/>
              <a:gd name="connsiteY4" fmla="*/ 389667 h 3579539"/>
              <a:gd name="connsiteX5" fmla="*/ 2984333 w 2984362"/>
              <a:gd name="connsiteY5" fmla="*/ 1791847 h 3579539"/>
              <a:gd name="connsiteX6" fmla="*/ 2447925 w 2984362"/>
              <a:gd name="connsiteY6" fmla="*/ 3281256 h 3579539"/>
              <a:gd name="connsiteX7" fmla="*/ 0 w 2984362"/>
              <a:gd name="connsiteY7" fmla="*/ 3579539 h 3579539"/>
              <a:gd name="connsiteX0" fmla="*/ 0 w 2987660"/>
              <a:gd name="connsiteY0" fmla="*/ 3583771 h 3583771"/>
              <a:gd name="connsiteX1" fmla="*/ 815140 w 2987660"/>
              <a:gd name="connsiteY1" fmla="*/ 1396530 h 3583771"/>
              <a:gd name="connsiteX2" fmla="*/ 1152023 w 2987660"/>
              <a:gd name="connsiteY2" fmla="*/ 265561 h 3583771"/>
              <a:gd name="connsiteX3" fmla="*/ 1808246 w 2987660"/>
              <a:gd name="connsiteY3" fmla="*/ 8888 h 3583771"/>
              <a:gd name="connsiteX4" fmla="*/ 2326607 w 2987660"/>
              <a:gd name="connsiteY4" fmla="*/ 470099 h 3583771"/>
              <a:gd name="connsiteX5" fmla="*/ 2984333 w 2987660"/>
              <a:gd name="connsiteY5" fmla="*/ 1796079 h 3583771"/>
              <a:gd name="connsiteX6" fmla="*/ 2447925 w 2987660"/>
              <a:gd name="connsiteY6" fmla="*/ 3285488 h 3583771"/>
              <a:gd name="connsiteX7" fmla="*/ 0 w 2987660"/>
              <a:gd name="connsiteY7" fmla="*/ 3583771 h 3583771"/>
              <a:gd name="connsiteX0" fmla="*/ 0 w 2775243"/>
              <a:gd name="connsiteY0" fmla="*/ 3583771 h 3583771"/>
              <a:gd name="connsiteX1" fmla="*/ 815140 w 2775243"/>
              <a:gd name="connsiteY1" fmla="*/ 1396530 h 3583771"/>
              <a:gd name="connsiteX2" fmla="*/ 1152023 w 2775243"/>
              <a:gd name="connsiteY2" fmla="*/ 265561 h 3583771"/>
              <a:gd name="connsiteX3" fmla="*/ 1808246 w 2775243"/>
              <a:gd name="connsiteY3" fmla="*/ 8888 h 3583771"/>
              <a:gd name="connsiteX4" fmla="*/ 2326607 w 2775243"/>
              <a:gd name="connsiteY4" fmla="*/ 470099 h 3583771"/>
              <a:gd name="connsiteX5" fmla="*/ 2736683 w 2775243"/>
              <a:gd name="connsiteY5" fmla="*/ 1834179 h 3583771"/>
              <a:gd name="connsiteX6" fmla="*/ 2447925 w 2775243"/>
              <a:gd name="connsiteY6" fmla="*/ 3285488 h 3583771"/>
              <a:gd name="connsiteX7" fmla="*/ 0 w 2775243"/>
              <a:gd name="connsiteY7" fmla="*/ 3583771 h 3583771"/>
              <a:gd name="connsiteX0" fmla="*/ 0 w 2756531"/>
              <a:gd name="connsiteY0" fmla="*/ 3583771 h 3583771"/>
              <a:gd name="connsiteX1" fmla="*/ 815140 w 2756531"/>
              <a:gd name="connsiteY1" fmla="*/ 1396530 h 3583771"/>
              <a:gd name="connsiteX2" fmla="*/ 1152023 w 2756531"/>
              <a:gd name="connsiteY2" fmla="*/ 265561 h 3583771"/>
              <a:gd name="connsiteX3" fmla="*/ 1808246 w 2756531"/>
              <a:gd name="connsiteY3" fmla="*/ 8888 h 3583771"/>
              <a:gd name="connsiteX4" fmla="*/ 2326607 w 2756531"/>
              <a:gd name="connsiteY4" fmla="*/ 470099 h 3583771"/>
              <a:gd name="connsiteX5" fmla="*/ 2708108 w 2756531"/>
              <a:gd name="connsiteY5" fmla="*/ 1853229 h 3583771"/>
              <a:gd name="connsiteX6" fmla="*/ 2447925 w 2756531"/>
              <a:gd name="connsiteY6" fmla="*/ 3285488 h 3583771"/>
              <a:gd name="connsiteX7" fmla="*/ 0 w 2756531"/>
              <a:gd name="connsiteY7" fmla="*/ 3583771 h 3583771"/>
              <a:gd name="connsiteX0" fmla="*/ 0 w 2780314"/>
              <a:gd name="connsiteY0" fmla="*/ 3583771 h 3583771"/>
              <a:gd name="connsiteX1" fmla="*/ 815140 w 2780314"/>
              <a:gd name="connsiteY1" fmla="*/ 1396530 h 3583771"/>
              <a:gd name="connsiteX2" fmla="*/ 1152023 w 2780314"/>
              <a:gd name="connsiteY2" fmla="*/ 265561 h 3583771"/>
              <a:gd name="connsiteX3" fmla="*/ 1808246 w 2780314"/>
              <a:gd name="connsiteY3" fmla="*/ 8888 h 3583771"/>
              <a:gd name="connsiteX4" fmla="*/ 2326607 w 2780314"/>
              <a:gd name="connsiteY4" fmla="*/ 470099 h 3583771"/>
              <a:gd name="connsiteX5" fmla="*/ 2708108 w 2780314"/>
              <a:gd name="connsiteY5" fmla="*/ 1853229 h 3583771"/>
              <a:gd name="connsiteX6" fmla="*/ 2447925 w 2780314"/>
              <a:gd name="connsiteY6" fmla="*/ 3285488 h 3583771"/>
              <a:gd name="connsiteX7" fmla="*/ 0 w 2780314"/>
              <a:gd name="connsiteY7" fmla="*/ 3583771 h 35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0314" h="3583771">
                <a:moveTo>
                  <a:pt x="0" y="3583771"/>
                </a:moveTo>
                <a:cubicBezTo>
                  <a:pt x="358441" y="2857866"/>
                  <a:pt x="623136" y="1949565"/>
                  <a:pt x="815140" y="1396530"/>
                </a:cubicBezTo>
                <a:cubicBezTo>
                  <a:pt x="1007144" y="843495"/>
                  <a:pt x="986505" y="496835"/>
                  <a:pt x="1152023" y="265561"/>
                </a:cubicBezTo>
                <a:cubicBezTo>
                  <a:pt x="1317541" y="34287"/>
                  <a:pt x="1612482" y="-25202"/>
                  <a:pt x="1808246" y="8888"/>
                </a:cubicBezTo>
                <a:cubicBezTo>
                  <a:pt x="2004010" y="42978"/>
                  <a:pt x="2176630" y="162709"/>
                  <a:pt x="2326607" y="470099"/>
                </a:cubicBezTo>
                <a:cubicBezTo>
                  <a:pt x="2476584" y="777489"/>
                  <a:pt x="2630738" y="1374473"/>
                  <a:pt x="2708108" y="1853229"/>
                </a:cubicBezTo>
                <a:cubicBezTo>
                  <a:pt x="2785478" y="2331985"/>
                  <a:pt x="2899276" y="2997064"/>
                  <a:pt x="2447925" y="3285488"/>
                </a:cubicBezTo>
                <a:cubicBezTo>
                  <a:pt x="1996574" y="3573912"/>
                  <a:pt x="914400" y="3411318"/>
                  <a:pt x="0" y="3583771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640406" y="2420482"/>
            <a:ext cx="291121" cy="1528011"/>
          </a:xfrm>
          <a:prstGeom prst="roundRect">
            <a:avLst>
              <a:gd name="adj" fmla="val 50000"/>
            </a:avLst>
          </a:prstGeom>
          <a:solidFill>
            <a:srgbClr val="FFD13F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1999289" y="2420483"/>
            <a:ext cx="291121" cy="128216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1999288" y="3490585"/>
            <a:ext cx="291122" cy="335132"/>
          </a:xfrm>
          <a:prstGeom prst="roundRect">
            <a:avLst>
              <a:gd name="adj" fmla="val 50000"/>
            </a:avLst>
          </a:pr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1640406" y="3723990"/>
            <a:ext cx="291122" cy="224958"/>
          </a:xfrm>
          <a:prstGeom prst="roundRect">
            <a:avLst>
              <a:gd name="adj" fmla="val 50000"/>
            </a:avLst>
          </a:pr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28"/>
          <p:cNvSpPr/>
          <p:nvPr/>
        </p:nvSpPr>
        <p:spPr>
          <a:xfrm rot="20144307">
            <a:off x="2168430" y="1181397"/>
            <a:ext cx="221636" cy="1093067"/>
          </a:xfrm>
          <a:custGeom>
            <a:avLst/>
            <a:gdLst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85628 w 185628"/>
              <a:gd name="connsiteY4" fmla="*/ 989996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58940 w 185628"/>
              <a:gd name="connsiteY4" fmla="*/ 975272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126174 w 218988"/>
              <a:gd name="connsiteY6" fmla="*/ 108281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92124 w 218988"/>
              <a:gd name="connsiteY6" fmla="*/ 108143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91819"/>
              <a:gd name="connsiteX1" fmla="*/ 126174 w 218988"/>
              <a:gd name="connsiteY1" fmla="*/ 0 h 1091819"/>
              <a:gd name="connsiteX2" fmla="*/ 126174 w 218988"/>
              <a:gd name="connsiteY2" fmla="*/ 0 h 1091819"/>
              <a:gd name="connsiteX3" fmla="*/ 218988 w 218988"/>
              <a:gd name="connsiteY3" fmla="*/ 92814 h 1091819"/>
              <a:gd name="connsiteX4" fmla="*/ 192300 w 218988"/>
              <a:gd name="connsiteY4" fmla="*/ 975272 h 1091819"/>
              <a:gd name="connsiteX5" fmla="*/ 92124 w 218988"/>
              <a:gd name="connsiteY5" fmla="*/ 1081430 h 1091819"/>
              <a:gd name="connsiteX6" fmla="*/ 0 w 218988"/>
              <a:gd name="connsiteY6" fmla="*/ 971591 h 1091819"/>
              <a:gd name="connsiteX7" fmla="*/ 33360 w 218988"/>
              <a:gd name="connsiteY7" fmla="*/ 92814 h 1091819"/>
              <a:gd name="connsiteX0" fmla="*/ 33360 w 218988"/>
              <a:gd name="connsiteY0" fmla="*/ 92814 h 1081821"/>
              <a:gd name="connsiteX1" fmla="*/ 126174 w 218988"/>
              <a:gd name="connsiteY1" fmla="*/ 0 h 1081821"/>
              <a:gd name="connsiteX2" fmla="*/ 126174 w 218988"/>
              <a:gd name="connsiteY2" fmla="*/ 0 h 1081821"/>
              <a:gd name="connsiteX3" fmla="*/ 218988 w 218988"/>
              <a:gd name="connsiteY3" fmla="*/ 92814 h 1081821"/>
              <a:gd name="connsiteX4" fmla="*/ 192300 w 218988"/>
              <a:gd name="connsiteY4" fmla="*/ 975272 h 1081821"/>
              <a:gd name="connsiteX5" fmla="*/ 92124 w 218988"/>
              <a:gd name="connsiteY5" fmla="*/ 1081430 h 1081821"/>
              <a:gd name="connsiteX6" fmla="*/ 0 w 218988"/>
              <a:gd name="connsiteY6" fmla="*/ 971591 h 1081821"/>
              <a:gd name="connsiteX7" fmla="*/ 33360 w 218988"/>
              <a:gd name="connsiteY7" fmla="*/ 92814 h 1081821"/>
              <a:gd name="connsiteX0" fmla="*/ 33360 w 263628"/>
              <a:gd name="connsiteY0" fmla="*/ 92814 h 1081821"/>
              <a:gd name="connsiteX1" fmla="*/ 126174 w 263628"/>
              <a:gd name="connsiteY1" fmla="*/ 0 h 1081821"/>
              <a:gd name="connsiteX2" fmla="*/ 126174 w 263628"/>
              <a:gd name="connsiteY2" fmla="*/ 0 h 1081821"/>
              <a:gd name="connsiteX3" fmla="*/ 218988 w 263628"/>
              <a:gd name="connsiteY3" fmla="*/ 92814 h 1081821"/>
              <a:gd name="connsiteX4" fmla="*/ 192300 w 263628"/>
              <a:gd name="connsiteY4" fmla="*/ 975272 h 1081821"/>
              <a:gd name="connsiteX5" fmla="*/ 92124 w 263628"/>
              <a:gd name="connsiteY5" fmla="*/ 1081430 h 1081821"/>
              <a:gd name="connsiteX6" fmla="*/ 0 w 263628"/>
              <a:gd name="connsiteY6" fmla="*/ 971591 h 1081821"/>
              <a:gd name="connsiteX7" fmla="*/ 33360 w 263628"/>
              <a:gd name="connsiteY7" fmla="*/ 92814 h 1081821"/>
              <a:gd name="connsiteX0" fmla="*/ 33360 w 275270"/>
              <a:gd name="connsiteY0" fmla="*/ 92814 h 1082814"/>
              <a:gd name="connsiteX1" fmla="*/ 126174 w 275270"/>
              <a:gd name="connsiteY1" fmla="*/ 0 h 1082814"/>
              <a:gd name="connsiteX2" fmla="*/ 126174 w 275270"/>
              <a:gd name="connsiteY2" fmla="*/ 0 h 1082814"/>
              <a:gd name="connsiteX3" fmla="*/ 218988 w 275270"/>
              <a:gd name="connsiteY3" fmla="*/ 92814 h 1082814"/>
              <a:gd name="connsiteX4" fmla="*/ 208980 w 275270"/>
              <a:gd name="connsiteY4" fmla="*/ 984474 h 1082814"/>
              <a:gd name="connsiteX5" fmla="*/ 92124 w 275270"/>
              <a:gd name="connsiteY5" fmla="*/ 1081430 h 1082814"/>
              <a:gd name="connsiteX6" fmla="*/ 0 w 275270"/>
              <a:gd name="connsiteY6" fmla="*/ 971591 h 1082814"/>
              <a:gd name="connsiteX7" fmla="*/ 33360 w 275270"/>
              <a:gd name="connsiteY7" fmla="*/ 92814 h 1082814"/>
              <a:gd name="connsiteX0" fmla="*/ 33360 w 275270"/>
              <a:gd name="connsiteY0" fmla="*/ 92814 h 1081622"/>
              <a:gd name="connsiteX1" fmla="*/ 126174 w 275270"/>
              <a:gd name="connsiteY1" fmla="*/ 0 h 1081622"/>
              <a:gd name="connsiteX2" fmla="*/ 126174 w 275270"/>
              <a:gd name="connsiteY2" fmla="*/ 0 h 1081622"/>
              <a:gd name="connsiteX3" fmla="*/ 218988 w 275270"/>
              <a:gd name="connsiteY3" fmla="*/ 92814 h 1081622"/>
              <a:gd name="connsiteX4" fmla="*/ 208980 w 275270"/>
              <a:gd name="connsiteY4" fmla="*/ 984474 h 1081622"/>
              <a:gd name="connsiteX5" fmla="*/ 92124 w 275270"/>
              <a:gd name="connsiteY5" fmla="*/ 1081430 h 1081622"/>
              <a:gd name="connsiteX6" fmla="*/ 0 w 275270"/>
              <a:gd name="connsiteY6" fmla="*/ 971591 h 1081622"/>
              <a:gd name="connsiteX7" fmla="*/ 33360 w 275270"/>
              <a:gd name="connsiteY7" fmla="*/ 92814 h 1081622"/>
              <a:gd name="connsiteX0" fmla="*/ 33360 w 281342"/>
              <a:gd name="connsiteY0" fmla="*/ 92814 h 1081880"/>
              <a:gd name="connsiteX1" fmla="*/ 126174 w 281342"/>
              <a:gd name="connsiteY1" fmla="*/ 0 h 1081880"/>
              <a:gd name="connsiteX2" fmla="*/ 126174 w 281342"/>
              <a:gd name="connsiteY2" fmla="*/ 0 h 1081880"/>
              <a:gd name="connsiteX3" fmla="*/ 218988 w 281342"/>
              <a:gd name="connsiteY3" fmla="*/ 92814 h 1081880"/>
              <a:gd name="connsiteX4" fmla="*/ 217320 w 281342"/>
              <a:gd name="connsiteY4" fmla="*/ 989075 h 1081880"/>
              <a:gd name="connsiteX5" fmla="*/ 92124 w 281342"/>
              <a:gd name="connsiteY5" fmla="*/ 1081430 h 1081880"/>
              <a:gd name="connsiteX6" fmla="*/ 0 w 281342"/>
              <a:gd name="connsiteY6" fmla="*/ 971591 h 1081880"/>
              <a:gd name="connsiteX7" fmla="*/ 33360 w 281342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15099 w 254742"/>
              <a:gd name="connsiteY0" fmla="*/ 92814 h 1081880"/>
              <a:gd name="connsiteX1" fmla="*/ 107913 w 254742"/>
              <a:gd name="connsiteY1" fmla="*/ 0 h 1081880"/>
              <a:gd name="connsiteX2" fmla="*/ 107913 w 254742"/>
              <a:gd name="connsiteY2" fmla="*/ 0 h 1081880"/>
              <a:gd name="connsiteX3" fmla="*/ 200727 w 254742"/>
              <a:gd name="connsiteY3" fmla="*/ 92814 h 1081880"/>
              <a:gd name="connsiteX4" fmla="*/ 199059 w 254742"/>
              <a:gd name="connsiteY4" fmla="*/ 989075 h 1081880"/>
              <a:gd name="connsiteX5" fmla="*/ 73863 w 254742"/>
              <a:gd name="connsiteY5" fmla="*/ 1081430 h 1081880"/>
              <a:gd name="connsiteX6" fmla="*/ 0 w 254742"/>
              <a:gd name="connsiteY6" fmla="*/ 968068 h 1081880"/>
              <a:gd name="connsiteX7" fmla="*/ 15099 w 254742"/>
              <a:gd name="connsiteY7" fmla="*/ 92814 h 1081880"/>
              <a:gd name="connsiteX0" fmla="*/ 18205 w 257848"/>
              <a:gd name="connsiteY0" fmla="*/ 92814 h 1081880"/>
              <a:gd name="connsiteX1" fmla="*/ 111019 w 257848"/>
              <a:gd name="connsiteY1" fmla="*/ 0 h 1081880"/>
              <a:gd name="connsiteX2" fmla="*/ 111019 w 257848"/>
              <a:gd name="connsiteY2" fmla="*/ 0 h 1081880"/>
              <a:gd name="connsiteX3" fmla="*/ 203833 w 257848"/>
              <a:gd name="connsiteY3" fmla="*/ 92814 h 1081880"/>
              <a:gd name="connsiteX4" fmla="*/ 202165 w 257848"/>
              <a:gd name="connsiteY4" fmla="*/ 989075 h 1081880"/>
              <a:gd name="connsiteX5" fmla="*/ 76969 w 257848"/>
              <a:gd name="connsiteY5" fmla="*/ 1081430 h 1081880"/>
              <a:gd name="connsiteX6" fmla="*/ 3106 w 257848"/>
              <a:gd name="connsiteY6" fmla="*/ 968068 h 1081880"/>
              <a:gd name="connsiteX7" fmla="*/ 18205 w 257848"/>
              <a:gd name="connsiteY7" fmla="*/ 92814 h 1081880"/>
              <a:gd name="connsiteX0" fmla="*/ 13230 w 252873"/>
              <a:gd name="connsiteY0" fmla="*/ 92814 h 1081880"/>
              <a:gd name="connsiteX1" fmla="*/ 106044 w 252873"/>
              <a:gd name="connsiteY1" fmla="*/ 0 h 1081880"/>
              <a:gd name="connsiteX2" fmla="*/ 106044 w 252873"/>
              <a:gd name="connsiteY2" fmla="*/ 0 h 1081880"/>
              <a:gd name="connsiteX3" fmla="*/ 198858 w 252873"/>
              <a:gd name="connsiteY3" fmla="*/ 92814 h 1081880"/>
              <a:gd name="connsiteX4" fmla="*/ 197190 w 252873"/>
              <a:gd name="connsiteY4" fmla="*/ 989075 h 1081880"/>
              <a:gd name="connsiteX5" fmla="*/ 71994 w 252873"/>
              <a:gd name="connsiteY5" fmla="*/ 1081430 h 1081880"/>
              <a:gd name="connsiteX6" fmla="*/ 3452 w 252873"/>
              <a:gd name="connsiteY6" fmla="*/ 968284 h 1081880"/>
              <a:gd name="connsiteX7" fmla="*/ 13230 w 252873"/>
              <a:gd name="connsiteY7" fmla="*/ 92814 h 1081880"/>
              <a:gd name="connsiteX0" fmla="*/ 11857 w 251500"/>
              <a:gd name="connsiteY0" fmla="*/ 92814 h 1109339"/>
              <a:gd name="connsiteX1" fmla="*/ 104671 w 251500"/>
              <a:gd name="connsiteY1" fmla="*/ 0 h 1109339"/>
              <a:gd name="connsiteX2" fmla="*/ 104671 w 251500"/>
              <a:gd name="connsiteY2" fmla="*/ 0 h 1109339"/>
              <a:gd name="connsiteX3" fmla="*/ 197485 w 251500"/>
              <a:gd name="connsiteY3" fmla="*/ 92814 h 1109339"/>
              <a:gd name="connsiteX4" fmla="*/ 195817 w 251500"/>
              <a:gd name="connsiteY4" fmla="*/ 989075 h 1109339"/>
              <a:gd name="connsiteX5" fmla="*/ 101464 w 251500"/>
              <a:gd name="connsiteY5" fmla="*/ 1109325 h 1109339"/>
              <a:gd name="connsiteX6" fmla="*/ 2079 w 251500"/>
              <a:gd name="connsiteY6" fmla="*/ 968284 h 1109339"/>
              <a:gd name="connsiteX7" fmla="*/ 11857 w 251500"/>
              <a:gd name="connsiteY7" fmla="*/ 92814 h 1109339"/>
              <a:gd name="connsiteX0" fmla="*/ 11857 w 267344"/>
              <a:gd name="connsiteY0" fmla="*/ 92814 h 1109356"/>
              <a:gd name="connsiteX1" fmla="*/ 104671 w 267344"/>
              <a:gd name="connsiteY1" fmla="*/ 0 h 1109356"/>
              <a:gd name="connsiteX2" fmla="*/ 104671 w 267344"/>
              <a:gd name="connsiteY2" fmla="*/ 0 h 1109356"/>
              <a:gd name="connsiteX3" fmla="*/ 197485 w 267344"/>
              <a:gd name="connsiteY3" fmla="*/ 92814 h 1109356"/>
              <a:gd name="connsiteX4" fmla="*/ 216666 w 267344"/>
              <a:gd name="connsiteY4" fmla="*/ 1000578 h 1109356"/>
              <a:gd name="connsiteX5" fmla="*/ 101464 w 267344"/>
              <a:gd name="connsiteY5" fmla="*/ 1109325 h 1109356"/>
              <a:gd name="connsiteX6" fmla="*/ 2079 w 267344"/>
              <a:gd name="connsiteY6" fmla="*/ 968284 h 1109356"/>
              <a:gd name="connsiteX7" fmla="*/ 11857 w 267344"/>
              <a:gd name="connsiteY7" fmla="*/ 92814 h 1109356"/>
              <a:gd name="connsiteX0" fmla="*/ 11522 w 267009"/>
              <a:gd name="connsiteY0" fmla="*/ 92814 h 1093317"/>
              <a:gd name="connsiteX1" fmla="*/ 104336 w 267009"/>
              <a:gd name="connsiteY1" fmla="*/ 0 h 1093317"/>
              <a:gd name="connsiteX2" fmla="*/ 104336 w 267009"/>
              <a:gd name="connsiteY2" fmla="*/ 0 h 1093317"/>
              <a:gd name="connsiteX3" fmla="*/ 197150 w 267009"/>
              <a:gd name="connsiteY3" fmla="*/ 92814 h 1093317"/>
              <a:gd name="connsiteX4" fmla="*/ 216331 w 267009"/>
              <a:gd name="connsiteY4" fmla="*/ 1000578 h 1093317"/>
              <a:gd name="connsiteX5" fmla="*/ 115651 w 267009"/>
              <a:gd name="connsiteY5" fmla="*/ 1092861 h 1093317"/>
              <a:gd name="connsiteX6" fmla="*/ 1744 w 267009"/>
              <a:gd name="connsiteY6" fmla="*/ 968284 h 1093317"/>
              <a:gd name="connsiteX7" fmla="*/ 11522 w 267009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768 w 256255"/>
              <a:gd name="connsiteY0" fmla="*/ 92814 h 1093317"/>
              <a:gd name="connsiteX1" fmla="*/ 93582 w 256255"/>
              <a:gd name="connsiteY1" fmla="*/ 0 h 1093317"/>
              <a:gd name="connsiteX2" fmla="*/ 93582 w 256255"/>
              <a:gd name="connsiteY2" fmla="*/ 0 h 1093317"/>
              <a:gd name="connsiteX3" fmla="*/ 186396 w 256255"/>
              <a:gd name="connsiteY3" fmla="*/ 92814 h 1093317"/>
              <a:gd name="connsiteX4" fmla="*/ 205577 w 256255"/>
              <a:gd name="connsiteY4" fmla="*/ 1000578 h 1093317"/>
              <a:gd name="connsiteX5" fmla="*/ 104897 w 256255"/>
              <a:gd name="connsiteY5" fmla="*/ 1092861 h 1093317"/>
              <a:gd name="connsiteX6" fmla="*/ 50375 w 256255"/>
              <a:gd name="connsiteY6" fmla="*/ 949375 h 1093317"/>
              <a:gd name="connsiteX7" fmla="*/ 768 w 256255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64561 w 255487"/>
              <a:gd name="connsiteY6" fmla="*/ 922269 h 1093317"/>
              <a:gd name="connsiteX7" fmla="*/ 0 w 255487"/>
              <a:gd name="connsiteY7" fmla="*/ 92814 h 1093317"/>
              <a:gd name="connsiteX0" fmla="*/ 0 w 234773"/>
              <a:gd name="connsiteY0" fmla="*/ 92814 h 1093067"/>
              <a:gd name="connsiteX1" fmla="*/ 92814 w 234773"/>
              <a:gd name="connsiteY1" fmla="*/ 0 h 1093067"/>
              <a:gd name="connsiteX2" fmla="*/ 92814 w 234773"/>
              <a:gd name="connsiteY2" fmla="*/ 0 h 1093067"/>
              <a:gd name="connsiteX3" fmla="*/ 185628 w 234773"/>
              <a:gd name="connsiteY3" fmla="*/ 92814 h 1093067"/>
              <a:gd name="connsiteX4" fmla="*/ 177273 w 234773"/>
              <a:gd name="connsiteY4" fmla="*/ 996264 h 1093067"/>
              <a:gd name="connsiteX5" fmla="*/ 104129 w 234773"/>
              <a:gd name="connsiteY5" fmla="*/ 1092861 h 1093067"/>
              <a:gd name="connsiteX6" fmla="*/ 64561 w 234773"/>
              <a:gd name="connsiteY6" fmla="*/ 922269 h 1093067"/>
              <a:gd name="connsiteX7" fmla="*/ 0 w 234773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64561 w 221636"/>
              <a:gd name="connsiteY6" fmla="*/ 922269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36521 w 221636"/>
              <a:gd name="connsiteY6" fmla="*/ 90408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26794 w 221636"/>
              <a:gd name="connsiteY6" fmla="*/ 896283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4634 w 221636"/>
              <a:gd name="connsiteY6" fmla="*/ 911541 h 1093067"/>
              <a:gd name="connsiteX7" fmla="*/ 0 w 221636"/>
              <a:gd name="connsiteY7" fmla="*/ 92814 h 10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36" h="1093067">
                <a:moveTo>
                  <a:pt x="0" y="92814"/>
                </a:moveTo>
                <a:cubicBezTo>
                  <a:pt x="0" y="41554"/>
                  <a:pt x="41554" y="0"/>
                  <a:pt x="92814" y="0"/>
                </a:cubicBezTo>
                <a:lnTo>
                  <a:pt x="92814" y="0"/>
                </a:lnTo>
                <a:cubicBezTo>
                  <a:pt x="144074" y="0"/>
                  <a:pt x="185628" y="41554"/>
                  <a:pt x="185628" y="92814"/>
                </a:cubicBezTo>
                <a:cubicBezTo>
                  <a:pt x="185628" y="391875"/>
                  <a:pt x="271959" y="727686"/>
                  <a:pt x="177273" y="996264"/>
                </a:cubicBezTo>
                <a:cubicBezTo>
                  <a:pt x="130965" y="1098196"/>
                  <a:pt x="136179" y="1093474"/>
                  <a:pt x="104129" y="1092861"/>
                </a:cubicBezTo>
                <a:cubicBezTo>
                  <a:pt x="52869" y="1092861"/>
                  <a:pt x="-3562" y="1007231"/>
                  <a:pt x="4634" y="911541"/>
                </a:cubicBezTo>
                <a:cubicBezTo>
                  <a:pt x="38113" y="592878"/>
                  <a:pt x="74723" y="397746"/>
                  <a:pt x="0" y="92814"/>
                </a:cubicBezTo>
                <a:close/>
              </a:path>
            </a:pathLst>
          </a:custGeom>
          <a:solidFill>
            <a:srgbClr val="FFD13F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ounded Rectangle 39"/>
          <p:cNvSpPr/>
          <p:nvPr/>
        </p:nvSpPr>
        <p:spPr>
          <a:xfrm rot="1989768">
            <a:off x="1445347" y="1197002"/>
            <a:ext cx="215074" cy="985988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 2"/>
          <p:cNvSpPr/>
          <p:nvPr/>
        </p:nvSpPr>
        <p:spPr>
          <a:xfrm>
            <a:off x="1080997" y="1048885"/>
            <a:ext cx="1363979" cy="2306454"/>
          </a:xfrm>
          <a:custGeom>
            <a:avLst/>
            <a:gdLst>
              <a:gd name="connsiteX0" fmla="*/ 782052 w 1540042"/>
              <a:gd name="connsiteY0" fmla="*/ 0 h 2129590"/>
              <a:gd name="connsiteX1" fmla="*/ 529389 w 1540042"/>
              <a:gd name="connsiteY1" fmla="*/ 1167063 h 2129590"/>
              <a:gd name="connsiteX2" fmla="*/ 0 w 1540042"/>
              <a:gd name="connsiteY2" fmla="*/ 2105527 h 2129590"/>
              <a:gd name="connsiteX3" fmla="*/ 1311442 w 1540042"/>
              <a:gd name="connsiteY3" fmla="*/ 2129590 h 2129590"/>
              <a:gd name="connsiteX4" fmla="*/ 1540042 w 1540042"/>
              <a:gd name="connsiteY4" fmla="*/ 794085 h 2129590"/>
              <a:gd name="connsiteX5" fmla="*/ 1070810 w 1540042"/>
              <a:gd name="connsiteY5" fmla="*/ 0 h 2129590"/>
              <a:gd name="connsiteX6" fmla="*/ 782052 w 1540042"/>
              <a:gd name="connsiteY6" fmla="*/ 0 h 2129590"/>
              <a:gd name="connsiteX0" fmla="*/ 782052 w 1540042"/>
              <a:gd name="connsiteY0" fmla="*/ 0 h 2129590"/>
              <a:gd name="connsiteX1" fmla="*/ 493294 w 1540042"/>
              <a:gd name="connsiteY1" fmla="*/ 1143000 h 2129590"/>
              <a:gd name="connsiteX2" fmla="*/ 0 w 1540042"/>
              <a:gd name="connsiteY2" fmla="*/ 2105527 h 2129590"/>
              <a:gd name="connsiteX3" fmla="*/ 1311442 w 1540042"/>
              <a:gd name="connsiteY3" fmla="*/ 2129590 h 2129590"/>
              <a:gd name="connsiteX4" fmla="*/ 1540042 w 1540042"/>
              <a:gd name="connsiteY4" fmla="*/ 794085 h 2129590"/>
              <a:gd name="connsiteX5" fmla="*/ 1070810 w 1540042"/>
              <a:gd name="connsiteY5" fmla="*/ 0 h 2129590"/>
              <a:gd name="connsiteX6" fmla="*/ 782052 w 1540042"/>
              <a:gd name="connsiteY6" fmla="*/ 0 h 2129590"/>
              <a:gd name="connsiteX0" fmla="*/ 805420 w 1563410"/>
              <a:gd name="connsiteY0" fmla="*/ 0 h 2129590"/>
              <a:gd name="connsiteX1" fmla="*/ 516662 w 1563410"/>
              <a:gd name="connsiteY1" fmla="*/ 1143000 h 2129590"/>
              <a:gd name="connsiteX2" fmla="*/ 23368 w 1563410"/>
              <a:gd name="connsiteY2" fmla="*/ 2105527 h 2129590"/>
              <a:gd name="connsiteX3" fmla="*/ 1334810 w 1563410"/>
              <a:gd name="connsiteY3" fmla="*/ 2129590 h 2129590"/>
              <a:gd name="connsiteX4" fmla="*/ 1563410 w 1563410"/>
              <a:gd name="connsiteY4" fmla="*/ 794085 h 2129590"/>
              <a:gd name="connsiteX5" fmla="*/ 1094178 w 1563410"/>
              <a:gd name="connsiteY5" fmla="*/ 0 h 2129590"/>
              <a:gd name="connsiteX6" fmla="*/ 805420 w 1563410"/>
              <a:gd name="connsiteY6" fmla="*/ 0 h 2129590"/>
              <a:gd name="connsiteX0" fmla="*/ 805420 w 1580735"/>
              <a:gd name="connsiteY0" fmla="*/ 0 h 2129590"/>
              <a:gd name="connsiteX1" fmla="*/ 516662 w 1580735"/>
              <a:gd name="connsiteY1" fmla="*/ 1143000 h 2129590"/>
              <a:gd name="connsiteX2" fmla="*/ 23368 w 1580735"/>
              <a:gd name="connsiteY2" fmla="*/ 2105527 h 2129590"/>
              <a:gd name="connsiteX3" fmla="*/ 1334810 w 1580735"/>
              <a:gd name="connsiteY3" fmla="*/ 2129590 h 2129590"/>
              <a:gd name="connsiteX4" fmla="*/ 1563410 w 1580735"/>
              <a:gd name="connsiteY4" fmla="*/ 794085 h 2129590"/>
              <a:gd name="connsiteX5" fmla="*/ 1094178 w 1580735"/>
              <a:gd name="connsiteY5" fmla="*/ 0 h 2129590"/>
              <a:gd name="connsiteX6" fmla="*/ 805420 w 1580735"/>
              <a:gd name="connsiteY6" fmla="*/ 0 h 2129590"/>
              <a:gd name="connsiteX0" fmla="*/ 805420 w 1656434"/>
              <a:gd name="connsiteY0" fmla="*/ 0 h 2286000"/>
              <a:gd name="connsiteX1" fmla="*/ 516662 w 1656434"/>
              <a:gd name="connsiteY1" fmla="*/ 1143000 h 2286000"/>
              <a:gd name="connsiteX2" fmla="*/ 23368 w 1656434"/>
              <a:gd name="connsiteY2" fmla="*/ 2105527 h 2286000"/>
              <a:gd name="connsiteX3" fmla="*/ 1503252 w 1656434"/>
              <a:gd name="connsiteY3" fmla="*/ 2286000 h 2286000"/>
              <a:gd name="connsiteX4" fmla="*/ 1563410 w 1656434"/>
              <a:gd name="connsiteY4" fmla="*/ 794085 h 2286000"/>
              <a:gd name="connsiteX5" fmla="*/ 1094178 w 1656434"/>
              <a:gd name="connsiteY5" fmla="*/ 0 h 2286000"/>
              <a:gd name="connsiteX6" fmla="*/ 805420 w 1656434"/>
              <a:gd name="connsiteY6" fmla="*/ 0 h 2286000"/>
              <a:gd name="connsiteX0" fmla="*/ 678342 w 1529356"/>
              <a:gd name="connsiteY0" fmla="*/ 0 h 2286000"/>
              <a:gd name="connsiteX1" fmla="*/ 389584 w 1529356"/>
              <a:gd name="connsiteY1" fmla="*/ 1143000 h 2286000"/>
              <a:gd name="connsiteX2" fmla="*/ 28637 w 1529356"/>
              <a:gd name="connsiteY2" fmla="*/ 2273969 h 2286000"/>
              <a:gd name="connsiteX3" fmla="*/ 1376174 w 1529356"/>
              <a:gd name="connsiteY3" fmla="*/ 2286000 h 2286000"/>
              <a:gd name="connsiteX4" fmla="*/ 1436332 w 1529356"/>
              <a:gd name="connsiteY4" fmla="*/ 794085 h 2286000"/>
              <a:gd name="connsiteX5" fmla="*/ 967100 w 1529356"/>
              <a:gd name="connsiteY5" fmla="*/ 0 h 2286000"/>
              <a:gd name="connsiteX6" fmla="*/ 678342 w 1529356"/>
              <a:gd name="connsiteY6" fmla="*/ 0 h 2286000"/>
              <a:gd name="connsiteX0" fmla="*/ 678342 w 1529356"/>
              <a:gd name="connsiteY0" fmla="*/ 0 h 2286000"/>
              <a:gd name="connsiteX1" fmla="*/ 389584 w 1529356"/>
              <a:gd name="connsiteY1" fmla="*/ 1143000 h 2286000"/>
              <a:gd name="connsiteX2" fmla="*/ 28637 w 1529356"/>
              <a:gd name="connsiteY2" fmla="*/ 2273969 h 2286000"/>
              <a:gd name="connsiteX3" fmla="*/ 1376174 w 1529356"/>
              <a:gd name="connsiteY3" fmla="*/ 2286000 h 2286000"/>
              <a:gd name="connsiteX4" fmla="*/ 1436332 w 1529356"/>
              <a:gd name="connsiteY4" fmla="*/ 794085 h 2286000"/>
              <a:gd name="connsiteX5" fmla="*/ 967100 w 1529356"/>
              <a:gd name="connsiteY5" fmla="*/ 0 h 2286000"/>
              <a:gd name="connsiteX6" fmla="*/ 678342 w 1529356"/>
              <a:gd name="connsiteY6" fmla="*/ 0 h 2286000"/>
              <a:gd name="connsiteX0" fmla="*/ 649705 w 1500719"/>
              <a:gd name="connsiteY0" fmla="*/ 0 h 2286000"/>
              <a:gd name="connsiteX1" fmla="*/ 360947 w 1500719"/>
              <a:gd name="connsiteY1" fmla="*/ 1143000 h 2286000"/>
              <a:gd name="connsiteX2" fmla="*/ 0 w 1500719"/>
              <a:gd name="connsiteY2" fmla="*/ 2273969 h 2286000"/>
              <a:gd name="connsiteX3" fmla="*/ 1347537 w 1500719"/>
              <a:gd name="connsiteY3" fmla="*/ 2286000 h 2286000"/>
              <a:gd name="connsiteX4" fmla="*/ 1407695 w 1500719"/>
              <a:gd name="connsiteY4" fmla="*/ 794085 h 2286000"/>
              <a:gd name="connsiteX5" fmla="*/ 938463 w 1500719"/>
              <a:gd name="connsiteY5" fmla="*/ 0 h 2286000"/>
              <a:gd name="connsiteX6" fmla="*/ 649705 w 1500719"/>
              <a:gd name="connsiteY6" fmla="*/ 0 h 2286000"/>
              <a:gd name="connsiteX0" fmla="*/ 649705 w 1500719"/>
              <a:gd name="connsiteY0" fmla="*/ 0 h 2286000"/>
              <a:gd name="connsiteX1" fmla="*/ 360947 w 1500719"/>
              <a:gd name="connsiteY1" fmla="*/ 1143000 h 2286000"/>
              <a:gd name="connsiteX2" fmla="*/ 0 w 1500719"/>
              <a:gd name="connsiteY2" fmla="*/ 2273969 h 2286000"/>
              <a:gd name="connsiteX3" fmla="*/ 1347537 w 1500719"/>
              <a:gd name="connsiteY3" fmla="*/ 2286000 h 2286000"/>
              <a:gd name="connsiteX4" fmla="*/ 1407695 w 1500719"/>
              <a:gd name="connsiteY4" fmla="*/ 794085 h 2286000"/>
              <a:gd name="connsiteX5" fmla="*/ 938463 w 1500719"/>
              <a:gd name="connsiteY5" fmla="*/ 0 h 2286000"/>
              <a:gd name="connsiteX6" fmla="*/ 649705 w 1500719"/>
              <a:gd name="connsiteY6" fmla="*/ 0 h 2286000"/>
              <a:gd name="connsiteX0" fmla="*/ 649705 w 1500719"/>
              <a:gd name="connsiteY0" fmla="*/ 0 h 2349801"/>
              <a:gd name="connsiteX1" fmla="*/ 360947 w 1500719"/>
              <a:gd name="connsiteY1" fmla="*/ 1143000 h 2349801"/>
              <a:gd name="connsiteX2" fmla="*/ 0 w 1500719"/>
              <a:gd name="connsiteY2" fmla="*/ 2273969 h 2349801"/>
              <a:gd name="connsiteX3" fmla="*/ 1347537 w 1500719"/>
              <a:gd name="connsiteY3" fmla="*/ 2286000 h 2349801"/>
              <a:gd name="connsiteX4" fmla="*/ 1407695 w 1500719"/>
              <a:gd name="connsiteY4" fmla="*/ 794085 h 2349801"/>
              <a:gd name="connsiteX5" fmla="*/ 938463 w 1500719"/>
              <a:gd name="connsiteY5" fmla="*/ 0 h 2349801"/>
              <a:gd name="connsiteX6" fmla="*/ 649705 w 1500719"/>
              <a:gd name="connsiteY6" fmla="*/ 0 h 2349801"/>
              <a:gd name="connsiteX0" fmla="*/ 649705 w 1473319"/>
              <a:gd name="connsiteY0" fmla="*/ 0 h 2349801"/>
              <a:gd name="connsiteX1" fmla="*/ 360947 w 1473319"/>
              <a:gd name="connsiteY1" fmla="*/ 1143000 h 2349801"/>
              <a:gd name="connsiteX2" fmla="*/ 0 w 1473319"/>
              <a:gd name="connsiteY2" fmla="*/ 2273969 h 2349801"/>
              <a:gd name="connsiteX3" fmla="*/ 1347537 w 1473319"/>
              <a:gd name="connsiteY3" fmla="*/ 2286000 h 2349801"/>
              <a:gd name="connsiteX4" fmla="*/ 1331495 w 1473319"/>
              <a:gd name="connsiteY4" fmla="*/ 870285 h 2349801"/>
              <a:gd name="connsiteX5" fmla="*/ 938463 w 1473319"/>
              <a:gd name="connsiteY5" fmla="*/ 0 h 2349801"/>
              <a:gd name="connsiteX6" fmla="*/ 649705 w 1473319"/>
              <a:gd name="connsiteY6" fmla="*/ 0 h 2349801"/>
              <a:gd name="connsiteX0" fmla="*/ 649705 w 1467810"/>
              <a:gd name="connsiteY0" fmla="*/ 0 h 2349801"/>
              <a:gd name="connsiteX1" fmla="*/ 360947 w 1467810"/>
              <a:gd name="connsiteY1" fmla="*/ 1143000 h 2349801"/>
              <a:gd name="connsiteX2" fmla="*/ 0 w 1467810"/>
              <a:gd name="connsiteY2" fmla="*/ 2273969 h 2349801"/>
              <a:gd name="connsiteX3" fmla="*/ 1347537 w 1467810"/>
              <a:gd name="connsiteY3" fmla="*/ 2286000 h 2349801"/>
              <a:gd name="connsiteX4" fmla="*/ 1312445 w 1467810"/>
              <a:gd name="connsiteY4" fmla="*/ 956010 h 2349801"/>
              <a:gd name="connsiteX5" fmla="*/ 938463 w 1467810"/>
              <a:gd name="connsiteY5" fmla="*/ 0 h 2349801"/>
              <a:gd name="connsiteX6" fmla="*/ 649705 w 1467810"/>
              <a:gd name="connsiteY6" fmla="*/ 0 h 2349801"/>
              <a:gd name="connsiteX0" fmla="*/ 649705 w 1412831"/>
              <a:gd name="connsiteY0" fmla="*/ 0 h 2453131"/>
              <a:gd name="connsiteX1" fmla="*/ 360947 w 1412831"/>
              <a:gd name="connsiteY1" fmla="*/ 1143000 h 2453131"/>
              <a:gd name="connsiteX2" fmla="*/ 0 w 1412831"/>
              <a:gd name="connsiteY2" fmla="*/ 2273969 h 2453131"/>
              <a:gd name="connsiteX3" fmla="*/ 1271337 w 1412831"/>
              <a:gd name="connsiteY3" fmla="*/ 2409825 h 2453131"/>
              <a:gd name="connsiteX4" fmla="*/ 1312445 w 1412831"/>
              <a:gd name="connsiteY4" fmla="*/ 956010 h 2453131"/>
              <a:gd name="connsiteX5" fmla="*/ 938463 w 1412831"/>
              <a:gd name="connsiteY5" fmla="*/ 0 h 2453131"/>
              <a:gd name="connsiteX6" fmla="*/ 649705 w 1412831"/>
              <a:gd name="connsiteY6" fmla="*/ 0 h 2453131"/>
              <a:gd name="connsiteX0" fmla="*/ 649705 w 1393095"/>
              <a:gd name="connsiteY0" fmla="*/ 0 h 2453131"/>
              <a:gd name="connsiteX1" fmla="*/ 360947 w 1393095"/>
              <a:gd name="connsiteY1" fmla="*/ 1143000 h 2453131"/>
              <a:gd name="connsiteX2" fmla="*/ 0 w 1393095"/>
              <a:gd name="connsiteY2" fmla="*/ 2273969 h 2453131"/>
              <a:gd name="connsiteX3" fmla="*/ 1271337 w 1393095"/>
              <a:gd name="connsiteY3" fmla="*/ 2409825 h 2453131"/>
              <a:gd name="connsiteX4" fmla="*/ 1252287 w 1393095"/>
              <a:gd name="connsiteY4" fmla="*/ 1004136 h 2453131"/>
              <a:gd name="connsiteX5" fmla="*/ 938463 w 1393095"/>
              <a:gd name="connsiteY5" fmla="*/ 0 h 2453131"/>
              <a:gd name="connsiteX6" fmla="*/ 649705 w 1393095"/>
              <a:gd name="connsiteY6" fmla="*/ 0 h 2453131"/>
              <a:gd name="connsiteX0" fmla="*/ 649705 w 1393095"/>
              <a:gd name="connsiteY0" fmla="*/ 0 h 2453131"/>
              <a:gd name="connsiteX1" fmla="*/ 360947 w 1393095"/>
              <a:gd name="connsiteY1" fmla="*/ 1143000 h 2453131"/>
              <a:gd name="connsiteX2" fmla="*/ 0 w 1393095"/>
              <a:gd name="connsiteY2" fmla="*/ 2273969 h 2453131"/>
              <a:gd name="connsiteX3" fmla="*/ 1271337 w 1393095"/>
              <a:gd name="connsiteY3" fmla="*/ 2409825 h 2453131"/>
              <a:gd name="connsiteX4" fmla="*/ 1252287 w 1393095"/>
              <a:gd name="connsiteY4" fmla="*/ 1004136 h 2453131"/>
              <a:gd name="connsiteX5" fmla="*/ 938463 w 1393095"/>
              <a:gd name="connsiteY5" fmla="*/ 0 h 2453131"/>
              <a:gd name="connsiteX6" fmla="*/ 649705 w 1393095"/>
              <a:gd name="connsiteY6" fmla="*/ 0 h 2453131"/>
              <a:gd name="connsiteX0" fmla="*/ 649705 w 1399104"/>
              <a:gd name="connsiteY0" fmla="*/ 0 h 2453131"/>
              <a:gd name="connsiteX1" fmla="*/ 360947 w 1399104"/>
              <a:gd name="connsiteY1" fmla="*/ 1143000 h 2453131"/>
              <a:gd name="connsiteX2" fmla="*/ 0 w 1399104"/>
              <a:gd name="connsiteY2" fmla="*/ 2273969 h 2453131"/>
              <a:gd name="connsiteX3" fmla="*/ 1271337 w 1399104"/>
              <a:gd name="connsiteY3" fmla="*/ 2409825 h 2453131"/>
              <a:gd name="connsiteX4" fmla="*/ 1252287 w 1399104"/>
              <a:gd name="connsiteY4" fmla="*/ 1004136 h 2453131"/>
              <a:gd name="connsiteX5" fmla="*/ 938463 w 1399104"/>
              <a:gd name="connsiteY5" fmla="*/ 0 h 2453131"/>
              <a:gd name="connsiteX6" fmla="*/ 649705 w 1399104"/>
              <a:gd name="connsiteY6" fmla="*/ 0 h 2453131"/>
              <a:gd name="connsiteX0" fmla="*/ 649705 w 1399104"/>
              <a:gd name="connsiteY0" fmla="*/ 0 h 2453131"/>
              <a:gd name="connsiteX1" fmla="*/ 360947 w 1399104"/>
              <a:gd name="connsiteY1" fmla="*/ 1143000 h 2453131"/>
              <a:gd name="connsiteX2" fmla="*/ 0 w 1399104"/>
              <a:gd name="connsiteY2" fmla="*/ 2273969 h 2453131"/>
              <a:gd name="connsiteX3" fmla="*/ 1271337 w 1399104"/>
              <a:gd name="connsiteY3" fmla="*/ 2409825 h 2453131"/>
              <a:gd name="connsiteX4" fmla="*/ 1252287 w 1399104"/>
              <a:gd name="connsiteY4" fmla="*/ 1004136 h 2453131"/>
              <a:gd name="connsiteX5" fmla="*/ 938463 w 1399104"/>
              <a:gd name="connsiteY5" fmla="*/ 0 h 2453131"/>
              <a:gd name="connsiteX6" fmla="*/ 649705 w 1399104"/>
              <a:gd name="connsiteY6" fmla="*/ 0 h 2453131"/>
              <a:gd name="connsiteX0" fmla="*/ 649705 w 1375060"/>
              <a:gd name="connsiteY0" fmla="*/ 0 h 2453131"/>
              <a:gd name="connsiteX1" fmla="*/ 360947 w 1375060"/>
              <a:gd name="connsiteY1" fmla="*/ 1143000 h 2453131"/>
              <a:gd name="connsiteX2" fmla="*/ 0 w 1375060"/>
              <a:gd name="connsiteY2" fmla="*/ 2273969 h 2453131"/>
              <a:gd name="connsiteX3" fmla="*/ 1235242 w 1375060"/>
              <a:gd name="connsiteY3" fmla="*/ 2409825 h 2453131"/>
              <a:gd name="connsiteX4" fmla="*/ 1252287 w 1375060"/>
              <a:gd name="connsiteY4" fmla="*/ 1004136 h 2453131"/>
              <a:gd name="connsiteX5" fmla="*/ 938463 w 1375060"/>
              <a:gd name="connsiteY5" fmla="*/ 0 h 2453131"/>
              <a:gd name="connsiteX6" fmla="*/ 649705 w 1375060"/>
              <a:gd name="connsiteY6" fmla="*/ 0 h 2453131"/>
              <a:gd name="connsiteX0" fmla="*/ 649705 w 1375060"/>
              <a:gd name="connsiteY0" fmla="*/ 0 h 2453131"/>
              <a:gd name="connsiteX1" fmla="*/ 433136 w 1375060"/>
              <a:gd name="connsiteY1" fmla="*/ 1203158 h 2453131"/>
              <a:gd name="connsiteX2" fmla="*/ 0 w 1375060"/>
              <a:gd name="connsiteY2" fmla="*/ 2273969 h 2453131"/>
              <a:gd name="connsiteX3" fmla="*/ 1235242 w 1375060"/>
              <a:gd name="connsiteY3" fmla="*/ 2409825 h 2453131"/>
              <a:gd name="connsiteX4" fmla="*/ 1252287 w 1375060"/>
              <a:gd name="connsiteY4" fmla="*/ 1004136 h 2453131"/>
              <a:gd name="connsiteX5" fmla="*/ 938463 w 1375060"/>
              <a:gd name="connsiteY5" fmla="*/ 0 h 2453131"/>
              <a:gd name="connsiteX6" fmla="*/ 649705 w 1375060"/>
              <a:gd name="connsiteY6" fmla="*/ 0 h 2453131"/>
              <a:gd name="connsiteX0" fmla="*/ 649705 w 1375060"/>
              <a:gd name="connsiteY0" fmla="*/ 0 h 2453131"/>
              <a:gd name="connsiteX1" fmla="*/ 433136 w 1375060"/>
              <a:gd name="connsiteY1" fmla="*/ 1203158 h 2453131"/>
              <a:gd name="connsiteX2" fmla="*/ 0 w 1375060"/>
              <a:gd name="connsiteY2" fmla="*/ 2273969 h 2453131"/>
              <a:gd name="connsiteX3" fmla="*/ 1235242 w 1375060"/>
              <a:gd name="connsiteY3" fmla="*/ 2409825 h 2453131"/>
              <a:gd name="connsiteX4" fmla="*/ 1252287 w 1375060"/>
              <a:gd name="connsiteY4" fmla="*/ 1004136 h 2453131"/>
              <a:gd name="connsiteX5" fmla="*/ 938463 w 1375060"/>
              <a:gd name="connsiteY5" fmla="*/ 0 h 2453131"/>
              <a:gd name="connsiteX6" fmla="*/ 649705 w 1375060"/>
              <a:gd name="connsiteY6" fmla="*/ 0 h 245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5060" h="2453131">
                <a:moveTo>
                  <a:pt x="649705" y="0"/>
                </a:moveTo>
                <a:cubicBezTo>
                  <a:pt x="637272" y="297180"/>
                  <a:pt x="541420" y="824163"/>
                  <a:pt x="433136" y="1203158"/>
                </a:cubicBezTo>
                <a:cubicBezTo>
                  <a:pt x="324852" y="1582153"/>
                  <a:pt x="155408" y="1987717"/>
                  <a:pt x="0" y="2273969"/>
                </a:cubicBezTo>
                <a:cubicBezTo>
                  <a:pt x="449179" y="2277979"/>
                  <a:pt x="795588" y="2558215"/>
                  <a:pt x="1235242" y="2409825"/>
                </a:cubicBezTo>
                <a:cubicBezTo>
                  <a:pt x="1491916" y="2191251"/>
                  <a:pt x="1331829" y="1429836"/>
                  <a:pt x="1252287" y="1004136"/>
                </a:cubicBezTo>
                <a:cubicBezTo>
                  <a:pt x="1148682" y="626562"/>
                  <a:pt x="1064795" y="132348"/>
                  <a:pt x="938463" y="0"/>
                </a:cubicBezTo>
                <a:lnTo>
                  <a:pt x="649705" y="0"/>
                </a:lnTo>
                <a:close/>
              </a:path>
            </a:pathLst>
          </a:cu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/>
          <p:cNvSpPr/>
          <p:nvPr/>
        </p:nvSpPr>
        <p:spPr>
          <a:xfrm>
            <a:off x="1599391" y="471054"/>
            <a:ext cx="617567" cy="794885"/>
          </a:xfrm>
          <a:prstGeom prst="ellipse">
            <a:avLst/>
          </a:prstGeom>
          <a:solidFill>
            <a:srgbClr val="FFD966"/>
          </a:solidFill>
          <a:ln w="38100">
            <a:solidFill>
              <a:srgbClr val="C0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194" y="305397"/>
            <a:ext cx="1318110" cy="1800000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3733627" y="5209267"/>
            <a:ext cx="291121" cy="1528011"/>
          </a:xfrm>
          <a:prstGeom prst="roundRect">
            <a:avLst>
              <a:gd name="adj" fmla="val 50000"/>
            </a:avLst>
          </a:prstGeom>
          <a:solidFill>
            <a:srgbClr val="FFD13F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4092510" y="5209267"/>
            <a:ext cx="291121" cy="15273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ounded Rectangle 31"/>
          <p:cNvSpPr/>
          <p:nvPr/>
        </p:nvSpPr>
        <p:spPr>
          <a:xfrm>
            <a:off x="3733627" y="6512775"/>
            <a:ext cx="291122" cy="224958"/>
          </a:xfrm>
          <a:prstGeom prst="roundRect">
            <a:avLst>
              <a:gd name="adj" fmla="val 50000"/>
            </a:avLst>
          </a:pr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ounded Rectangle 28"/>
          <p:cNvSpPr/>
          <p:nvPr/>
        </p:nvSpPr>
        <p:spPr>
          <a:xfrm rot="20144307">
            <a:off x="4290666" y="3885819"/>
            <a:ext cx="221636" cy="1158238"/>
          </a:xfrm>
          <a:custGeom>
            <a:avLst/>
            <a:gdLst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85628 w 185628"/>
              <a:gd name="connsiteY4" fmla="*/ 989996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58940 w 185628"/>
              <a:gd name="connsiteY4" fmla="*/ 975272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126174 w 218988"/>
              <a:gd name="connsiteY6" fmla="*/ 108281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92124 w 218988"/>
              <a:gd name="connsiteY6" fmla="*/ 108143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91819"/>
              <a:gd name="connsiteX1" fmla="*/ 126174 w 218988"/>
              <a:gd name="connsiteY1" fmla="*/ 0 h 1091819"/>
              <a:gd name="connsiteX2" fmla="*/ 126174 w 218988"/>
              <a:gd name="connsiteY2" fmla="*/ 0 h 1091819"/>
              <a:gd name="connsiteX3" fmla="*/ 218988 w 218988"/>
              <a:gd name="connsiteY3" fmla="*/ 92814 h 1091819"/>
              <a:gd name="connsiteX4" fmla="*/ 192300 w 218988"/>
              <a:gd name="connsiteY4" fmla="*/ 975272 h 1091819"/>
              <a:gd name="connsiteX5" fmla="*/ 92124 w 218988"/>
              <a:gd name="connsiteY5" fmla="*/ 1081430 h 1091819"/>
              <a:gd name="connsiteX6" fmla="*/ 0 w 218988"/>
              <a:gd name="connsiteY6" fmla="*/ 971591 h 1091819"/>
              <a:gd name="connsiteX7" fmla="*/ 33360 w 218988"/>
              <a:gd name="connsiteY7" fmla="*/ 92814 h 1091819"/>
              <a:gd name="connsiteX0" fmla="*/ 33360 w 218988"/>
              <a:gd name="connsiteY0" fmla="*/ 92814 h 1081821"/>
              <a:gd name="connsiteX1" fmla="*/ 126174 w 218988"/>
              <a:gd name="connsiteY1" fmla="*/ 0 h 1081821"/>
              <a:gd name="connsiteX2" fmla="*/ 126174 w 218988"/>
              <a:gd name="connsiteY2" fmla="*/ 0 h 1081821"/>
              <a:gd name="connsiteX3" fmla="*/ 218988 w 218988"/>
              <a:gd name="connsiteY3" fmla="*/ 92814 h 1081821"/>
              <a:gd name="connsiteX4" fmla="*/ 192300 w 218988"/>
              <a:gd name="connsiteY4" fmla="*/ 975272 h 1081821"/>
              <a:gd name="connsiteX5" fmla="*/ 92124 w 218988"/>
              <a:gd name="connsiteY5" fmla="*/ 1081430 h 1081821"/>
              <a:gd name="connsiteX6" fmla="*/ 0 w 218988"/>
              <a:gd name="connsiteY6" fmla="*/ 971591 h 1081821"/>
              <a:gd name="connsiteX7" fmla="*/ 33360 w 218988"/>
              <a:gd name="connsiteY7" fmla="*/ 92814 h 1081821"/>
              <a:gd name="connsiteX0" fmla="*/ 33360 w 263628"/>
              <a:gd name="connsiteY0" fmla="*/ 92814 h 1081821"/>
              <a:gd name="connsiteX1" fmla="*/ 126174 w 263628"/>
              <a:gd name="connsiteY1" fmla="*/ 0 h 1081821"/>
              <a:gd name="connsiteX2" fmla="*/ 126174 w 263628"/>
              <a:gd name="connsiteY2" fmla="*/ 0 h 1081821"/>
              <a:gd name="connsiteX3" fmla="*/ 218988 w 263628"/>
              <a:gd name="connsiteY3" fmla="*/ 92814 h 1081821"/>
              <a:gd name="connsiteX4" fmla="*/ 192300 w 263628"/>
              <a:gd name="connsiteY4" fmla="*/ 975272 h 1081821"/>
              <a:gd name="connsiteX5" fmla="*/ 92124 w 263628"/>
              <a:gd name="connsiteY5" fmla="*/ 1081430 h 1081821"/>
              <a:gd name="connsiteX6" fmla="*/ 0 w 263628"/>
              <a:gd name="connsiteY6" fmla="*/ 971591 h 1081821"/>
              <a:gd name="connsiteX7" fmla="*/ 33360 w 263628"/>
              <a:gd name="connsiteY7" fmla="*/ 92814 h 1081821"/>
              <a:gd name="connsiteX0" fmla="*/ 33360 w 275270"/>
              <a:gd name="connsiteY0" fmla="*/ 92814 h 1082814"/>
              <a:gd name="connsiteX1" fmla="*/ 126174 w 275270"/>
              <a:gd name="connsiteY1" fmla="*/ 0 h 1082814"/>
              <a:gd name="connsiteX2" fmla="*/ 126174 w 275270"/>
              <a:gd name="connsiteY2" fmla="*/ 0 h 1082814"/>
              <a:gd name="connsiteX3" fmla="*/ 218988 w 275270"/>
              <a:gd name="connsiteY3" fmla="*/ 92814 h 1082814"/>
              <a:gd name="connsiteX4" fmla="*/ 208980 w 275270"/>
              <a:gd name="connsiteY4" fmla="*/ 984474 h 1082814"/>
              <a:gd name="connsiteX5" fmla="*/ 92124 w 275270"/>
              <a:gd name="connsiteY5" fmla="*/ 1081430 h 1082814"/>
              <a:gd name="connsiteX6" fmla="*/ 0 w 275270"/>
              <a:gd name="connsiteY6" fmla="*/ 971591 h 1082814"/>
              <a:gd name="connsiteX7" fmla="*/ 33360 w 275270"/>
              <a:gd name="connsiteY7" fmla="*/ 92814 h 1082814"/>
              <a:gd name="connsiteX0" fmla="*/ 33360 w 275270"/>
              <a:gd name="connsiteY0" fmla="*/ 92814 h 1081622"/>
              <a:gd name="connsiteX1" fmla="*/ 126174 w 275270"/>
              <a:gd name="connsiteY1" fmla="*/ 0 h 1081622"/>
              <a:gd name="connsiteX2" fmla="*/ 126174 w 275270"/>
              <a:gd name="connsiteY2" fmla="*/ 0 h 1081622"/>
              <a:gd name="connsiteX3" fmla="*/ 218988 w 275270"/>
              <a:gd name="connsiteY3" fmla="*/ 92814 h 1081622"/>
              <a:gd name="connsiteX4" fmla="*/ 208980 w 275270"/>
              <a:gd name="connsiteY4" fmla="*/ 984474 h 1081622"/>
              <a:gd name="connsiteX5" fmla="*/ 92124 w 275270"/>
              <a:gd name="connsiteY5" fmla="*/ 1081430 h 1081622"/>
              <a:gd name="connsiteX6" fmla="*/ 0 w 275270"/>
              <a:gd name="connsiteY6" fmla="*/ 971591 h 1081622"/>
              <a:gd name="connsiteX7" fmla="*/ 33360 w 275270"/>
              <a:gd name="connsiteY7" fmla="*/ 92814 h 1081622"/>
              <a:gd name="connsiteX0" fmla="*/ 33360 w 281342"/>
              <a:gd name="connsiteY0" fmla="*/ 92814 h 1081880"/>
              <a:gd name="connsiteX1" fmla="*/ 126174 w 281342"/>
              <a:gd name="connsiteY1" fmla="*/ 0 h 1081880"/>
              <a:gd name="connsiteX2" fmla="*/ 126174 w 281342"/>
              <a:gd name="connsiteY2" fmla="*/ 0 h 1081880"/>
              <a:gd name="connsiteX3" fmla="*/ 218988 w 281342"/>
              <a:gd name="connsiteY3" fmla="*/ 92814 h 1081880"/>
              <a:gd name="connsiteX4" fmla="*/ 217320 w 281342"/>
              <a:gd name="connsiteY4" fmla="*/ 989075 h 1081880"/>
              <a:gd name="connsiteX5" fmla="*/ 92124 w 281342"/>
              <a:gd name="connsiteY5" fmla="*/ 1081430 h 1081880"/>
              <a:gd name="connsiteX6" fmla="*/ 0 w 281342"/>
              <a:gd name="connsiteY6" fmla="*/ 971591 h 1081880"/>
              <a:gd name="connsiteX7" fmla="*/ 33360 w 281342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15099 w 254742"/>
              <a:gd name="connsiteY0" fmla="*/ 92814 h 1081880"/>
              <a:gd name="connsiteX1" fmla="*/ 107913 w 254742"/>
              <a:gd name="connsiteY1" fmla="*/ 0 h 1081880"/>
              <a:gd name="connsiteX2" fmla="*/ 107913 w 254742"/>
              <a:gd name="connsiteY2" fmla="*/ 0 h 1081880"/>
              <a:gd name="connsiteX3" fmla="*/ 200727 w 254742"/>
              <a:gd name="connsiteY3" fmla="*/ 92814 h 1081880"/>
              <a:gd name="connsiteX4" fmla="*/ 199059 w 254742"/>
              <a:gd name="connsiteY4" fmla="*/ 989075 h 1081880"/>
              <a:gd name="connsiteX5" fmla="*/ 73863 w 254742"/>
              <a:gd name="connsiteY5" fmla="*/ 1081430 h 1081880"/>
              <a:gd name="connsiteX6" fmla="*/ 0 w 254742"/>
              <a:gd name="connsiteY6" fmla="*/ 968068 h 1081880"/>
              <a:gd name="connsiteX7" fmla="*/ 15099 w 254742"/>
              <a:gd name="connsiteY7" fmla="*/ 92814 h 1081880"/>
              <a:gd name="connsiteX0" fmla="*/ 18205 w 257848"/>
              <a:gd name="connsiteY0" fmla="*/ 92814 h 1081880"/>
              <a:gd name="connsiteX1" fmla="*/ 111019 w 257848"/>
              <a:gd name="connsiteY1" fmla="*/ 0 h 1081880"/>
              <a:gd name="connsiteX2" fmla="*/ 111019 w 257848"/>
              <a:gd name="connsiteY2" fmla="*/ 0 h 1081880"/>
              <a:gd name="connsiteX3" fmla="*/ 203833 w 257848"/>
              <a:gd name="connsiteY3" fmla="*/ 92814 h 1081880"/>
              <a:gd name="connsiteX4" fmla="*/ 202165 w 257848"/>
              <a:gd name="connsiteY4" fmla="*/ 989075 h 1081880"/>
              <a:gd name="connsiteX5" fmla="*/ 76969 w 257848"/>
              <a:gd name="connsiteY5" fmla="*/ 1081430 h 1081880"/>
              <a:gd name="connsiteX6" fmla="*/ 3106 w 257848"/>
              <a:gd name="connsiteY6" fmla="*/ 968068 h 1081880"/>
              <a:gd name="connsiteX7" fmla="*/ 18205 w 257848"/>
              <a:gd name="connsiteY7" fmla="*/ 92814 h 1081880"/>
              <a:gd name="connsiteX0" fmla="*/ 13230 w 252873"/>
              <a:gd name="connsiteY0" fmla="*/ 92814 h 1081880"/>
              <a:gd name="connsiteX1" fmla="*/ 106044 w 252873"/>
              <a:gd name="connsiteY1" fmla="*/ 0 h 1081880"/>
              <a:gd name="connsiteX2" fmla="*/ 106044 w 252873"/>
              <a:gd name="connsiteY2" fmla="*/ 0 h 1081880"/>
              <a:gd name="connsiteX3" fmla="*/ 198858 w 252873"/>
              <a:gd name="connsiteY3" fmla="*/ 92814 h 1081880"/>
              <a:gd name="connsiteX4" fmla="*/ 197190 w 252873"/>
              <a:gd name="connsiteY4" fmla="*/ 989075 h 1081880"/>
              <a:gd name="connsiteX5" fmla="*/ 71994 w 252873"/>
              <a:gd name="connsiteY5" fmla="*/ 1081430 h 1081880"/>
              <a:gd name="connsiteX6" fmla="*/ 3452 w 252873"/>
              <a:gd name="connsiteY6" fmla="*/ 968284 h 1081880"/>
              <a:gd name="connsiteX7" fmla="*/ 13230 w 252873"/>
              <a:gd name="connsiteY7" fmla="*/ 92814 h 1081880"/>
              <a:gd name="connsiteX0" fmla="*/ 11857 w 251500"/>
              <a:gd name="connsiteY0" fmla="*/ 92814 h 1109339"/>
              <a:gd name="connsiteX1" fmla="*/ 104671 w 251500"/>
              <a:gd name="connsiteY1" fmla="*/ 0 h 1109339"/>
              <a:gd name="connsiteX2" fmla="*/ 104671 w 251500"/>
              <a:gd name="connsiteY2" fmla="*/ 0 h 1109339"/>
              <a:gd name="connsiteX3" fmla="*/ 197485 w 251500"/>
              <a:gd name="connsiteY3" fmla="*/ 92814 h 1109339"/>
              <a:gd name="connsiteX4" fmla="*/ 195817 w 251500"/>
              <a:gd name="connsiteY4" fmla="*/ 989075 h 1109339"/>
              <a:gd name="connsiteX5" fmla="*/ 101464 w 251500"/>
              <a:gd name="connsiteY5" fmla="*/ 1109325 h 1109339"/>
              <a:gd name="connsiteX6" fmla="*/ 2079 w 251500"/>
              <a:gd name="connsiteY6" fmla="*/ 968284 h 1109339"/>
              <a:gd name="connsiteX7" fmla="*/ 11857 w 251500"/>
              <a:gd name="connsiteY7" fmla="*/ 92814 h 1109339"/>
              <a:gd name="connsiteX0" fmla="*/ 11857 w 267344"/>
              <a:gd name="connsiteY0" fmla="*/ 92814 h 1109356"/>
              <a:gd name="connsiteX1" fmla="*/ 104671 w 267344"/>
              <a:gd name="connsiteY1" fmla="*/ 0 h 1109356"/>
              <a:gd name="connsiteX2" fmla="*/ 104671 w 267344"/>
              <a:gd name="connsiteY2" fmla="*/ 0 h 1109356"/>
              <a:gd name="connsiteX3" fmla="*/ 197485 w 267344"/>
              <a:gd name="connsiteY3" fmla="*/ 92814 h 1109356"/>
              <a:gd name="connsiteX4" fmla="*/ 216666 w 267344"/>
              <a:gd name="connsiteY4" fmla="*/ 1000578 h 1109356"/>
              <a:gd name="connsiteX5" fmla="*/ 101464 w 267344"/>
              <a:gd name="connsiteY5" fmla="*/ 1109325 h 1109356"/>
              <a:gd name="connsiteX6" fmla="*/ 2079 w 267344"/>
              <a:gd name="connsiteY6" fmla="*/ 968284 h 1109356"/>
              <a:gd name="connsiteX7" fmla="*/ 11857 w 267344"/>
              <a:gd name="connsiteY7" fmla="*/ 92814 h 1109356"/>
              <a:gd name="connsiteX0" fmla="*/ 11522 w 267009"/>
              <a:gd name="connsiteY0" fmla="*/ 92814 h 1093317"/>
              <a:gd name="connsiteX1" fmla="*/ 104336 w 267009"/>
              <a:gd name="connsiteY1" fmla="*/ 0 h 1093317"/>
              <a:gd name="connsiteX2" fmla="*/ 104336 w 267009"/>
              <a:gd name="connsiteY2" fmla="*/ 0 h 1093317"/>
              <a:gd name="connsiteX3" fmla="*/ 197150 w 267009"/>
              <a:gd name="connsiteY3" fmla="*/ 92814 h 1093317"/>
              <a:gd name="connsiteX4" fmla="*/ 216331 w 267009"/>
              <a:gd name="connsiteY4" fmla="*/ 1000578 h 1093317"/>
              <a:gd name="connsiteX5" fmla="*/ 115651 w 267009"/>
              <a:gd name="connsiteY5" fmla="*/ 1092861 h 1093317"/>
              <a:gd name="connsiteX6" fmla="*/ 1744 w 267009"/>
              <a:gd name="connsiteY6" fmla="*/ 968284 h 1093317"/>
              <a:gd name="connsiteX7" fmla="*/ 11522 w 267009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768 w 256255"/>
              <a:gd name="connsiteY0" fmla="*/ 92814 h 1093317"/>
              <a:gd name="connsiteX1" fmla="*/ 93582 w 256255"/>
              <a:gd name="connsiteY1" fmla="*/ 0 h 1093317"/>
              <a:gd name="connsiteX2" fmla="*/ 93582 w 256255"/>
              <a:gd name="connsiteY2" fmla="*/ 0 h 1093317"/>
              <a:gd name="connsiteX3" fmla="*/ 186396 w 256255"/>
              <a:gd name="connsiteY3" fmla="*/ 92814 h 1093317"/>
              <a:gd name="connsiteX4" fmla="*/ 205577 w 256255"/>
              <a:gd name="connsiteY4" fmla="*/ 1000578 h 1093317"/>
              <a:gd name="connsiteX5" fmla="*/ 104897 w 256255"/>
              <a:gd name="connsiteY5" fmla="*/ 1092861 h 1093317"/>
              <a:gd name="connsiteX6" fmla="*/ 50375 w 256255"/>
              <a:gd name="connsiteY6" fmla="*/ 949375 h 1093317"/>
              <a:gd name="connsiteX7" fmla="*/ 768 w 256255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64561 w 255487"/>
              <a:gd name="connsiteY6" fmla="*/ 922269 h 1093317"/>
              <a:gd name="connsiteX7" fmla="*/ 0 w 255487"/>
              <a:gd name="connsiteY7" fmla="*/ 92814 h 1093317"/>
              <a:gd name="connsiteX0" fmla="*/ 0 w 234773"/>
              <a:gd name="connsiteY0" fmla="*/ 92814 h 1093067"/>
              <a:gd name="connsiteX1" fmla="*/ 92814 w 234773"/>
              <a:gd name="connsiteY1" fmla="*/ 0 h 1093067"/>
              <a:gd name="connsiteX2" fmla="*/ 92814 w 234773"/>
              <a:gd name="connsiteY2" fmla="*/ 0 h 1093067"/>
              <a:gd name="connsiteX3" fmla="*/ 185628 w 234773"/>
              <a:gd name="connsiteY3" fmla="*/ 92814 h 1093067"/>
              <a:gd name="connsiteX4" fmla="*/ 177273 w 234773"/>
              <a:gd name="connsiteY4" fmla="*/ 996264 h 1093067"/>
              <a:gd name="connsiteX5" fmla="*/ 104129 w 234773"/>
              <a:gd name="connsiteY5" fmla="*/ 1092861 h 1093067"/>
              <a:gd name="connsiteX6" fmla="*/ 64561 w 234773"/>
              <a:gd name="connsiteY6" fmla="*/ 922269 h 1093067"/>
              <a:gd name="connsiteX7" fmla="*/ 0 w 234773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64561 w 221636"/>
              <a:gd name="connsiteY6" fmla="*/ 922269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36521 w 221636"/>
              <a:gd name="connsiteY6" fmla="*/ 90408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26794 w 221636"/>
              <a:gd name="connsiteY6" fmla="*/ 896283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4634 w 221636"/>
              <a:gd name="connsiteY6" fmla="*/ 911541 h 1093067"/>
              <a:gd name="connsiteX7" fmla="*/ 0 w 221636"/>
              <a:gd name="connsiteY7" fmla="*/ 92814 h 10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36" h="1093067">
                <a:moveTo>
                  <a:pt x="0" y="92814"/>
                </a:moveTo>
                <a:cubicBezTo>
                  <a:pt x="0" y="41554"/>
                  <a:pt x="41554" y="0"/>
                  <a:pt x="92814" y="0"/>
                </a:cubicBezTo>
                <a:lnTo>
                  <a:pt x="92814" y="0"/>
                </a:lnTo>
                <a:cubicBezTo>
                  <a:pt x="144074" y="0"/>
                  <a:pt x="185628" y="41554"/>
                  <a:pt x="185628" y="92814"/>
                </a:cubicBezTo>
                <a:cubicBezTo>
                  <a:pt x="185628" y="391875"/>
                  <a:pt x="271959" y="727686"/>
                  <a:pt x="177273" y="996264"/>
                </a:cubicBezTo>
                <a:cubicBezTo>
                  <a:pt x="130965" y="1098196"/>
                  <a:pt x="136179" y="1093474"/>
                  <a:pt x="104129" y="1092861"/>
                </a:cubicBezTo>
                <a:cubicBezTo>
                  <a:pt x="52869" y="1092861"/>
                  <a:pt x="-3562" y="1007231"/>
                  <a:pt x="4634" y="911541"/>
                </a:cubicBezTo>
                <a:cubicBezTo>
                  <a:pt x="38113" y="592878"/>
                  <a:pt x="74723" y="397746"/>
                  <a:pt x="0" y="9281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28"/>
          <p:cNvSpPr/>
          <p:nvPr/>
        </p:nvSpPr>
        <p:spPr>
          <a:xfrm rot="1455693" flipH="1">
            <a:off x="3602195" y="3889585"/>
            <a:ext cx="221636" cy="1152202"/>
          </a:xfrm>
          <a:custGeom>
            <a:avLst/>
            <a:gdLst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85628 w 185628"/>
              <a:gd name="connsiteY4" fmla="*/ 989996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58940 w 185628"/>
              <a:gd name="connsiteY4" fmla="*/ 975272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126174 w 218988"/>
              <a:gd name="connsiteY6" fmla="*/ 108281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92124 w 218988"/>
              <a:gd name="connsiteY6" fmla="*/ 108143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91819"/>
              <a:gd name="connsiteX1" fmla="*/ 126174 w 218988"/>
              <a:gd name="connsiteY1" fmla="*/ 0 h 1091819"/>
              <a:gd name="connsiteX2" fmla="*/ 126174 w 218988"/>
              <a:gd name="connsiteY2" fmla="*/ 0 h 1091819"/>
              <a:gd name="connsiteX3" fmla="*/ 218988 w 218988"/>
              <a:gd name="connsiteY3" fmla="*/ 92814 h 1091819"/>
              <a:gd name="connsiteX4" fmla="*/ 192300 w 218988"/>
              <a:gd name="connsiteY4" fmla="*/ 975272 h 1091819"/>
              <a:gd name="connsiteX5" fmla="*/ 92124 w 218988"/>
              <a:gd name="connsiteY5" fmla="*/ 1081430 h 1091819"/>
              <a:gd name="connsiteX6" fmla="*/ 0 w 218988"/>
              <a:gd name="connsiteY6" fmla="*/ 971591 h 1091819"/>
              <a:gd name="connsiteX7" fmla="*/ 33360 w 218988"/>
              <a:gd name="connsiteY7" fmla="*/ 92814 h 1091819"/>
              <a:gd name="connsiteX0" fmla="*/ 33360 w 218988"/>
              <a:gd name="connsiteY0" fmla="*/ 92814 h 1081821"/>
              <a:gd name="connsiteX1" fmla="*/ 126174 w 218988"/>
              <a:gd name="connsiteY1" fmla="*/ 0 h 1081821"/>
              <a:gd name="connsiteX2" fmla="*/ 126174 w 218988"/>
              <a:gd name="connsiteY2" fmla="*/ 0 h 1081821"/>
              <a:gd name="connsiteX3" fmla="*/ 218988 w 218988"/>
              <a:gd name="connsiteY3" fmla="*/ 92814 h 1081821"/>
              <a:gd name="connsiteX4" fmla="*/ 192300 w 218988"/>
              <a:gd name="connsiteY4" fmla="*/ 975272 h 1081821"/>
              <a:gd name="connsiteX5" fmla="*/ 92124 w 218988"/>
              <a:gd name="connsiteY5" fmla="*/ 1081430 h 1081821"/>
              <a:gd name="connsiteX6" fmla="*/ 0 w 218988"/>
              <a:gd name="connsiteY6" fmla="*/ 971591 h 1081821"/>
              <a:gd name="connsiteX7" fmla="*/ 33360 w 218988"/>
              <a:gd name="connsiteY7" fmla="*/ 92814 h 1081821"/>
              <a:gd name="connsiteX0" fmla="*/ 33360 w 263628"/>
              <a:gd name="connsiteY0" fmla="*/ 92814 h 1081821"/>
              <a:gd name="connsiteX1" fmla="*/ 126174 w 263628"/>
              <a:gd name="connsiteY1" fmla="*/ 0 h 1081821"/>
              <a:gd name="connsiteX2" fmla="*/ 126174 w 263628"/>
              <a:gd name="connsiteY2" fmla="*/ 0 h 1081821"/>
              <a:gd name="connsiteX3" fmla="*/ 218988 w 263628"/>
              <a:gd name="connsiteY3" fmla="*/ 92814 h 1081821"/>
              <a:gd name="connsiteX4" fmla="*/ 192300 w 263628"/>
              <a:gd name="connsiteY4" fmla="*/ 975272 h 1081821"/>
              <a:gd name="connsiteX5" fmla="*/ 92124 w 263628"/>
              <a:gd name="connsiteY5" fmla="*/ 1081430 h 1081821"/>
              <a:gd name="connsiteX6" fmla="*/ 0 w 263628"/>
              <a:gd name="connsiteY6" fmla="*/ 971591 h 1081821"/>
              <a:gd name="connsiteX7" fmla="*/ 33360 w 263628"/>
              <a:gd name="connsiteY7" fmla="*/ 92814 h 1081821"/>
              <a:gd name="connsiteX0" fmla="*/ 33360 w 275270"/>
              <a:gd name="connsiteY0" fmla="*/ 92814 h 1082814"/>
              <a:gd name="connsiteX1" fmla="*/ 126174 w 275270"/>
              <a:gd name="connsiteY1" fmla="*/ 0 h 1082814"/>
              <a:gd name="connsiteX2" fmla="*/ 126174 w 275270"/>
              <a:gd name="connsiteY2" fmla="*/ 0 h 1082814"/>
              <a:gd name="connsiteX3" fmla="*/ 218988 w 275270"/>
              <a:gd name="connsiteY3" fmla="*/ 92814 h 1082814"/>
              <a:gd name="connsiteX4" fmla="*/ 208980 w 275270"/>
              <a:gd name="connsiteY4" fmla="*/ 984474 h 1082814"/>
              <a:gd name="connsiteX5" fmla="*/ 92124 w 275270"/>
              <a:gd name="connsiteY5" fmla="*/ 1081430 h 1082814"/>
              <a:gd name="connsiteX6" fmla="*/ 0 w 275270"/>
              <a:gd name="connsiteY6" fmla="*/ 971591 h 1082814"/>
              <a:gd name="connsiteX7" fmla="*/ 33360 w 275270"/>
              <a:gd name="connsiteY7" fmla="*/ 92814 h 1082814"/>
              <a:gd name="connsiteX0" fmla="*/ 33360 w 275270"/>
              <a:gd name="connsiteY0" fmla="*/ 92814 h 1081622"/>
              <a:gd name="connsiteX1" fmla="*/ 126174 w 275270"/>
              <a:gd name="connsiteY1" fmla="*/ 0 h 1081622"/>
              <a:gd name="connsiteX2" fmla="*/ 126174 w 275270"/>
              <a:gd name="connsiteY2" fmla="*/ 0 h 1081622"/>
              <a:gd name="connsiteX3" fmla="*/ 218988 w 275270"/>
              <a:gd name="connsiteY3" fmla="*/ 92814 h 1081622"/>
              <a:gd name="connsiteX4" fmla="*/ 208980 w 275270"/>
              <a:gd name="connsiteY4" fmla="*/ 984474 h 1081622"/>
              <a:gd name="connsiteX5" fmla="*/ 92124 w 275270"/>
              <a:gd name="connsiteY5" fmla="*/ 1081430 h 1081622"/>
              <a:gd name="connsiteX6" fmla="*/ 0 w 275270"/>
              <a:gd name="connsiteY6" fmla="*/ 971591 h 1081622"/>
              <a:gd name="connsiteX7" fmla="*/ 33360 w 275270"/>
              <a:gd name="connsiteY7" fmla="*/ 92814 h 1081622"/>
              <a:gd name="connsiteX0" fmla="*/ 33360 w 281342"/>
              <a:gd name="connsiteY0" fmla="*/ 92814 h 1081880"/>
              <a:gd name="connsiteX1" fmla="*/ 126174 w 281342"/>
              <a:gd name="connsiteY1" fmla="*/ 0 h 1081880"/>
              <a:gd name="connsiteX2" fmla="*/ 126174 w 281342"/>
              <a:gd name="connsiteY2" fmla="*/ 0 h 1081880"/>
              <a:gd name="connsiteX3" fmla="*/ 218988 w 281342"/>
              <a:gd name="connsiteY3" fmla="*/ 92814 h 1081880"/>
              <a:gd name="connsiteX4" fmla="*/ 217320 w 281342"/>
              <a:gd name="connsiteY4" fmla="*/ 989075 h 1081880"/>
              <a:gd name="connsiteX5" fmla="*/ 92124 w 281342"/>
              <a:gd name="connsiteY5" fmla="*/ 1081430 h 1081880"/>
              <a:gd name="connsiteX6" fmla="*/ 0 w 281342"/>
              <a:gd name="connsiteY6" fmla="*/ 971591 h 1081880"/>
              <a:gd name="connsiteX7" fmla="*/ 33360 w 281342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15099 w 254742"/>
              <a:gd name="connsiteY0" fmla="*/ 92814 h 1081880"/>
              <a:gd name="connsiteX1" fmla="*/ 107913 w 254742"/>
              <a:gd name="connsiteY1" fmla="*/ 0 h 1081880"/>
              <a:gd name="connsiteX2" fmla="*/ 107913 w 254742"/>
              <a:gd name="connsiteY2" fmla="*/ 0 h 1081880"/>
              <a:gd name="connsiteX3" fmla="*/ 200727 w 254742"/>
              <a:gd name="connsiteY3" fmla="*/ 92814 h 1081880"/>
              <a:gd name="connsiteX4" fmla="*/ 199059 w 254742"/>
              <a:gd name="connsiteY4" fmla="*/ 989075 h 1081880"/>
              <a:gd name="connsiteX5" fmla="*/ 73863 w 254742"/>
              <a:gd name="connsiteY5" fmla="*/ 1081430 h 1081880"/>
              <a:gd name="connsiteX6" fmla="*/ 0 w 254742"/>
              <a:gd name="connsiteY6" fmla="*/ 968068 h 1081880"/>
              <a:gd name="connsiteX7" fmla="*/ 15099 w 254742"/>
              <a:gd name="connsiteY7" fmla="*/ 92814 h 1081880"/>
              <a:gd name="connsiteX0" fmla="*/ 18205 w 257848"/>
              <a:gd name="connsiteY0" fmla="*/ 92814 h 1081880"/>
              <a:gd name="connsiteX1" fmla="*/ 111019 w 257848"/>
              <a:gd name="connsiteY1" fmla="*/ 0 h 1081880"/>
              <a:gd name="connsiteX2" fmla="*/ 111019 w 257848"/>
              <a:gd name="connsiteY2" fmla="*/ 0 h 1081880"/>
              <a:gd name="connsiteX3" fmla="*/ 203833 w 257848"/>
              <a:gd name="connsiteY3" fmla="*/ 92814 h 1081880"/>
              <a:gd name="connsiteX4" fmla="*/ 202165 w 257848"/>
              <a:gd name="connsiteY4" fmla="*/ 989075 h 1081880"/>
              <a:gd name="connsiteX5" fmla="*/ 76969 w 257848"/>
              <a:gd name="connsiteY5" fmla="*/ 1081430 h 1081880"/>
              <a:gd name="connsiteX6" fmla="*/ 3106 w 257848"/>
              <a:gd name="connsiteY6" fmla="*/ 968068 h 1081880"/>
              <a:gd name="connsiteX7" fmla="*/ 18205 w 257848"/>
              <a:gd name="connsiteY7" fmla="*/ 92814 h 1081880"/>
              <a:gd name="connsiteX0" fmla="*/ 13230 w 252873"/>
              <a:gd name="connsiteY0" fmla="*/ 92814 h 1081880"/>
              <a:gd name="connsiteX1" fmla="*/ 106044 w 252873"/>
              <a:gd name="connsiteY1" fmla="*/ 0 h 1081880"/>
              <a:gd name="connsiteX2" fmla="*/ 106044 w 252873"/>
              <a:gd name="connsiteY2" fmla="*/ 0 h 1081880"/>
              <a:gd name="connsiteX3" fmla="*/ 198858 w 252873"/>
              <a:gd name="connsiteY3" fmla="*/ 92814 h 1081880"/>
              <a:gd name="connsiteX4" fmla="*/ 197190 w 252873"/>
              <a:gd name="connsiteY4" fmla="*/ 989075 h 1081880"/>
              <a:gd name="connsiteX5" fmla="*/ 71994 w 252873"/>
              <a:gd name="connsiteY5" fmla="*/ 1081430 h 1081880"/>
              <a:gd name="connsiteX6" fmla="*/ 3452 w 252873"/>
              <a:gd name="connsiteY6" fmla="*/ 968284 h 1081880"/>
              <a:gd name="connsiteX7" fmla="*/ 13230 w 252873"/>
              <a:gd name="connsiteY7" fmla="*/ 92814 h 1081880"/>
              <a:gd name="connsiteX0" fmla="*/ 11857 w 251500"/>
              <a:gd name="connsiteY0" fmla="*/ 92814 h 1109339"/>
              <a:gd name="connsiteX1" fmla="*/ 104671 w 251500"/>
              <a:gd name="connsiteY1" fmla="*/ 0 h 1109339"/>
              <a:gd name="connsiteX2" fmla="*/ 104671 w 251500"/>
              <a:gd name="connsiteY2" fmla="*/ 0 h 1109339"/>
              <a:gd name="connsiteX3" fmla="*/ 197485 w 251500"/>
              <a:gd name="connsiteY3" fmla="*/ 92814 h 1109339"/>
              <a:gd name="connsiteX4" fmla="*/ 195817 w 251500"/>
              <a:gd name="connsiteY4" fmla="*/ 989075 h 1109339"/>
              <a:gd name="connsiteX5" fmla="*/ 101464 w 251500"/>
              <a:gd name="connsiteY5" fmla="*/ 1109325 h 1109339"/>
              <a:gd name="connsiteX6" fmla="*/ 2079 w 251500"/>
              <a:gd name="connsiteY6" fmla="*/ 968284 h 1109339"/>
              <a:gd name="connsiteX7" fmla="*/ 11857 w 251500"/>
              <a:gd name="connsiteY7" fmla="*/ 92814 h 1109339"/>
              <a:gd name="connsiteX0" fmla="*/ 11857 w 267344"/>
              <a:gd name="connsiteY0" fmla="*/ 92814 h 1109356"/>
              <a:gd name="connsiteX1" fmla="*/ 104671 w 267344"/>
              <a:gd name="connsiteY1" fmla="*/ 0 h 1109356"/>
              <a:gd name="connsiteX2" fmla="*/ 104671 w 267344"/>
              <a:gd name="connsiteY2" fmla="*/ 0 h 1109356"/>
              <a:gd name="connsiteX3" fmla="*/ 197485 w 267344"/>
              <a:gd name="connsiteY3" fmla="*/ 92814 h 1109356"/>
              <a:gd name="connsiteX4" fmla="*/ 216666 w 267344"/>
              <a:gd name="connsiteY4" fmla="*/ 1000578 h 1109356"/>
              <a:gd name="connsiteX5" fmla="*/ 101464 w 267344"/>
              <a:gd name="connsiteY5" fmla="*/ 1109325 h 1109356"/>
              <a:gd name="connsiteX6" fmla="*/ 2079 w 267344"/>
              <a:gd name="connsiteY6" fmla="*/ 968284 h 1109356"/>
              <a:gd name="connsiteX7" fmla="*/ 11857 w 267344"/>
              <a:gd name="connsiteY7" fmla="*/ 92814 h 1109356"/>
              <a:gd name="connsiteX0" fmla="*/ 11522 w 267009"/>
              <a:gd name="connsiteY0" fmla="*/ 92814 h 1093317"/>
              <a:gd name="connsiteX1" fmla="*/ 104336 w 267009"/>
              <a:gd name="connsiteY1" fmla="*/ 0 h 1093317"/>
              <a:gd name="connsiteX2" fmla="*/ 104336 w 267009"/>
              <a:gd name="connsiteY2" fmla="*/ 0 h 1093317"/>
              <a:gd name="connsiteX3" fmla="*/ 197150 w 267009"/>
              <a:gd name="connsiteY3" fmla="*/ 92814 h 1093317"/>
              <a:gd name="connsiteX4" fmla="*/ 216331 w 267009"/>
              <a:gd name="connsiteY4" fmla="*/ 1000578 h 1093317"/>
              <a:gd name="connsiteX5" fmla="*/ 115651 w 267009"/>
              <a:gd name="connsiteY5" fmla="*/ 1092861 h 1093317"/>
              <a:gd name="connsiteX6" fmla="*/ 1744 w 267009"/>
              <a:gd name="connsiteY6" fmla="*/ 968284 h 1093317"/>
              <a:gd name="connsiteX7" fmla="*/ 11522 w 267009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768 w 256255"/>
              <a:gd name="connsiteY0" fmla="*/ 92814 h 1093317"/>
              <a:gd name="connsiteX1" fmla="*/ 93582 w 256255"/>
              <a:gd name="connsiteY1" fmla="*/ 0 h 1093317"/>
              <a:gd name="connsiteX2" fmla="*/ 93582 w 256255"/>
              <a:gd name="connsiteY2" fmla="*/ 0 h 1093317"/>
              <a:gd name="connsiteX3" fmla="*/ 186396 w 256255"/>
              <a:gd name="connsiteY3" fmla="*/ 92814 h 1093317"/>
              <a:gd name="connsiteX4" fmla="*/ 205577 w 256255"/>
              <a:gd name="connsiteY4" fmla="*/ 1000578 h 1093317"/>
              <a:gd name="connsiteX5" fmla="*/ 104897 w 256255"/>
              <a:gd name="connsiteY5" fmla="*/ 1092861 h 1093317"/>
              <a:gd name="connsiteX6" fmla="*/ 50375 w 256255"/>
              <a:gd name="connsiteY6" fmla="*/ 949375 h 1093317"/>
              <a:gd name="connsiteX7" fmla="*/ 768 w 256255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64561 w 255487"/>
              <a:gd name="connsiteY6" fmla="*/ 922269 h 1093317"/>
              <a:gd name="connsiteX7" fmla="*/ 0 w 255487"/>
              <a:gd name="connsiteY7" fmla="*/ 92814 h 1093317"/>
              <a:gd name="connsiteX0" fmla="*/ 0 w 234773"/>
              <a:gd name="connsiteY0" fmla="*/ 92814 h 1093067"/>
              <a:gd name="connsiteX1" fmla="*/ 92814 w 234773"/>
              <a:gd name="connsiteY1" fmla="*/ 0 h 1093067"/>
              <a:gd name="connsiteX2" fmla="*/ 92814 w 234773"/>
              <a:gd name="connsiteY2" fmla="*/ 0 h 1093067"/>
              <a:gd name="connsiteX3" fmla="*/ 185628 w 234773"/>
              <a:gd name="connsiteY3" fmla="*/ 92814 h 1093067"/>
              <a:gd name="connsiteX4" fmla="*/ 177273 w 234773"/>
              <a:gd name="connsiteY4" fmla="*/ 996264 h 1093067"/>
              <a:gd name="connsiteX5" fmla="*/ 104129 w 234773"/>
              <a:gd name="connsiteY5" fmla="*/ 1092861 h 1093067"/>
              <a:gd name="connsiteX6" fmla="*/ 64561 w 234773"/>
              <a:gd name="connsiteY6" fmla="*/ 922269 h 1093067"/>
              <a:gd name="connsiteX7" fmla="*/ 0 w 234773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64561 w 221636"/>
              <a:gd name="connsiteY6" fmla="*/ 922269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36521 w 221636"/>
              <a:gd name="connsiteY6" fmla="*/ 90408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26794 w 221636"/>
              <a:gd name="connsiteY6" fmla="*/ 896283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4634 w 221636"/>
              <a:gd name="connsiteY6" fmla="*/ 911541 h 1093067"/>
              <a:gd name="connsiteX7" fmla="*/ 0 w 221636"/>
              <a:gd name="connsiteY7" fmla="*/ 92814 h 10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36" h="1093067">
                <a:moveTo>
                  <a:pt x="0" y="92814"/>
                </a:moveTo>
                <a:cubicBezTo>
                  <a:pt x="0" y="41554"/>
                  <a:pt x="41554" y="0"/>
                  <a:pt x="92814" y="0"/>
                </a:cubicBezTo>
                <a:lnTo>
                  <a:pt x="92814" y="0"/>
                </a:lnTo>
                <a:cubicBezTo>
                  <a:pt x="144074" y="0"/>
                  <a:pt x="185628" y="41554"/>
                  <a:pt x="185628" y="92814"/>
                </a:cubicBezTo>
                <a:cubicBezTo>
                  <a:pt x="185628" y="391875"/>
                  <a:pt x="271959" y="727686"/>
                  <a:pt x="177273" y="996264"/>
                </a:cubicBezTo>
                <a:cubicBezTo>
                  <a:pt x="130965" y="1098196"/>
                  <a:pt x="136179" y="1093474"/>
                  <a:pt x="104129" y="1092861"/>
                </a:cubicBezTo>
                <a:cubicBezTo>
                  <a:pt x="52869" y="1092861"/>
                  <a:pt x="-3562" y="1007231"/>
                  <a:pt x="4634" y="911541"/>
                </a:cubicBezTo>
                <a:cubicBezTo>
                  <a:pt x="38113" y="592878"/>
                  <a:pt x="74723" y="397746"/>
                  <a:pt x="0" y="9281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ounded Rectangle 35"/>
          <p:cNvSpPr/>
          <p:nvPr/>
        </p:nvSpPr>
        <p:spPr>
          <a:xfrm>
            <a:off x="4091649" y="6502685"/>
            <a:ext cx="291122" cy="224958"/>
          </a:xfrm>
          <a:prstGeom prst="roundRect">
            <a:avLst>
              <a:gd name="adj" fmla="val 50000"/>
            </a:avLst>
          </a:pr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/>
          <a:srcRect r="39271"/>
          <a:stretch/>
        </p:blipFill>
        <p:spPr>
          <a:xfrm>
            <a:off x="3197704" y="3889471"/>
            <a:ext cx="862646" cy="23410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/>
          <a:srcRect r="39271"/>
          <a:stretch/>
        </p:blipFill>
        <p:spPr>
          <a:xfrm flipH="1">
            <a:off x="4051818" y="3889471"/>
            <a:ext cx="862646" cy="2341067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733627" y="3199537"/>
            <a:ext cx="617567" cy="794885"/>
          </a:xfrm>
          <a:prstGeom prst="ellipse">
            <a:avLst/>
          </a:prstGeom>
          <a:solidFill>
            <a:srgbClr val="FFD966"/>
          </a:solidFill>
          <a:ln w="38100">
            <a:solidFill>
              <a:srgbClr val="C0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2983815" y="2519021"/>
            <a:ext cx="2802489" cy="3925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Freeform 53"/>
          <p:cNvSpPr/>
          <p:nvPr/>
        </p:nvSpPr>
        <p:spPr>
          <a:xfrm flipH="1">
            <a:off x="834539" y="4173021"/>
            <a:ext cx="2198339" cy="3569735"/>
          </a:xfrm>
          <a:custGeom>
            <a:avLst/>
            <a:gdLst>
              <a:gd name="connsiteX0" fmla="*/ 0 w 3260558"/>
              <a:gd name="connsiteY0" fmla="*/ 3946358 h 3946358"/>
              <a:gd name="connsiteX1" fmla="*/ 986590 w 3260558"/>
              <a:gd name="connsiteY1" fmla="*/ 1540042 h 3946358"/>
              <a:gd name="connsiteX2" fmla="*/ 1371600 w 3260558"/>
              <a:gd name="connsiteY2" fmla="*/ 228600 h 3946358"/>
              <a:gd name="connsiteX3" fmla="*/ 1913021 w 3260558"/>
              <a:gd name="connsiteY3" fmla="*/ 0 h 3946358"/>
              <a:gd name="connsiteX4" fmla="*/ 2755232 w 3260558"/>
              <a:gd name="connsiteY4" fmla="*/ 385011 h 3946358"/>
              <a:gd name="connsiteX5" fmla="*/ 3260558 w 3260558"/>
              <a:gd name="connsiteY5" fmla="*/ 1949116 h 3946358"/>
              <a:gd name="connsiteX6" fmla="*/ 2743200 w 3260558"/>
              <a:gd name="connsiteY6" fmla="*/ 3429000 h 3946358"/>
              <a:gd name="connsiteX7" fmla="*/ 0 w 3260558"/>
              <a:gd name="connsiteY7" fmla="*/ 3946358 h 3946358"/>
              <a:gd name="connsiteX0" fmla="*/ 0 w 3260568"/>
              <a:gd name="connsiteY0" fmla="*/ 3946358 h 3946358"/>
              <a:gd name="connsiteX1" fmla="*/ 986590 w 3260568"/>
              <a:gd name="connsiteY1" fmla="*/ 1540042 h 3946358"/>
              <a:gd name="connsiteX2" fmla="*/ 1371600 w 3260568"/>
              <a:gd name="connsiteY2" fmla="*/ 228600 h 3946358"/>
              <a:gd name="connsiteX3" fmla="*/ 1913021 w 3260568"/>
              <a:gd name="connsiteY3" fmla="*/ 0 h 3946358"/>
              <a:gd name="connsiteX4" fmla="*/ 2755232 w 3260568"/>
              <a:gd name="connsiteY4" fmla="*/ 385011 h 3946358"/>
              <a:gd name="connsiteX5" fmla="*/ 3260558 w 3260568"/>
              <a:gd name="connsiteY5" fmla="*/ 1949116 h 3946358"/>
              <a:gd name="connsiteX6" fmla="*/ 2743200 w 3260568"/>
              <a:gd name="connsiteY6" fmla="*/ 3429000 h 3946358"/>
              <a:gd name="connsiteX7" fmla="*/ 0 w 3260568"/>
              <a:gd name="connsiteY7" fmla="*/ 3946358 h 3946358"/>
              <a:gd name="connsiteX0" fmla="*/ 0 w 3260568"/>
              <a:gd name="connsiteY0" fmla="*/ 3946358 h 3946358"/>
              <a:gd name="connsiteX1" fmla="*/ 986590 w 3260568"/>
              <a:gd name="connsiteY1" fmla="*/ 1540042 h 3946358"/>
              <a:gd name="connsiteX2" fmla="*/ 1371600 w 3260568"/>
              <a:gd name="connsiteY2" fmla="*/ 228600 h 3946358"/>
              <a:gd name="connsiteX3" fmla="*/ 1913021 w 3260568"/>
              <a:gd name="connsiteY3" fmla="*/ 0 h 3946358"/>
              <a:gd name="connsiteX4" fmla="*/ 2755232 w 3260568"/>
              <a:gd name="connsiteY4" fmla="*/ 385011 h 3946358"/>
              <a:gd name="connsiteX5" fmla="*/ 3260558 w 3260568"/>
              <a:gd name="connsiteY5" fmla="*/ 1949116 h 3946358"/>
              <a:gd name="connsiteX6" fmla="*/ 2743200 w 3260568"/>
              <a:gd name="connsiteY6" fmla="*/ 3429000 h 3946358"/>
              <a:gd name="connsiteX7" fmla="*/ 0 w 3260568"/>
              <a:gd name="connsiteY7" fmla="*/ 3946358 h 3946358"/>
              <a:gd name="connsiteX0" fmla="*/ 0 w 3260568"/>
              <a:gd name="connsiteY0" fmla="*/ 3957735 h 3957735"/>
              <a:gd name="connsiteX1" fmla="*/ 986590 w 3260568"/>
              <a:gd name="connsiteY1" fmla="*/ 1551419 h 3957735"/>
              <a:gd name="connsiteX2" fmla="*/ 1371600 w 3260568"/>
              <a:gd name="connsiteY2" fmla="*/ 239977 h 3957735"/>
              <a:gd name="connsiteX3" fmla="*/ 1913021 w 3260568"/>
              <a:gd name="connsiteY3" fmla="*/ 11377 h 3957735"/>
              <a:gd name="connsiteX4" fmla="*/ 2755232 w 3260568"/>
              <a:gd name="connsiteY4" fmla="*/ 396388 h 3957735"/>
              <a:gd name="connsiteX5" fmla="*/ 3260558 w 3260568"/>
              <a:gd name="connsiteY5" fmla="*/ 1960493 h 3957735"/>
              <a:gd name="connsiteX6" fmla="*/ 2743200 w 3260568"/>
              <a:gd name="connsiteY6" fmla="*/ 3440377 h 3957735"/>
              <a:gd name="connsiteX7" fmla="*/ 0 w 3260568"/>
              <a:gd name="connsiteY7" fmla="*/ 3957735 h 3957735"/>
              <a:gd name="connsiteX0" fmla="*/ 0 w 3260568"/>
              <a:gd name="connsiteY0" fmla="*/ 3957735 h 3957735"/>
              <a:gd name="connsiteX1" fmla="*/ 986590 w 3260568"/>
              <a:gd name="connsiteY1" fmla="*/ 1551419 h 3957735"/>
              <a:gd name="connsiteX2" fmla="*/ 1371600 w 3260568"/>
              <a:gd name="connsiteY2" fmla="*/ 239977 h 3957735"/>
              <a:gd name="connsiteX3" fmla="*/ 1913021 w 3260568"/>
              <a:gd name="connsiteY3" fmla="*/ 11377 h 3957735"/>
              <a:gd name="connsiteX4" fmla="*/ 2755232 w 3260568"/>
              <a:gd name="connsiteY4" fmla="*/ 396388 h 3957735"/>
              <a:gd name="connsiteX5" fmla="*/ 3260558 w 3260568"/>
              <a:gd name="connsiteY5" fmla="*/ 1960493 h 3957735"/>
              <a:gd name="connsiteX6" fmla="*/ 2743200 w 3260568"/>
              <a:gd name="connsiteY6" fmla="*/ 3440377 h 3957735"/>
              <a:gd name="connsiteX7" fmla="*/ 0 w 3260568"/>
              <a:gd name="connsiteY7" fmla="*/ 3957735 h 3957735"/>
              <a:gd name="connsiteX0" fmla="*/ 0 w 3260568"/>
              <a:gd name="connsiteY0" fmla="*/ 3946531 h 3946531"/>
              <a:gd name="connsiteX1" fmla="*/ 986590 w 3260568"/>
              <a:gd name="connsiteY1" fmla="*/ 1540215 h 3946531"/>
              <a:gd name="connsiteX2" fmla="*/ 1323473 w 3260568"/>
              <a:gd name="connsiteY2" fmla="*/ 409246 h 3946531"/>
              <a:gd name="connsiteX3" fmla="*/ 1913021 w 3260568"/>
              <a:gd name="connsiteY3" fmla="*/ 173 h 3946531"/>
              <a:gd name="connsiteX4" fmla="*/ 2755232 w 3260568"/>
              <a:gd name="connsiteY4" fmla="*/ 385184 h 3946531"/>
              <a:gd name="connsiteX5" fmla="*/ 3260558 w 3260568"/>
              <a:gd name="connsiteY5" fmla="*/ 1949289 h 3946531"/>
              <a:gd name="connsiteX6" fmla="*/ 2743200 w 3260568"/>
              <a:gd name="connsiteY6" fmla="*/ 3429173 h 3946531"/>
              <a:gd name="connsiteX7" fmla="*/ 0 w 3260568"/>
              <a:gd name="connsiteY7" fmla="*/ 3946531 h 3946531"/>
              <a:gd name="connsiteX0" fmla="*/ 50793 w 3311361"/>
              <a:gd name="connsiteY0" fmla="*/ 3946531 h 3946531"/>
              <a:gd name="connsiteX1" fmla="*/ 1037383 w 3311361"/>
              <a:gd name="connsiteY1" fmla="*/ 1540215 h 3946531"/>
              <a:gd name="connsiteX2" fmla="*/ 1374266 w 3311361"/>
              <a:gd name="connsiteY2" fmla="*/ 409246 h 3946531"/>
              <a:gd name="connsiteX3" fmla="*/ 1963814 w 3311361"/>
              <a:gd name="connsiteY3" fmla="*/ 173 h 3946531"/>
              <a:gd name="connsiteX4" fmla="*/ 2806025 w 3311361"/>
              <a:gd name="connsiteY4" fmla="*/ 385184 h 3946531"/>
              <a:gd name="connsiteX5" fmla="*/ 3311351 w 3311361"/>
              <a:gd name="connsiteY5" fmla="*/ 1949289 h 3946531"/>
              <a:gd name="connsiteX6" fmla="*/ 2793993 w 3311361"/>
              <a:gd name="connsiteY6" fmla="*/ 3429173 h 3946531"/>
              <a:gd name="connsiteX7" fmla="*/ 50793 w 3311361"/>
              <a:gd name="connsiteY7" fmla="*/ 3946531 h 3946531"/>
              <a:gd name="connsiteX0" fmla="*/ 0 w 3260568"/>
              <a:gd name="connsiteY0" fmla="*/ 3946531 h 3946531"/>
              <a:gd name="connsiteX1" fmla="*/ 986590 w 3260568"/>
              <a:gd name="connsiteY1" fmla="*/ 1540215 h 3946531"/>
              <a:gd name="connsiteX2" fmla="*/ 1323473 w 3260568"/>
              <a:gd name="connsiteY2" fmla="*/ 409246 h 3946531"/>
              <a:gd name="connsiteX3" fmla="*/ 1913021 w 3260568"/>
              <a:gd name="connsiteY3" fmla="*/ 173 h 3946531"/>
              <a:gd name="connsiteX4" fmla="*/ 2755232 w 3260568"/>
              <a:gd name="connsiteY4" fmla="*/ 385184 h 3946531"/>
              <a:gd name="connsiteX5" fmla="*/ 3260558 w 3260568"/>
              <a:gd name="connsiteY5" fmla="*/ 1949289 h 3946531"/>
              <a:gd name="connsiteX6" fmla="*/ 2743200 w 3260568"/>
              <a:gd name="connsiteY6" fmla="*/ 3429173 h 3946531"/>
              <a:gd name="connsiteX7" fmla="*/ 0 w 3260568"/>
              <a:gd name="connsiteY7" fmla="*/ 3946531 h 3946531"/>
              <a:gd name="connsiteX0" fmla="*/ 0 w 3345529"/>
              <a:gd name="connsiteY0" fmla="*/ 3946531 h 3946531"/>
              <a:gd name="connsiteX1" fmla="*/ 986590 w 3345529"/>
              <a:gd name="connsiteY1" fmla="*/ 1540215 h 3946531"/>
              <a:gd name="connsiteX2" fmla="*/ 1323473 w 3345529"/>
              <a:gd name="connsiteY2" fmla="*/ 409246 h 3946531"/>
              <a:gd name="connsiteX3" fmla="*/ 1913021 w 3345529"/>
              <a:gd name="connsiteY3" fmla="*/ 173 h 3946531"/>
              <a:gd name="connsiteX4" fmla="*/ 2755232 w 3345529"/>
              <a:gd name="connsiteY4" fmla="*/ 385184 h 3946531"/>
              <a:gd name="connsiteX5" fmla="*/ 3260558 w 3345529"/>
              <a:gd name="connsiteY5" fmla="*/ 1949289 h 3946531"/>
              <a:gd name="connsiteX6" fmla="*/ 2743200 w 3345529"/>
              <a:gd name="connsiteY6" fmla="*/ 3429173 h 3946531"/>
              <a:gd name="connsiteX7" fmla="*/ 0 w 3345529"/>
              <a:gd name="connsiteY7" fmla="*/ 3946531 h 3946531"/>
              <a:gd name="connsiteX0" fmla="*/ 0 w 3268720"/>
              <a:gd name="connsiteY0" fmla="*/ 3946531 h 3946531"/>
              <a:gd name="connsiteX1" fmla="*/ 986590 w 3268720"/>
              <a:gd name="connsiteY1" fmla="*/ 1540215 h 3946531"/>
              <a:gd name="connsiteX2" fmla="*/ 1323473 w 3268720"/>
              <a:gd name="connsiteY2" fmla="*/ 409246 h 3946531"/>
              <a:gd name="connsiteX3" fmla="*/ 1913021 w 3268720"/>
              <a:gd name="connsiteY3" fmla="*/ 173 h 3946531"/>
              <a:gd name="connsiteX4" fmla="*/ 2755232 w 3268720"/>
              <a:gd name="connsiteY4" fmla="*/ 385184 h 3946531"/>
              <a:gd name="connsiteX5" fmla="*/ 3260558 w 3268720"/>
              <a:gd name="connsiteY5" fmla="*/ 1949289 h 3946531"/>
              <a:gd name="connsiteX6" fmla="*/ 2743200 w 3268720"/>
              <a:gd name="connsiteY6" fmla="*/ 3429173 h 3946531"/>
              <a:gd name="connsiteX7" fmla="*/ 0 w 3268720"/>
              <a:gd name="connsiteY7" fmla="*/ 3946531 h 3946531"/>
              <a:gd name="connsiteX0" fmla="*/ 0 w 3276999"/>
              <a:gd name="connsiteY0" fmla="*/ 3948135 h 3948135"/>
              <a:gd name="connsiteX1" fmla="*/ 986590 w 3276999"/>
              <a:gd name="connsiteY1" fmla="*/ 1541819 h 3948135"/>
              <a:gd name="connsiteX2" fmla="*/ 1323473 w 3276999"/>
              <a:gd name="connsiteY2" fmla="*/ 410850 h 3948135"/>
              <a:gd name="connsiteX3" fmla="*/ 1913021 w 3276999"/>
              <a:gd name="connsiteY3" fmla="*/ 1777 h 3948135"/>
              <a:gd name="connsiteX4" fmla="*/ 2640932 w 3276999"/>
              <a:gd name="connsiteY4" fmla="*/ 539188 h 3948135"/>
              <a:gd name="connsiteX5" fmla="*/ 3260558 w 3276999"/>
              <a:gd name="connsiteY5" fmla="*/ 1950893 h 3948135"/>
              <a:gd name="connsiteX6" fmla="*/ 2743200 w 3276999"/>
              <a:gd name="connsiteY6" fmla="*/ 3430777 h 3948135"/>
              <a:gd name="connsiteX7" fmla="*/ 0 w 3276999"/>
              <a:gd name="connsiteY7" fmla="*/ 3948135 h 3948135"/>
              <a:gd name="connsiteX0" fmla="*/ 0 w 3276999"/>
              <a:gd name="connsiteY0" fmla="*/ 3798614 h 3798614"/>
              <a:gd name="connsiteX1" fmla="*/ 986590 w 3276999"/>
              <a:gd name="connsiteY1" fmla="*/ 1392298 h 3798614"/>
              <a:gd name="connsiteX2" fmla="*/ 1323473 w 3276999"/>
              <a:gd name="connsiteY2" fmla="*/ 261329 h 3798614"/>
              <a:gd name="connsiteX3" fmla="*/ 1979696 w 3276999"/>
              <a:gd name="connsiteY3" fmla="*/ 4656 h 3798614"/>
              <a:gd name="connsiteX4" fmla="*/ 2640932 w 3276999"/>
              <a:gd name="connsiteY4" fmla="*/ 389667 h 3798614"/>
              <a:gd name="connsiteX5" fmla="*/ 3260558 w 3276999"/>
              <a:gd name="connsiteY5" fmla="*/ 1801372 h 3798614"/>
              <a:gd name="connsiteX6" fmla="*/ 2743200 w 3276999"/>
              <a:gd name="connsiteY6" fmla="*/ 3281256 h 3798614"/>
              <a:gd name="connsiteX7" fmla="*/ 0 w 3276999"/>
              <a:gd name="connsiteY7" fmla="*/ 3798614 h 3798614"/>
              <a:gd name="connsiteX0" fmla="*/ 0 w 3173601"/>
              <a:gd name="connsiteY0" fmla="*/ 3798614 h 3798614"/>
              <a:gd name="connsiteX1" fmla="*/ 986590 w 3173601"/>
              <a:gd name="connsiteY1" fmla="*/ 1392298 h 3798614"/>
              <a:gd name="connsiteX2" fmla="*/ 1323473 w 3173601"/>
              <a:gd name="connsiteY2" fmla="*/ 261329 h 3798614"/>
              <a:gd name="connsiteX3" fmla="*/ 1979696 w 3173601"/>
              <a:gd name="connsiteY3" fmla="*/ 4656 h 3798614"/>
              <a:gd name="connsiteX4" fmla="*/ 2640932 w 3173601"/>
              <a:gd name="connsiteY4" fmla="*/ 389667 h 3798614"/>
              <a:gd name="connsiteX5" fmla="*/ 3155783 w 3173601"/>
              <a:gd name="connsiteY5" fmla="*/ 1791847 h 3798614"/>
              <a:gd name="connsiteX6" fmla="*/ 2743200 w 3173601"/>
              <a:gd name="connsiteY6" fmla="*/ 3281256 h 3798614"/>
              <a:gd name="connsiteX7" fmla="*/ 0 w 3173601"/>
              <a:gd name="connsiteY7" fmla="*/ 3798614 h 3798614"/>
              <a:gd name="connsiteX0" fmla="*/ 0 w 3155812"/>
              <a:gd name="connsiteY0" fmla="*/ 3798614 h 3798614"/>
              <a:gd name="connsiteX1" fmla="*/ 986590 w 3155812"/>
              <a:gd name="connsiteY1" fmla="*/ 1392298 h 3798614"/>
              <a:gd name="connsiteX2" fmla="*/ 1323473 w 3155812"/>
              <a:gd name="connsiteY2" fmla="*/ 261329 h 3798614"/>
              <a:gd name="connsiteX3" fmla="*/ 1979696 w 3155812"/>
              <a:gd name="connsiteY3" fmla="*/ 4656 h 3798614"/>
              <a:gd name="connsiteX4" fmla="*/ 2640932 w 3155812"/>
              <a:gd name="connsiteY4" fmla="*/ 389667 h 3798614"/>
              <a:gd name="connsiteX5" fmla="*/ 3155783 w 3155812"/>
              <a:gd name="connsiteY5" fmla="*/ 1791847 h 3798614"/>
              <a:gd name="connsiteX6" fmla="*/ 2619375 w 3155812"/>
              <a:gd name="connsiteY6" fmla="*/ 3281256 h 3798614"/>
              <a:gd name="connsiteX7" fmla="*/ 0 w 3155812"/>
              <a:gd name="connsiteY7" fmla="*/ 3798614 h 3798614"/>
              <a:gd name="connsiteX0" fmla="*/ 0 w 2984362"/>
              <a:gd name="connsiteY0" fmla="*/ 3579539 h 3579539"/>
              <a:gd name="connsiteX1" fmla="*/ 815140 w 2984362"/>
              <a:gd name="connsiteY1" fmla="*/ 1392298 h 3579539"/>
              <a:gd name="connsiteX2" fmla="*/ 1152023 w 2984362"/>
              <a:gd name="connsiteY2" fmla="*/ 261329 h 3579539"/>
              <a:gd name="connsiteX3" fmla="*/ 1808246 w 2984362"/>
              <a:gd name="connsiteY3" fmla="*/ 4656 h 3579539"/>
              <a:gd name="connsiteX4" fmla="*/ 2469482 w 2984362"/>
              <a:gd name="connsiteY4" fmla="*/ 389667 h 3579539"/>
              <a:gd name="connsiteX5" fmla="*/ 2984333 w 2984362"/>
              <a:gd name="connsiteY5" fmla="*/ 1791847 h 3579539"/>
              <a:gd name="connsiteX6" fmla="*/ 2447925 w 2984362"/>
              <a:gd name="connsiteY6" fmla="*/ 3281256 h 3579539"/>
              <a:gd name="connsiteX7" fmla="*/ 0 w 2984362"/>
              <a:gd name="connsiteY7" fmla="*/ 3579539 h 3579539"/>
              <a:gd name="connsiteX0" fmla="*/ 0 w 2984362"/>
              <a:gd name="connsiteY0" fmla="*/ 3579539 h 3579539"/>
              <a:gd name="connsiteX1" fmla="*/ 815140 w 2984362"/>
              <a:gd name="connsiteY1" fmla="*/ 1392298 h 3579539"/>
              <a:gd name="connsiteX2" fmla="*/ 1152023 w 2984362"/>
              <a:gd name="connsiteY2" fmla="*/ 261329 h 3579539"/>
              <a:gd name="connsiteX3" fmla="*/ 1808246 w 2984362"/>
              <a:gd name="connsiteY3" fmla="*/ 4656 h 3579539"/>
              <a:gd name="connsiteX4" fmla="*/ 2469482 w 2984362"/>
              <a:gd name="connsiteY4" fmla="*/ 389667 h 3579539"/>
              <a:gd name="connsiteX5" fmla="*/ 2984333 w 2984362"/>
              <a:gd name="connsiteY5" fmla="*/ 1791847 h 3579539"/>
              <a:gd name="connsiteX6" fmla="*/ 2447925 w 2984362"/>
              <a:gd name="connsiteY6" fmla="*/ 3281256 h 3579539"/>
              <a:gd name="connsiteX7" fmla="*/ 0 w 2984362"/>
              <a:gd name="connsiteY7" fmla="*/ 3579539 h 3579539"/>
              <a:gd name="connsiteX0" fmla="*/ 0 w 2987660"/>
              <a:gd name="connsiteY0" fmla="*/ 3583771 h 3583771"/>
              <a:gd name="connsiteX1" fmla="*/ 815140 w 2987660"/>
              <a:gd name="connsiteY1" fmla="*/ 1396530 h 3583771"/>
              <a:gd name="connsiteX2" fmla="*/ 1152023 w 2987660"/>
              <a:gd name="connsiteY2" fmla="*/ 265561 h 3583771"/>
              <a:gd name="connsiteX3" fmla="*/ 1808246 w 2987660"/>
              <a:gd name="connsiteY3" fmla="*/ 8888 h 3583771"/>
              <a:gd name="connsiteX4" fmla="*/ 2326607 w 2987660"/>
              <a:gd name="connsiteY4" fmla="*/ 470099 h 3583771"/>
              <a:gd name="connsiteX5" fmla="*/ 2984333 w 2987660"/>
              <a:gd name="connsiteY5" fmla="*/ 1796079 h 3583771"/>
              <a:gd name="connsiteX6" fmla="*/ 2447925 w 2987660"/>
              <a:gd name="connsiteY6" fmla="*/ 3285488 h 3583771"/>
              <a:gd name="connsiteX7" fmla="*/ 0 w 2987660"/>
              <a:gd name="connsiteY7" fmla="*/ 3583771 h 3583771"/>
              <a:gd name="connsiteX0" fmla="*/ 0 w 2775243"/>
              <a:gd name="connsiteY0" fmla="*/ 3583771 h 3583771"/>
              <a:gd name="connsiteX1" fmla="*/ 815140 w 2775243"/>
              <a:gd name="connsiteY1" fmla="*/ 1396530 h 3583771"/>
              <a:gd name="connsiteX2" fmla="*/ 1152023 w 2775243"/>
              <a:gd name="connsiteY2" fmla="*/ 265561 h 3583771"/>
              <a:gd name="connsiteX3" fmla="*/ 1808246 w 2775243"/>
              <a:gd name="connsiteY3" fmla="*/ 8888 h 3583771"/>
              <a:gd name="connsiteX4" fmla="*/ 2326607 w 2775243"/>
              <a:gd name="connsiteY4" fmla="*/ 470099 h 3583771"/>
              <a:gd name="connsiteX5" fmla="*/ 2736683 w 2775243"/>
              <a:gd name="connsiteY5" fmla="*/ 1834179 h 3583771"/>
              <a:gd name="connsiteX6" fmla="*/ 2447925 w 2775243"/>
              <a:gd name="connsiteY6" fmla="*/ 3285488 h 3583771"/>
              <a:gd name="connsiteX7" fmla="*/ 0 w 2775243"/>
              <a:gd name="connsiteY7" fmla="*/ 3583771 h 3583771"/>
              <a:gd name="connsiteX0" fmla="*/ 0 w 2756531"/>
              <a:gd name="connsiteY0" fmla="*/ 3583771 h 3583771"/>
              <a:gd name="connsiteX1" fmla="*/ 815140 w 2756531"/>
              <a:gd name="connsiteY1" fmla="*/ 1396530 h 3583771"/>
              <a:gd name="connsiteX2" fmla="*/ 1152023 w 2756531"/>
              <a:gd name="connsiteY2" fmla="*/ 265561 h 3583771"/>
              <a:gd name="connsiteX3" fmla="*/ 1808246 w 2756531"/>
              <a:gd name="connsiteY3" fmla="*/ 8888 h 3583771"/>
              <a:gd name="connsiteX4" fmla="*/ 2326607 w 2756531"/>
              <a:gd name="connsiteY4" fmla="*/ 470099 h 3583771"/>
              <a:gd name="connsiteX5" fmla="*/ 2708108 w 2756531"/>
              <a:gd name="connsiteY5" fmla="*/ 1853229 h 3583771"/>
              <a:gd name="connsiteX6" fmla="*/ 2447925 w 2756531"/>
              <a:gd name="connsiteY6" fmla="*/ 3285488 h 3583771"/>
              <a:gd name="connsiteX7" fmla="*/ 0 w 2756531"/>
              <a:gd name="connsiteY7" fmla="*/ 3583771 h 3583771"/>
              <a:gd name="connsiteX0" fmla="*/ 0 w 2780314"/>
              <a:gd name="connsiteY0" fmla="*/ 3583771 h 3583771"/>
              <a:gd name="connsiteX1" fmla="*/ 815140 w 2780314"/>
              <a:gd name="connsiteY1" fmla="*/ 1396530 h 3583771"/>
              <a:gd name="connsiteX2" fmla="*/ 1152023 w 2780314"/>
              <a:gd name="connsiteY2" fmla="*/ 265561 h 3583771"/>
              <a:gd name="connsiteX3" fmla="*/ 1808246 w 2780314"/>
              <a:gd name="connsiteY3" fmla="*/ 8888 h 3583771"/>
              <a:gd name="connsiteX4" fmla="*/ 2326607 w 2780314"/>
              <a:gd name="connsiteY4" fmla="*/ 470099 h 3583771"/>
              <a:gd name="connsiteX5" fmla="*/ 2708108 w 2780314"/>
              <a:gd name="connsiteY5" fmla="*/ 1853229 h 3583771"/>
              <a:gd name="connsiteX6" fmla="*/ 2447925 w 2780314"/>
              <a:gd name="connsiteY6" fmla="*/ 3285488 h 3583771"/>
              <a:gd name="connsiteX7" fmla="*/ 0 w 2780314"/>
              <a:gd name="connsiteY7" fmla="*/ 3583771 h 3583771"/>
              <a:gd name="connsiteX0" fmla="*/ 0 w 2139006"/>
              <a:gd name="connsiteY0" fmla="*/ 3607835 h 3607835"/>
              <a:gd name="connsiteX1" fmla="*/ 201530 w 2139006"/>
              <a:gd name="connsiteY1" fmla="*/ 1396530 h 3607835"/>
              <a:gd name="connsiteX2" fmla="*/ 538413 w 2139006"/>
              <a:gd name="connsiteY2" fmla="*/ 265561 h 3607835"/>
              <a:gd name="connsiteX3" fmla="*/ 1194636 w 2139006"/>
              <a:gd name="connsiteY3" fmla="*/ 8888 h 3607835"/>
              <a:gd name="connsiteX4" fmla="*/ 1712997 w 2139006"/>
              <a:gd name="connsiteY4" fmla="*/ 470099 h 3607835"/>
              <a:gd name="connsiteX5" fmla="*/ 2094498 w 2139006"/>
              <a:gd name="connsiteY5" fmla="*/ 1853229 h 3607835"/>
              <a:gd name="connsiteX6" fmla="*/ 1834315 w 2139006"/>
              <a:gd name="connsiteY6" fmla="*/ 3285488 h 3607835"/>
              <a:gd name="connsiteX7" fmla="*/ 0 w 2139006"/>
              <a:gd name="connsiteY7" fmla="*/ 3607835 h 3607835"/>
              <a:gd name="connsiteX0" fmla="*/ 0 w 2139006"/>
              <a:gd name="connsiteY0" fmla="*/ 3607835 h 3607835"/>
              <a:gd name="connsiteX1" fmla="*/ 201530 w 2139006"/>
              <a:gd name="connsiteY1" fmla="*/ 1396530 h 3607835"/>
              <a:gd name="connsiteX2" fmla="*/ 538413 w 2139006"/>
              <a:gd name="connsiteY2" fmla="*/ 265561 h 3607835"/>
              <a:gd name="connsiteX3" fmla="*/ 1194636 w 2139006"/>
              <a:gd name="connsiteY3" fmla="*/ 8888 h 3607835"/>
              <a:gd name="connsiteX4" fmla="*/ 1712997 w 2139006"/>
              <a:gd name="connsiteY4" fmla="*/ 470099 h 3607835"/>
              <a:gd name="connsiteX5" fmla="*/ 2094498 w 2139006"/>
              <a:gd name="connsiteY5" fmla="*/ 1853229 h 3607835"/>
              <a:gd name="connsiteX6" fmla="*/ 1834315 w 2139006"/>
              <a:gd name="connsiteY6" fmla="*/ 3285488 h 3607835"/>
              <a:gd name="connsiteX7" fmla="*/ 0 w 2139006"/>
              <a:gd name="connsiteY7" fmla="*/ 3607835 h 3607835"/>
              <a:gd name="connsiteX0" fmla="*/ 0 w 2198339"/>
              <a:gd name="connsiteY0" fmla="*/ 3569735 h 3569735"/>
              <a:gd name="connsiteX1" fmla="*/ 258680 w 2198339"/>
              <a:gd name="connsiteY1" fmla="*/ 1396530 h 3569735"/>
              <a:gd name="connsiteX2" fmla="*/ 595563 w 2198339"/>
              <a:gd name="connsiteY2" fmla="*/ 265561 h 3569735"/>
              <a:gd name="connsiteX3" fmla="*/ 1251786 w 2198339"/>
              <a:gd name="connsiteY3" fmla="*/ 8888 h 3569735"/>
              <a:gd name="connsiteX4" fmla="*/ 1770147 w 2198339"/>
              <a:gd name="connsiteY4" fmla="*/ 470099 h 3569735"/>
              <a:gd name="connsiteX5" fmla="*/ 2151648 w 2198339"/>
              <a:gd name="connsiteY5" fmla="*/ 1853229 h 3569735"/>
              <a:gd name="connsiteX6" fmla="*/ 1891465 w 2198339"/>
              <a:gd name="connsiteY6" fmla="*/ 3285488 h 3569735"/>
              <a:gd name="connsiteX7" fmla="*/ 0 w 2198339"/>
              <a:gd name="connsiteY7" fmla="*/ 3569735 h 356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8339" h="3569735">
                <a:moveTo>
                  <a:pt x="0" y="3569735"/>
                </a:moveTo>
                <a:cubicBezTo>
                  <a:pt x="358441" y="2843830"/>
                  <a:pt x="159419" y="1947226"/>
                  <a:pt x="258680" y="1396530"/>
                </a:cubicBezTo>
                <a:cubicBezTo>
                  <a:pt x="357941" y="845834"/>
                  <a:pt x="430045" y="496835"/>
                  <a:pt x="595563" y="265561"/>
                </a:cubicBezTo>
                <a:cubicBezTo>
                  <a:pt x="761081" y="34287"/>
                  <a:pt x="1056022" y="-25202"/>
                  <a:pt x="1251786" y="8888"/>
                </a:cubicBezTo>
                <a:cubicBezTo>
                  <a:pt x="1447550" y="42978"/>
                  <a:pt x="1620170" y="162709"/>
                  <a:pt x="1770147" y="470099"/>
                </a:cubicBezTo>
                <a:cubicBezTo>
                  <a:pt x="1920124" y="777489"/>
                  <a:pt x="2074278" y="1374473"/>
                  <a:pt x="2151648" y="1853229"/>
                </a:cubicBezTo>
                <a:cubicBezTo>
                  <a:pt x="2229018" y="2331985"/>
                  <a:pt x="2250073" y="2999404"/>
                  <a:pt x="1891465" y="3285488"/>
                </a:cubicBezTo>
                <a:cubicBezTo>
                  <a:pt x="1532857" y="3571572"/>
                  <a:pt x="914400" y="3397282"/>
                  <a:pt x="0" y="3569735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ounded Rectangle 28"/>
          <p:cNvSpPr/>
          <p:nvPr/>
        </p:nvSpPr>
        <p:spPr>
          <a:xfrm rot="1715536" flipH="1">
            <a:off x="1444672" y="5217621"/>
            <a:ext cx="221636" cy="1093067"/>
          </a:xfrm>
          <a:custGeom>
            <a:avLst/>
            <a:gdLst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85628 w 185628"/>
              <a:gd name="connsiteY4" fmla="*/ 989996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58940 w 185628"/>
              <a:gd name="connsiteY4" fmla="*/ 975272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126174 w 218988"/>
              <a:gd name="connsiteY6" fmla="*/ 108281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92124 w 218988"/>
              <a:gd name="connsiteY6" fmla="*/ 108143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91819"/>
              <a:gd name="connsiteX1" fmla="*/ 126174 w 218988"/>
              <a:gd name="connsiteY1" fmla="*/ 0 h 1091819"/>
              <a:gd name="connsiteX2" fmla="*/ 126174 w 218988"/>
              <a:gd name="connsiteY2" fmla="*/ 0 h 1091819"/>
              <a:gd name="connsiteX3" fmla="*/ 218988 w 218988"/>
              <a:gd name="connsiteY3" fmla="*/ 92814 h 1091819"/>
              <a:gd name="connsiteX4" fmla="*/ 192300 w 218988"/>
              <a:gd name="connsiteY4" fmla="*/ 975272 h 1091819"/>
              <a:gd name="connsiteX5" fmla="*/ 92124 w 218988"/>
              <a:gd name="connsiteY5" fmla="*/ 1081430 h 1091819"/>
              <a:gd name="connsiteX6" fmla="*/ 0 w 218988"/>
              <a:gd name="connsiteY6" fmla="*/ 971591 h 1091819"/>
              <a:gd name="connsiteX7" fmla="*/ 33360 w 218988"/>
              <a:gd name="connsiteY7" fmla="*/ 92814 h 1091819"/>
              <a:gd name="connsiteX0" fmla="*/ 33360 w 218988"/>
              <a:gd name="connsiteY0" fmla="*/ 92814 h 1081821"/>
              <a:gd name="connsiteX1" fmla="*/ 126174 w 218988"/>
              <a:gd name="connsiteY1" fmla="*/ 0 h 1081821"/>
              <a:gd name="connsiteX2" fmla="*/ 126174 w 218988"/>
              <a:gd name="connsiteY2" fmla="*/ 0 h 1081821"/>
              <a:gd name="connsiteX3" fmla="*/ 218988 w 218988"/>
              <a:gd name="connsiteY3" fmla="*/ 92814 h 1081821"/>
              <a:gd name="connsiteX4" fmla="*/ 192300 w 218988"/>
              <a:gd name="connsiteY4" fmla="*/ 975272 h 1081821"/>
              <a:gd name="connsiteX5" fmla="*/ 92124 w 218988"/>
              <a:gd name="connsiteY5" fmla="*/ 1081430 h 1081821"/>
              <a:gd name="connsiteX6" fmla="*/ 0 w 218988"/>
              <a:gd name="connsiteY6" fmla="*/ 971591 h 1081821"/>
              <a:gd name="connsiteX7" fmla="*/ 33360 w 218988"/>
              <a:gd name="connsiteY7" fmla="*/ 92814 h 1081821"/>
              <a:gd name="connsiteX0" fmla="*/ 33360 w 263628"/>
              <a:gd name="connsiteY0" fmla="*/ 92814 h 1081821"/>
              <a:gd name="connsiteX1" fmla="*/ 126174 w 263628"/>
              <a:gd name="connsiteY1" fmla="*/ 0 h 1081821"/>
              <a:gd name="connsiteX2" fmla="*/ 126174 w 263628"/>
              <a:gd name="connsiteY2" fmla="*/ 0 h 1081821"/>
              <a:gd name="connsiteX3" fmla="*/ 218988 w 263628"/>
              <a:gd name="connsiteY3" fmla="*/ 92814 h 1081821"/>
              <a:gd name="connsiteX4" fmla="*/ 192300 w 263628"/>
              <a:gd name="connsiteY4" fmla="*/ 975272 h 1081821"/>
              <a:gd name="connsiteX5" fmla="*/ 92124 w 263628"/>
              <a:gd name="connsiteY5" fmla="*/ 1081430 h 1081821"/>
              <a:gd name="connsiteX6" fmla="*/ 0 w 263628"/>
              <a:gd name="connsiteY6" fmla="*/ 971591 h 1081821"/>
              <a:gd name="connsiteX7" fmla="*/ 33360 w 263628"/>
              <a:gd name="connsiteY7" fmla="*/ 92814 h 1081821"/>
              <a:gd name="connsiteX0" fmla="*/ 33360 w 275270"/>
              <a:gd name="connsiteY0" fmla="*/ 92814 h 1082814"/>
              <a:gd name="connsiteX1" fmla="*/ 126174 w 275270"/>
              <a:gd name="connsiteY1" fmla="*/ 0 h 1082814"/>
              <a:gd name="connsiteX2" fmla="*/ 126174 w 275270"/>
              <a:gd name="connsiteY2" fmla="*/ 0 h 1082814"/>
              <a:gd name="connsiteX3" fmla="*/ 218988 w 275270"/>
              <a:gd name="connsiteY3" fmla="*/ 92814 h 1082814"/>
              <a:gd name="connsiteX4" fmla="*/ 208980 w 275270"/>
              <a:gd name="connsiteY4" fmla="*/ 984474 h 1082814"/>
              <a:gd name="connsiteX5" fmla="*/ 92124 w 275270"/>
              <a:gd name="connsiteY5" fmla="*/ 1081430 h 1082814"/>
              <a:gd name="connsiteX6" fmla="*/ 0 w 275270"/>
              <a:gd name="connsiteY6" fmla="*/ 971591 h 1082814"/>
              <a:gd name="connsiteX7" fmla="*/ 33360 w 275270"/>
              <a:gd name="connsiteY7" fmla="*/ 92814 h 1082814"/>
              <a:gd name="connsiteX0" fmla="*/ 33360 w 275270"/>
              <a:gd name="connsiteY0" fmla="*/ 92814 h 1081622"/>
              <a:gd name="connsiteX1" fmla="*/ 126174 w 275270"/>
              <a:gd name="connsiteY1" fmla="*/ 0 h 1081622"/>
              <a:gd name="connsiteX2" fmla="*/ 126174 w 275270"/>
              <a:gd name="connsiteY2" fmla="*/ 0 h 1081622"/>
              <a:gd name="connsiteX3" fmla="*/ 218988 w 275270"/>
              <a:gd name="connsiteY3" fmla="*/ 92814 h 1081622"/>
              <a:gd name="connsiteX4" fmla="*/ 208980 w 275270"/>
              <a:gd name="connsiteY4" fmla="*/ 984474 h 1081622"/>
              <a:gd name="connsiteX5" fmla="*/ 92124 w 275270"/>
              <a:gd name="connsiteY5" fmla="*/ 1081430 h 1081622"/>
              <a:gd name="connsiteX6" fmla="*/ 0 w 275270"/>
              <a:gd name="connsiteY6" fmla="*/ 971591 h 1081622"/>
              <a:gd name="connsiteX7" fmla="*/ 33360 w 275270"/>
              <a:gd name="connsiteY7" fmla="*/ 92814 h 1081622"/>
              <a:gd name="connsiteX0" fmla="*/ 33360 w 281342"/>
              <a:gd name="connsiteY0" fmla="*/ 92814 h 1081880"/>
              <a:gd name="connsiteX1" fmla="*/ 126174 w 281342"/>
              <a:gd name="connsiteY1" fmla="*/ 0 h 1081880"/>
              <a:gd name="connsiteX2" fmla="*/ 126174 w 281342"/>
              <a:gd name="connsiteY2" fmla="*/ 0 h 1081880"/>
              <a:gd name="connsiteX3" fmla="*/ 218988 w 281342"/>
              <a:gd name="connsiteY3" fmla="*/ 92814 h 1081880"/>
              <a:gd name="connsiteX4" fmla="*/ 217320 w 281342"/>
              <a:gd name="connsiteY4" fmla="*/ 989075 h 1081880"/>
              <a:gd name="connsiteX5" fmla="*/ 92124 w 281342"/>
              <a:gd name="connsiteY5" fmla="*/ 1081430 h 1081880"/>
              <a:gd name="connsiteX6" fmla="*/ 0 w 281342"/>
              <a:gd name="connsiteY6" fmla="*/ 971591 h 1081880"/>
              <a:gd name="connsiteX7" fmla="*/ 33360 w 281342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15099 w 254742"/>
              <a:gd name="connsiteY0" fmla="*/ 92814 h 1081880"/>
              <a:gd name="connsiteX1" fmla="*/ 107913 w 254742"/>
              <a:gd name="connsiteY1" fmla="*/ 0 h 1081880"/>
              <a:gd name="connsiteX2" fmla="*/ 107913 w 254742"/>
              <a:gd name="connsiteY2" fmla="*/ 0 h 1081880"/>
              <a:gd name="connsiteX3" fmla="*/ 200727 w 254742"/>
              <a:gd name="connsiteY3" fmla="*/ 92814 h 1081880"/>
              <a:gd name="connsiteX4" fmla="*/ 199059 w 254742"/>
              <a:gd name="connsiteY4" fmla="*/ 989075 h 1081880"/>
              <a:gd name="connsiteX5" fmla="*/ 73863 w 254742"/>
              <a:gd name="connsiteY5" fmla="*/ 1081430 h 1081880"/>
              <a:gd name="connsiteX6" fmla="*/ 0 w 254742"/>
              <a:gd name="connsiteY6" fmla="*/ 968068 h 1081880"/>
              <a:gd name="connsiteX7" fmla="*/ 15099 w 254742"/>
              <a:gd name="connsiteY7" fmla="*/ 92814 h 1081880"/>
              <a:gd name="connsiteX0" fmla="*/ 18205 w 257848"/>
              <a:gd name="connsiteY0" fmla="*/ 92814 h 1081880"/>
              <a:gd name="connsiteX1" fmla="*/ 111019 w 257848"/>
              <a:gd name="connsiteY1" fmla="*/ 0 h 1081880"/>
              <a:gd name="connsiteX2" fmla="*/ 111019 w 257848"/>
              <a:gd name="connsiteY2" fmla="*/ 0 h 1081880"/>
              <a:gd name="connsiteX3" fmla="*/ 203833 w 257848"/>
              <a:gd name="connsiteY3" fmla="*/ 92814 h 1081880"/>
              <a:gd name="connsiteX4" fmla="*/ 202165 w 257848"/>
              <a:gd name="connsiteY4" fmla="*/ 989075 h 1081880"/>
              <a:gd name="connsiteX5" fmla="*/ 76969 w 257848"/>
              <a:gd name="connsiteY5" fmla="*/ 1081430 h 1081880"/>
              <a:gd name="connsiteX6" fmla="*/ 3106 w 257848"/>
              <a:gd name="connsiteY6" fmla="*/ 968068 h 1081880"/>
              <a:gd name="connsiteX7" fmla="*/ 18205 w 257848"/>
              <a:gd name="connsiteY7" fmla="*/ 92814 h 1081880"/>
              <a:gd name="connsiteX0" fmla="*/ 13230 w 252873"/>
              <a:gd name="connsiteY0" fmla="*/ 92814 h 1081880"/>
              <a:gd name="connsiteX1" fmla="*/ 106044 w 252873"/>
              <a:gd name="connsiteY1" fmla="*/ 0 h 1081880"/>
              <a:gd name="connsiteX2" fmla="*/ 106044 w 252873"/>
              <a:gd name="connsiteY2" fmla="*/ 0 h 1081880"/>
              <a:gd name="connsiteX3" fmla="*/ 198858 w 252873"/>
              <a:gd name="connsiteY3" fmla="*/ 92814 h 1081880"/>
              <a:gd name="connsiteX4" fmla="*/ 197190 w 252873"/>
              <a:gd name="connsiteY4" fmla="*/ 989075 h 1081880"/>
              <a:gd name="connsiteX5" fmla="*/ 71994 w 252873"/>
              <a:gd name="connsiteY5" fmla="*/ 1081430 h 1081880"/>
              <a:gd name="connsiteX6" fmla="*/ 3452 w 252873"/>
              <a:gd name="connsiteY6" fmla="*/ 968284 h 1081880"/>
              <a:gd name="connsiteX7" fmla="*/ 13230 w 252873"/>
              <a:gd name="connsiteY7" fmla="*/ 92814 h 1081880"/>
              <a:gd name="connsiteX0" fmla="*/ 11857 w 251500"/>
              <a:gd name="connsiteY0" fmla="*/ 92814 h 1109339"/>
              <a:gd name="connsiteX1" fmla="*/ 104671 w 251500"/>
              <a:gd name="connsiteY1" fmla="*/ 0 h 1109339"/>
              <a:gd name="connsiteX2" fmla="*/ 104671 w 251500"/>
              <a:gd name="connsiteY2" fmla="*/ 0 h 1109339"/>
              <a:gd name="connsiteX3" fmla="*/ 197485 w 251500"/>
              <a:gd name="connsiteY3" fmla="*/ 92814 h 1109339"/>
              <a:gd name="connsiteX4" fmla="*/ 195817 w 251500"/>
              <a:gd name="connsiteY4" fmla="*/ 989075 h 1109339"/>
              <a:gd name="connsiteX5" fmla="*/ 101464 w 251500"/>
              <a:gd name="connsiteY5" fmla="*/ 1109325 h 1109339"/>
              <a:gd name="connsiteX6" fmla="*/ 2079 w 251500"/>
              <a:gd name="connsiteY6" fmla="*/ 968284 h 1109339"/>
              <a:gd name="connsiteX7" fmla="*/ 11857 w 251500"/>
              <a:gd name="connsiteY7" fmla="*/ 92814 h 1109339"/>
              <a:gd name="connsiteX0" fmla="*/ 11857 w 267344"/>
              <a:gd name="connsiteY0" fmla="*/ 92814 h 1109356"/>
              <a:gd name="connsiteX1" fmla="*/ 104671 w 267344"/>
              <a:gd name="connsiteY1" fmla="*/ 0 h 1109356"/>
              <a:gd name="connsiteX2" fmla="*/ 104671 w 267344"/>
              <a:gd name="connsiteY2" fmla="*/ 0 h 1109356"/>
              <a:gd name="connsiteX3" fmla="*/ 197485 w 267344"/>
              <a:gd name="connsiteY3" fmla="*/ 92814 h 1109356"/>
              <a:gd name="connsiteX4" fmla="*/ 216666 w 267344"/>
              <a:gd name="connsiteY4" fmla="*/ 1000578 h 1109356"/>
              <a:gd name="connsiteX5" fmla="*/ 101464 w 267344"/>
              <a:gd name="connsiteY5" fmla="*/ 1109325 h 1109356"/>
              <a:gd name="connsiteX6" fmla="*/ 2079 w 267344"/>
              <a:gd name="connsiteY6" fmla="*/ 968284 h 1109356"/>
              <a:gd name="connsiteX7" fmla="*/ 11857 w 267344"/>
              <a:gd name="connsiteY7" fmla="*/ 92814 h 1109356"/>
              <a:gd name="connsiteX0" fmla="*/ 11522 w 267009"/>
              <a:gd name="connsiteY0" fmla="*/ 92814 h 1093317"/>
              <a:gd name="connsiteX1" fmla="*/ 104336 w 267009"/>
              <a:gd name="connsiteY1" fmla="*/ 0 h 1093317"/>
              <a:gd name="connsiteX2" fmla="*/ 104336 w 267009"/>
              <a:gd name="connsiteY2" fmla="*/ 0 h 1093317"/>
              <a:gd name="connsiteX3" fmla="*/ 197150 w 267009"/>
              <a:gd name="connsiteY3" fmla="*/ 92814 h 1093317"/>
              <a:gd name="connsiteX4" fmla="*/ 216331 w 267009"/>
              <a:gd name="connsiteY4" fmla="*/ 1000578 h 1093317"/>
              <a:gd name="connsiteX5" fmla="*/ 115651 w 267009"/>
              <a:gd name="connsiteY5" fmla="*/ 1092861 h 1093317"/>
              <a:gd name="connsiteX6" fmla="*/ 1744 w 267009"/>
              <a:gd name="connsiteY6" fmla="*/ 968284 h 1093317"/>
              <a:gd name="connsiteX7" fmla="*/ 11522 w 267009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768 w 256255"/>
              <a:gd name="connsiteY0" fmla="*/ 92814 h 1093317"/>
              <a:gd name="connsiteX1" fmla="*/ 93582 w 256255"/>
              <a:gd name="connsiteY1" fmla="*/ 0 h 1093317"/>
              <a:gd name="connsiteX2" fmla="*/ 93582 w 256255"/>
              <a:gd name="connsiteY2" fmla="*/ 0 h 1093317"/>
              <a:gd name="connsiteX3" fmla="*/ 186396 w 256255"/>
              <a:gd name="connsiteY3" fmla="*/ 92814 h 1093317"/>
              <a:gd name="connsiteX4" fmla="*/ 205577 w 256255"/>
              <a:gd name="connsiteY4" fmla="*/ 1000578 h 1093317"/>
              <a:gd name="connsiteX5" fmla="*/ 104897 w 256255"/>
              <a:gd name="connsiteY5" fmla="*/ 1092861 h 1093317"/>
              <a:gd name="connsiteX6" fmla="*/ 50375 w 256255"/>
              <a:gd name="connsiteY6" fmla="*/ 949375 h 1093317"/>
              <a:gd name="connsiteX7" fmla="*/ 768 w 256255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64561 w 255487"/>
              <a:gd name="connsiteY6" fmla="*/ 922269 h 1093317"/>
              <a:gd name="connsiteX7" fmla="*/ 0 w 255487"/>
              <a:gd name="connsiteY7" fmla="*/ 92814 h 1093317"/>
              <a:gd name="connsiteX0" fmla="*/ 0 w 234773"/>
              <a:gd name="connsiteY0" fmla="*/ 92814 h 1093067"/>
              <a:gd name="connsiteX1" fmla="*/ 92814 w 234773"/>
              <a:gd name="connsiteY1" fmla="*/ 0 h 1093067"/>
              <a:gd name="connsiteX2" fmla="*/ 92814 w 234773"/>
              <a:gd name="connsiteY2" fmla="*/ 0 h 1093067"/>
              <a:gd name="connsiteX3" fmla="*/ 185628 w 234773"/>
              <a:gd name="connsiteY3" fmla="*/ 92814 h 1093067"/>
              <a:gd name="connsiteX4" fmla="*/ 177273 w 234773"/>
              <a:gd name="connsiteY4" fmla="*/ 996264 h 1093067"/>
              <a:gd name="connsiteX5" fmla="*/ 104129 w 234773"/>
              <a:gd name="connsiteY5" fmla="*/ 1092861 h 1093067"/>
              <a:gd name="connsiteX6" fmla="*/ 64561 w 234773"/>
              <a:gd name="connsiteY6" fmla="*/ 922269 h 1093067"/>
              <a:gd name="connsiteX7" fmla="*/ 0 w 234773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64561 w 221636"/>
              <a:gd name="connsiteY6" fmla="*/ 922269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36521 w 221636"/>
              <a:gd name="connsiteY6" fmla="*/ 90408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26794 w 221636"/>
              <a:gd name="connsiteY6" fmla="*/ 896283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4634 w 221636"/>
              <a:gd name="connsiteY6" fmla="*/ 911541 h 1093067"/>
              <a:gd name="connsiteX7" fmla="*/ 0 w 221636"/>
              <a:gd name="connsiteY7" fmla="*/ 92814 h 10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36" h="1093067">
                <a:moveTo>
                  <a:pt x="0" y="92814"/>
                </a:moveTo>
                <a:cubicBezTo>
                  <a:pt x="0" y="41554"/>
                  <a:pt x="41554" y="0"/>
                  <a:pt x="92814" y="0"/>
                </a:cubicBezTo>
                <a:lnTo>
                  <a:pt x="92814" y="0"/>
                </a:lnTo>
                <a:cubicBezTo>
                  <a:pt x="144074" y="0"/>
                  <a:pt x="185628" y="41554"/>
                  <a:pt x="185628" y="92814"/>
                </a:cubicBezTo>
                <a:cubicBezTo>
                  <a:pt x="185628" y="391875"/>
                  <a:pt x="271959" y="727686"/>
                  <a:pt x="177273" y="996264"/>
                </a:cubicBezTo>
                <a:cubicBezTo>
                  <a:pt x="130965" y="1098196"/>
                  <a:pt x="136179" y="1093474"/>
                  <a:pt x="104129" y="1092861"/>
                </a:cubicBezTo>
                <a:cubicBezTo>
                  <a:pt x="52869" y="1092861"/>
                  <a:pt x="-3562" y="1007231"/>
                  <a:pt x="4634" y="911541"/>
                </a:cubicBezTo>
                <a:cubicBezTo>
                  <a:pt x="38113" y="592878"/>
                  <a:pt x="74723" y="397746"/>
                  <a:pt x="0" y="92814"/>
                </a:cubicBezTo>
                <a:close/>
              </a:path>
            </a:pathLst>
          </a:custGeom>
          <a:solidFill>
            <a:srgbClr val="FFD966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ounded Rectangle 62"/>
          <p:cNvSpPr/>
          <p:nvPr/>
        </p:nvSpPr>
        <p:spPr>
          <a:xfrm>
            <a:off x="1994522" y="6485703"/>
            <a:ext cx="291121" cy="1528011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ounded Rectangle 63"/>
          <p:cNvSpPr/>
          <p:nvPr/>
        </p:nvSpPr>
        <p:spPr>
          <a:xfrm>
            <a:off x="1624648" y="6407916"/>
            <a:ext cx="291121" cy="1479179"/>
          </a:xfrm>
          <a:prstGeom prst="roundRect">
            <a:avLst>
              <a:gd name="adj" fmla="val 50000"/>
            </a:avLst>
          </a:prstGeom>
          <a:solidFill>
            <a:srgbClr val="FFD13F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ounded Rectangle 64"/>
          <p:cNvSpPr/>
          <p:nvPr/>
        </p:nvSpPr>
        <p:spPr>
          <a:xfrm>
            <a:off x="1624647" y="7534490"/>
            <a:ext cx="291122" cy="353868"/>
          </a:xfrm>
          <a:prstGeom prst="roundRect">
            <a:avLst>
              <a:gd name="adj" fmla="val 50000"/>
            </a:avLst>
          </a:pr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ounded Rectangle 65"/>
          <p:cNvSpPr/>
          <p:nvPr/>
        </p:nvSpPr>
        <p:spPr>
          <a:xfrm>
            <a:off x="1994522" y="7789211"/>
            <a:ext cx="291122" cy="224958"/>
          </a:xfrm>
          <a:prstGeom prst="roundRect">
            <a:avLst>
              <a:gd name="adj" fmla="val 50000"/>
            </a:avLst>
          </a:pr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ounded Rectangle 66"/>
          <p:cNvSpPr/>
          <p:nvPr/>
        </p:nvSpPr>
        <p:spPr>
          <a:xfrm rot="19924434" flipH="1">
            <a:off x="2084736" y="5271161"/>
            <a:ext cx="215074" cy="985988"/>
          </a:xfrm>
          <a:prstGeom prst="roundRect">
            <a:avLst>
              <a:gd name="adj" fmla="val 50000"/>
            </a:avLst>
          </a:prstGeom>
          <a:solidFill>
            <a:srgbClr val="FFD13F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Freeform 60"/>
          <p:cNvSpPr/>
          <p:nvPr/>
        </p:nvSpPr>
        <p:spPr>
          <a:xfrm flipH="1">
            <a:off x="1429189" y="5103036"/>
            <a:ext cx="1189644" cy="2360338"/>
          </a:xfrm>
          <a:custGeom>
            <a:avLst/>
            <a:gdLst>
              <a:gd name="connsiteX0" fmla="*/ 782052 w 1540042"/>
              <a:gd name="connsiteY0" fmla="*/ 0 h 2129590"/>
              <a:gd name="connsiteX1" fmla="*/ 529389 w 1540042"/>
              <a:gd name="connsiteY1" fmla="*/ 1167063 h 2129590"/>
              <a:gd name="connsiteX2" fmla="*/ 0 w 1540042"/>
              <a:gd name="connsiteY2" fmla="*/ 2105527 h 2129590"/>
              <a:gd name="connsiteX3" fmla="*/ 1311442 w 1540042"/>
              <a:gd name="connsiteY3" fmla="*/ 2129590 h 2129590"/>
              <a:gd name="connsiteX4" fmla="*/ 1540042 w 1540042"/>
              <a:gd name="connsiteY4" fmla="*/ 794085 h 2129590"/>
              <a:gd name="connsiteX5" fmla="*/ 1070810 w 1540042"/>
              <a:gd name="connsiteY5" fmla="*/ 0 h 2129590"/>
              <a:gd name="connsiteX6" fmla="*/ 782052 w 1540042"/>
              <a:gd name="connsiteY6" fmla="*/ 0 h 2129590"/>
              <a:gd name="connsiteX0" fmla="*/ 782052 w 1540042"/>
              <a:gd name="connsiteY0" fmla="*/ 0 h 2129590"/>
              <a:gd name="connsiteX1" fmla="*/ 493294 w 1540042"/>
              <a:gd name="connsiteY1" fmla="*/ 1143000 h 2129590"/>
              <a:gd name="connsiteX2" fmla="*/ 0 w 1540042"/>
              <a:gd name="connsiteY2" fmla="*/ 2105527 h 2129590"/>
              <a:gd name="connsiteX3" fmla="*/ 1311442 w 1540042"/>
              <a:gd name="connsiteY3" fmla="*/ 2129590 h 2129590"/>
              <a:gd name="connsiteX4" fmla="*/ 1540042 w 1540042"/>
              <a:gd name="connsiteY4" fmla="*/ 794085 h 2129590"/>
              <a:gd name="connsiteX5" fmla="*/ 1070810 w 1540042"/>
              <a:gd name="connsiteY5" fmla="*/ 0 h 2129590"/>
              <a:gd name="connsiteX6" fmla="*/ 782052 w 1540042"/>
              <a:gd name="connsiteY6" fmla="*/ 0 h 2129590"/>
              <a:gd name="connsiteX0" fmla="*/ 805420 w 1563410"/>
              <a:gd name="connsiteY0" fmla="*/ 0 h 2129590"/>
              <a:gd name="connsiteX1" fmla="*/ 516662 w 1563410"/>
              <a:gd name="connsiteY1" fmla="*/ 1143000 h 2129590"/>
              <a:gd name="connsiteX2" fmla="*/ 23368 w 1563410"/>
              <a:gd name="connsiteY2" fmla="*/ 2105527 h 2129590"/>
              <a:gd name="connsiteX3" fmla="*/ 1334810 w 1563410"/>
              <a:gd name="connsiteY3" fmla="*/ 2129590 h 2129590"/>
              <a:gd name="connsiteX4" fmla="*/ 1563410 w 1563410"/>
              <a:gd name="connsiteY4" fmla="*/ 794085 h 2129590"/>
              <a:gd name="connsiteX5" fmla="*/ 1094178 w 1563410"/>
              <a:gd name="connsiteY5" fmla="*/ 0 h 2129590"/>
              <a:gd name="connsiteX6" fmla="*/ 805420 w 1563410"/>
              <a:gd name="connsiteY6" fmla="*/ 0 h 2129590"/>
              <a:gd name="connsiteX0" fmla="*/ 805420 w 1580735"/>
              <a:gd name="connsiteY0" fmla="*/ 0 h 2129590"/>
              <a:gd name="connsiteX1" fmla="*/ 516662 w 1580735"/>
              <a:gd name="connsiteY1" fmla="*/ 1143000 h 2129590"/>
              <a:gd name="connsiteX2" fmla="*/ 23368 w 1580735"/>
              <a:gd name="connsiteY2" fmla="*/ 2105527 h 2129590"/>
              <a:gd name="connsiteX3" fmla="*/ 1334810 w 1580735"/>
              <a:gd name="connsiteY3" fmla="*/ 2129590 h 2129590"/>
              <a:gd name="connsiteX4" fmla="*/ 1563410 w 1580735"/>
              <a:gd name="connsiteY4" fmla="*/ 794085 h 2129590"/>
              <a:gd name="connsiteX5" fmla="*/ 1094178 w 1580735"/>
              <a:gd name="connsiteY5" fmla="*/ 0 h 2129590"/>
              <a:gd name="connsiteX6" fmla="*/ 805420 w 1580735"/>
              <a:gd name="connsiteY6" fmla="*/ 0 h 2129590"/>
              <a:gd name="connsiteX0" fmla="*/ 805420 w 1656434"/>
              <a:gd name="connsiteY0" fmla="*/ 0 h 2286000"/>
              <a:gd name="connsiteX1" fmla="*/ 516662 w 1656434"/>
              <a:gd name="connsiteY1" fmla="*/ 1143000 h 2286000"/>
              <a:gd name="connsiteX2" fmla="*/ 23368 w 1656434"/>
              <a:gd name="connsiteY2" fmla="*/ 2105527 h 2286000"/>
              <a:gd name="connsiteX3" fmla="*/ 1503252 w 1656434"/>
              <a:gd name="connsiteY3" fmla="*/ 2286000 h 2286000"/>
              <a:gd name="connsiteX4" fmla="*/ 1563410 w 1656434"/>
              <a:gd name="connsiteY4" fmla="*/ 794085 h 2286000"/>
              <a:gd name="connsiteX5" fmla="*/ 1094178 w 1656434"/>
              <a:gd name="connsiteY5" fmla="*/ 0 h 2286000"/>
              <a:gd name="connsiteX6" fmla="*/ 805420 w 1656434"/>
              <a:gd name="connsiteY6" fmla="*/ 0 h 2286000"/>
              <a:gd name="connsiteX0" fmla="*/ 678342 w 1529356"/>
              <a:gd name="connsiteY0" fmla="*/ 0 h 2286000"/>
              <a:gd name="connsiteX1" fmla="*/ 389584 w 1529356"/>
              <a:gd name="connsiteY1" fmla="*/ 1143000 h 2286000"/>
              <a:gd name="connsiteX2" fmla="*/ 28637 w 1529356"/>
              <a:gd name="connsiteY2" fmla="*/ 2273969 h 2286000"/>
              <a:gd name="connsiteX3" fmla="*/ 1376174 w 1529356"/>
              <a:gd name="connsiteY3" fmla="*/ 2286000 h 2286000"/>
              <a:gd name="connsiteX4" fmla="*/ 1436332 w 1529356"/>
              <a:gd name="connsiteY4" fmla="*/ 794085 h 2286000"/>
              <a:gd name="connsiteX5" fmla="*/ 967100 w 1529356"/>
              <a:gd name="connsiteY5" fmla="*/ 0 h 2286000"/>
              <a:gd name="connsiteX6" fmla="*/ 678342 w 1529356"/>
              <a:gd name="connsiteY6" fmla="*/ 0 h 2286000"/>
              <a:gd name="connsiteX0" fmla="*/ 678342 w 1529356"/>
              <a:gd name="connsiteY0" fmla="*/ 0 h 2286000"/>
              <a:gd name="connsiteX1" fmla="*/ 389584 w 1529356"/>
              <a:gd name="connsiteY1" fmla="*/ 1143000 h 2286000"/>
              <a:gd name="connsiteX2" fmla="*/ 28637 w 1529356"/>
              <a:gd name="connsiteY2" fmla="*/ 2273969 h 2286000"/>
              <a:gd name="connsiteX3" fmla="*/ 1376174 w 1529356"/>
              <a:gd name="connsiteY3" fmla="*/ 2286000 h 2286000"/>
              <a:gd name="connsiteX4" fmla="*/ 1436332 w 1529356"/>
              <a:gd name="connsiteY4" fmla="*/ 794085 h 2286000"/>
              <a:gd name="connsiteX5" fmla="*/ 967100 w 1529356"/>
              <a:gd name="connsiteY5" fmla="*/ 0 h 2286000"/>
              <a:gd name="connsiteX6" fmla="*/ 678342 w 1529356"/>
              <a:gd name="connsiteY6" fmla="*/ 0 h 2286000"/>
              <a:gd name="connsiteX0" fmla="*/ 649705 w 1500719"/>
              <a:gd name="connsiteY0" fmla="*/ 0 h 2286000"/>
              <a:gd name="connsiteX1" fmla="*/ 360947 w 1500719"/>
              <a:gd name="connsiteY1" fmla="*/ 1143000 h 2286000"/>
              <a:gd name="connsiteX2" fmla="*/ 0 w 1500719"/>
              <a:gd name="connsiteY2" fmla="*/ 2273969 h 2286000"/>
              <a:gd name="connsiteX3" fmla="*/ 1347537 w 1500719"/>
              <a:gd name="connsiteY3" fmla="*/ 2286000 h 2286000"/>
              <a:gd name="connsiteX4" fmla="*/ 1407695 w 1500719"/>
              <a:gd name="connsiteY4" fmla="*/ 794085 h 2286000"/>
              <a:gd name="connsiteX5" fmla="*/ 938463 w 1500719"/>
              <a:gd name="connsiteY5" fmla="*/ 0 h 2286000"/>
              <a:gd name="connsiteX6" fmla="*/ 649705 w 1500719"/>
              <a:gd name="connsiteY6" fmla="*/ 0 h 2286000"/>
              <a:gd name="connsiteX0" fmla="*/ 649705 w 1500719"/>
              <a:gd name="connsiteY0" fmla="*/ 0 h 2286000"/>
              <a:gd name="connsiteX1" fmla="*/ 360947 w 1500719"/>
              <a:gd name="connsiteY1" fmla="*/ 1143000 h 2286000"/>
              <a:gd name="connsiteX2" fmla="*/ 0 w 1500719"/>
              <a:gd name="connsiteY2" fmla="*/ 2273969 h 2286000"/>
              <a:gd name="connsiteX3" fmla="*/ 1347537 w 1500719"/>
              <a:gd name="connsiteY3" fmla="*/ 2286000 h 2286000"/>
              <a:gd name="connsiteX4" fmla="*/ 1407695 w 1500719"/>
              <a:gd name="connsiteY4" fmla="*/ 794085 h 2286000"/>
              <a:gd name="connsiteX5" fmla="*/ 938463 w 1500719"/>
              <a:gd name="connsiteY5" fmla="*/ 0 h 2286000"/>
              <a:gd name="connsiteX6" fmla="*/ 649705 w 1500719"/>
              <a:gd name="connsiteY6" fmla="*/ 0 h 2286000"/>
              <a:gd name="connsiteX0" fmla="*/ 649705 w 1500719"/>
              <a:gd name="connsiteY0" fmla="*/ 0 h 2349801"/>
              <a:gd name="connsiteX1" fmla="*/ 360947 w 1500719"/>
              <a:gd name="connsiteY1" fmla="*/ 1143000 h 2349801"/>
              <a:gd name="connsiteX2" fmla="*/ 0 w 1500719"/>
              <a:gd name="connsiteY2" fmla="*/ 2273969 h 2349801"/>
              <a:gd name="connsiteX3" fmla="*/ 1347537 w 1500719"/>
              <a:gd name="connsiteY3" fmla="*/ 2286000 h 2349801"/>
              <a:gd name="connsiteX4" fmla="*/ 1407695 w 1500719"/>
              <a:gd name="connsiteY4" fmla="*/ 794085 h 2349801"/>
              <a:gd name="connsiteX5" fmla="*/ 938463 w 1500719"/>
              <a:gd name="connsiteY5" fmla="*/ 0 h 2349801"/>
              <a:gd name="connsiteX6" fmla="*/ 649705 w 1500719"/>
              <a:gd name="connsiteY6" fmla="*/ 0 h 2349801"/>
              <a:gd name="connsiteX0" fmla="*/ 649705 w 1473319"/>
              <a:gd name="connsiteY0" fmla="*/ 0 h 2349801"/>
              <a:gd name="connsiteX1" fmla="*/ 360947 w 1473319"/>
              <a:gd name="connsiteY1" fmla="*/ 1143000 h 2349801"/>
              <a:gd name="connsiteX2" fmla="*/ 0 w 1473319"/>
              <a:gd name="connsiteY2" fmla="*/ 2273969 h 2349801"/>
              <a:gd name="connsiteX3" fmla="*/ 1347537 w 1473319"/>
              <a:gd name="connsiteY3" fmla="*/ 2286000 h 2349801"/>
              <a:gd name="connsiteX4" fmla="*/ 1331495 w 1473319"/>
              <a:gd name="connsiteY4" fmla="*/ 870285 h 2349801"/>
              <a:gd name="connsiteX5" fmla="*/ 938463 w 1473319"/>
              <a:gd name="connsiteY5" fmla="*/ 0 h 2349801"/>
              <a:gd name="connsiteX6" fmla="*/ 649705 w 1473319"/>
              <a:gd name="connsiteY6" fmla="*/ 0 h 2349801"/>
              <a:gd name="connsiteX0" fmla="*/ 649705 w 1467810"/>
              <a:gd name="connsiteY0" fmla="*/ 0 h 2349801"/>
              <a:gd name="connsiteX1" fmla="*/ 360947 w 1467810"/>
              <a:gd name="connsiteY1" fmla="*/ 1143000 h 2349801"/>
              <a:gd name="connsiteX2" fmla="*/ 0 w 1467810"/>
              <a:gd name="connsiteY2" fmla="*/ 2273969 h 2349801"/>
              <a:gd name="connsiteX3" fmla="*/ 1347537 w 1467810"/>
              <a:gd name="connsiteY3" fmla="*/ 2286000 h 2349801"/>
              <a:gd name="connsiteX4" fmla="*/ 1312445 w 1467810"/>
              <a:gd name="connsiteY4" fmla="*/ 956010 h 2349801"/>
              <a:gd name="connsiteX5" fmla="*/ 938463 w 1467810"/>
              <a:gd name="connsiteY5" fmla="*/ 0 h 2349801"/>
              <a:gd name="connsiteX6" fmla="*/ 649705 w 1467810"/>
              <a:gd name="connsiteY6" fmla="*/ 0 h 2349801"/>
              <a:gd name="connsiteX0" fmla="*/ 649705 w 1412831"/>
              <a:gd name="connsiteY0" fmla="*/ 0 h 2453131"/>
              <a:gd name="connsiteX1" fmla="*/ 360947 w 1412831"/>
              <a:gd name="connsiteY1" fmla="*/ 1143000 h 2453131"/>
              <a:gd name="connsiteX2" fmla="*/ 0 w 1412831"/>
              <a:gd name="connsiteY2" fmla="*/ 2273969 h 2453131"/>
              <a:gd name="connsiteX3" fmla="*/ 1271337 w 1412831"/>
              <a:gd name="connsiteY3" fmla="*/ 2409825 h 2453131"/>
              <a:gd name="connsiteX4" fmla="*/ 1312445 w 1412831"/>
              <a:gd name="connsiteY4" fmla="*/ 956010 h 2453131"/>
              <a:gd name="connsiteX5" fmla="*/ 938463 w 1412831"/>
              <a:gd name="connsiteY5" fmla="*/ 0 h 2453131"/>
              <a:gd name="connsiteX6" fmla="*/ 649705 w 1412831"/>
              <a:gd name="connsiteY6" fmla="*/ 0 h 2453131"/>
              <a:gd name="connsiteX0" fmla="*/ 649705 w 1393095"/>
              <a:gd name="connsiteY0" fmla="*/ 0 h 2453131"/>
              <a:gd name="connsiteX1" fmla="*/ 360947 w 1393095"/>
              <a:gd name="connsiteY1" fmla="*/ 1143000 h 2453131"/>
              <a:gd name="connsiteX2" fmla="*/ 0 w 1393095"/>
              <a:gd name="connsiteY2" fmla="*/ 2273969 h 2453131"/>
              <a:gd name="connsiteX3" fmla="*/ 1271337 w 1393095"/>
              <a:gd name="connsiteY3" fmla="*/ 2409825 h 2453131"/>
              <a:gd name="connsiteX4" fmla="*/ 1252287 w 1393095"/>
              <a:gd name="connsiteY4" fmla="*/ 1004136 h 2453131"/>
              <a:gd name="connsiteX5" fmla="*/ 938463 w 1393095"/>
              <a:gd name="connsiteY5" fmla="*/ 0 h 2453131"/>
              <a:gd name="connsiteX6" fmla="*/ 649705 w 1393095"/>
              <a:gd name="connsiteY6" fmla="*/ 0 h 2453131"/>
              <a:gd name="connsiteX0" fmla="*/ 649705 w 1393095"/>
              <a:gd name="connsiteY0" fmla="*/ 0 h 2453131"/>
              <a:gd name="connsiteX1" fmla="*/ 360947 w 1393095"/>
              <a:gd name="connsiteY1" fmla="*/ 1143000 h 2453131"/>
              <a:gd name="connsiteX2" fmla="*/ 0 w 1393095"/>
              <a:gd name="connsiteY2" fmla="*/ 2273969 h 2453131"/>
              <a:gd name="connsiteX3" fmla="*/ 1271337 w 1393095"/>
              <a:gd name="connsiteY3" fmla="*/ 2409825 h 2453131"/>
              <a:gd name="connsiteX4" fmla="*/ 1252287 w 1393095"/>
              <a:gd name="connsiteY4" fmla="*/ 1004136 h 2453131"/>
              <a:gd name="connsiteX5" fmla="*/ 938463 w 1393095"/>
              <a:gd name="connsiteY5" fmla="*/ 0 h 2453131"/>
              <a:gd name="connsiteX6" fmla="*/ 649705 w 1393095"/>
              <a:gd name="connsiteY6" fmla="*/ 0 h 2453131"/>
              <a:gd name="connsiteX0" fmla="*/ 649705 w 1399104"/>
              <a:gd name="connsiteY0" fmla="*/ 0 h 2453131"/>
              <a:gd name="connsiteX1" fmla="*/ 360947 w 1399104"/>
              <a:gd name="connsiteY1" fmla="*/ 1143000 h 2453131"/>
              <a:gd name="connsiteX2" fmla="*/ 0 w 1399104"/>
              <a:gd name="connsiteY2" fmla="*/ 2273969 h 2453131"/>
              <a:gd name="connsiteX3" fmla="*/ 1271337 w 1399104"/>
              <a:gd name="connsiteY3" fmla="*/ 2409825 h 2453131"/>
              <a:gd name="connsiteX4" fmla="*/ 1252287 w 1399104"/>
              <a:gd name="connsiteY4" fmla="*/ 1004136 h 2453131"/>
              <a:gd name="connsiteX5" fmla="*/ 938463 w 1399104"/>
              <a:gd name="connsiteY5" fmla="*/ 0 h 2453131"/>
              <a:gd name="connsiteX6" fmla="*/ 649705 w 1399104"/>
              <a:gd name="connsiteY6" fmla="*/ 0 h 2453131"/>
              <a:gd name="connsiteX0" fmla="*/ 649705 w 1399104"/>
              <a:gd name="connsiteY0" fmla="*/ 0 h 2453131"/>
              <a:gd name="connsiteX1" fmla="*/ 360947 w 1399104"/>
              <a:gd name="connsiteY1" fmla="*/ 1143000 h 2453131"/>
              <a:gd name="connsiteX2" fmla="*/ 0 w 1399104"/>
              <a:gd name="connsiteY2" fmla="*/ 2273969 h 2453131"/>
              <a:gd name="connsiteX3" fmla="*/ 1271337 w 1399104"/>
              <a:gd name="connsiteY3" fmla="*/ 2409825 h 2453131"/>
              <a:gd name="connsiteX4" fmla="*/ 1252287 w 1399104"/>
              <a:gd name="connsiteY4" fmla="*/ 1004136 h 2453131"/>
              <a:gd name="connsiteX5" fmla="*/ 938463 w 1399104"/>
              <a:gd name="connsiteY5" fmla="*/ 0 h 2453131"/>
              <a:gd name="connsiteX6" fmla="*/ 649705 w 1399104"/>
              <a:gd name="connsiteY6" fmla="*/ 0 h 2453131"/>
              <a:gd name="connsiteX0" fmla="*/ 649705 w 1375060"/>
              <a:gd name="connsiteY0" fmla="*/ 0 h 2453131"/>
              <a:gd name="connsiteX1" fmla="*/ 360947 w 1375060"/>
              <a:gd name="connsiteY1" fmla="*/ 1143000 h 2453131"/>
              <a:gd name="connsiteX2" fmla="*/ 0 w 1375060"/>
              <a:gd name="connsiteY2" fmla="*/ 2273969 h 2453131"/>
              <a:gd name="connsiteX3" fmla="*/ 1235242 w 1375060"/>
              <a:gd name="connsiteY3" fmla="*/ 2409825 h 2453131"/>
              <a:gd name="connsiteX4" fmla="*/ 1252287 w 1375060"/>
              <a:gd name="connsiteY4" fmla="*/ 1004136 h 2453131"/>
              <a:gd name="connsiteX5" fmla="*/ 938463 w 1375060"/>
              <a:gd name="connsiteY5" fmla="*/ 0 h 2453131"/>
              <a:gd name="connsiteX6" fmla="*/ 649705 w 1375060"/>
              <a:gd name="connsiteY6" fmla="*/ 0 h 2453131"/>
              <a:gd name="connsiteX0" fmla="*/ 649705 w 1375060"/>
              <a:gd name="connsiteY0" fmla="*/ 0 h 2453131"/>
              <a:gd name="connsiteX1" fmla="*/ 433136 w 1375060"/>
              <a:gd name="connsiteY1" fmla="*/ 1203158 h 2453131"/>
              <a:gd name="connsiteX2" fmla="*/ 0 w 1375060"/>
              <a:gd name="connsiteY2" fmla="*/ 2273969 h 2453131"/>
              <a:gd name="connsiteX3" fmla="*/ 1235242 w 1375060"/>
              <a:gd name="connsiteY3" fmla="*/ 2409825 h 2453131"/>
              <a:gd name="connsiteX4" fmla="*/ 1252287 w 1375060"/>
              <a:gd name="connsiteY4" fmla="*/ 1004136 h 2453131"/>
              <a:gd name="connsiteX5" fmla="*/ 938463 w 1375060"/>
              <a:gd name="connsiteY5" fmla="*/ 0 h 2453131"/>
              <a:gd name="connsiteX6" fmla="*/ 649705 w 1375060"/>
              <a:gd name="connsiteY6" fmla="*/ 0 h 2453131"/>
              <a:gd name="connsiteX0" fmla="*/ 649705 w 1375060"/>
              <a:gd name="connsiteY0" fmla="*/ 0 h 2453131"/>
              <a:gd name="connsiteX1" fmla="*/ 433136 w 1375060"/>
              <a:gd name="connsiteY1" fmla="*/ 1203158 h 2453131"/>
              <a:gd name="connsiteX2" fmla="*/ 0 w 1375060"/>
              <a:gd name="connsiteY2" fmla="*/ 2273969 h 2453131"/>
              <a:gd name="connsiteX3" fmla="*/ 1235242 w 1375060"/>
              <a:gd name="connsiteY3" fmla="*/ 2409825 h 2453131"/>
              <a:gd name="connsiteX4" fmla="*/ 1252287 w 1375060"/>
              <a:gd name="connsiteY4" fmla="*/ 1004136 h 2453131"/>
              <a:gd name="connsiteX5" fmla="*/ 938463 w 1375060"/>
              <a:gd name="connsiteY5" fmla="*/ 0 h 2453131"/>
              <a:gd name="connsiteX6" fmla="*/ 649705 w 1375060"/>
              <a:gd name="connsiteY6" fmla="*/ 0 h 2453131"/>
              <a:gd name="connsiteX0" fmla="*/ 479894 w 1205249"/>
              <a:gd name="connsiteY0" fmla="*/ 0 h 2456223"/>
              <a:gd name="connsiteX1" fmla="*/ 263325 w 1205249"/>
              <a:gd name="connsiteY1" fmla="*/ 1203158 h 2456223"/>
              <a:gd name="connsiteX2" fmla="*/ 0 w 1205249"/>
              <a:gd name="connsiteY2" fmla="*/ 2299564 h 2456223"/>
              <a:gd name="connsiteX3" fmla="*/ 1065431 w 1205249"/>
              <a:gd name="connsiteY3" fmla="*/ 2409825 h 2456223"/>
              <a:gd name="connsiteX4" fmla="*/ 1082476 w 1205249"/>
              <a:gd name="connsiteY4" fmla="*/ 1004136 h 2456223"/>
              <a:gd name="connsiteX5" fmla="*/ 768652 w 1205249"/>
              <a:gd name="connsiteY5" fmla="*/ 0 h 2456223"/>
              <a:gd name="connsiteX6" fmla="*/ 479894 w 1205249"/>
              <a:gd name="connsiteY6" fmla="*/ 0 h 2456223"/>
              <a:gd name="connsiteX0" fmla="*/ 479894 w 1192489"/>
              <a:gd name="connsiteY0" fmla="*/ 0 h 2456223"/>
              <a:gd name="connsiteX1" fmla="*/ 263325 w 1192489"/>
              <a:gd name="connsiteY1" fmla="*/ 1203158 h 2456223"/>
              <a:gd name="connsiteX2" fmla="*/ 0 w 1192489"/>
              <a:gd name="connsiteY2" fmla="*/ 2299564 h 2456223"/>
              <a:gd name="connsiteX3" fmla="*/ 1065431 w 1192489"/>
              <a:gd name="connsiteY3" fmla="*/ 2409825 h 2456223"/>
              <a:gd name="connsiteX4" fmla="*/ 1044066 w 1192489"/>
              <a:gd name="connsiteY4" fmla="*/ 1044659 h 2456223"/>
              <a:gd name="connsiteX5" fmla="*/ 768652 w 1192489"/>
              <a:gd name="connsiteY5" fmla="*/ 0 h 2456223"/>
              <a:gd name="connsiteX6" fmla="*/ 479894 w 1192489"/>
              <a:gd name="connsiteY6" fmla="*/ 0 h 2456223"/>
              <a:gd name="connsiteX0" fmla="*/ 479894 w 1181970"/>
              <a:gd name="connsiteY0" fmla="*/ 0 h 2506613"/>
              <a:gd name="connsiteX1" fmla="*/ 263325 w 1181970"/>
              <a:gd name="connsiteY1" fmla="*/ 1203158 h 2506613"/>
              <a:gd name="connsiteX2" fmla="*/ 0 w 1181970"/>
              <a:gd name="connsiteY2" fmla="*/ 2299564 h 2506613"/>
              <a:gd name="connsiteX3" fmla="*/ 1050067 w 1181970"/>
              <a:gd name="connsiteY3" fmla="*/ 2466557 h 2506613"/>
              <a:gd name="connsiteX4" fmla="*/ 1044066 w 1181970"/>
              <a:gd name="connsiteY4" fmla="*/ 1044659 h 2506613"/>
              <a:gd name="connsiteX5" fmla="*/ 768652 w 1181970"/>
              <a:gd name="connsiteY5" fmla="*/ 0 h 2506613"/>
              <a:gd name="connsiteX6" fmla="*/ 479894 w 1181970"/>
              <a:gd name="connsiteY6" fmla="*/ 0 h 2506613"/>
              <a:gd name="connsiteX0" fmla="*/ 479894 w 1148564"/>
              <a:gd name="connsiteY0" fmla="*/ 0 h 2506613"/>
              <a:gd name="connsiteX1" fmla="*/ 263325 w 1148564"/>
              <a:gd name="connsiteY1" fmla="*/ 1203158 h 2506613"/>
              <a:gd name="connsiteX2" fmla="*/ 0 w 1148564"/>
              <a:gd name="connsiteY2" fmla="*/ 2299564 h 2506613"/>
              <a:gd name="connsiteX3" fmla="*/ 1050067 w 1148564"/>
              <a:gd name="connsiteY3" fmla="*/ 2466557 h 2506613"/>
              <a:gd name="connsiteX4" fmla="*/ 1044066 w 1148564"/>
              <a:gd name="connsiteY4" fmla="*/ 1044659 h 2506613"/>
              <a:gd name="connsiteX5" fmla="*/ 768652 w 1148564"/>
              <a:gd name="connsiteY5" fmla="*/ 0 h 2506613"/>
              <a:gd name="connsiteX6" fmla="*/ 479894 w 1148564"/>
              <a:gd name="connsiteY6" fmla="*/ 0 h 2506613"/>
              <a:gd name="connsiteX0" fmla="*/ 479894 w 1148564"/>
              <a:gd name="connsiteY0" fmla="*/ 0 h 2470687"/>
              <a:gd name="connsiteX1" fmla="*/ 263325 w 1148564"/>
              <a:gd name="connsiteY1" fmla="*/ 1203158 h 2470687"/>
              <a:gd name="connsiteX2" fmla="*/ 0 w 1148564"/>
              <a:gd name="connsiteY2" fmla="*/ 2299564 h 2470687"/>
              <a:gd name="connsiteX3" fmla="*/ 1050067 w 1148564"/>
              <a:gd name="connsiteY3" fmla="*/ 2466557 h 2470687"/>
              <a:gd name="connsiteX4" fmla="*/ 1044066 w 1148564"/>
              <a:gd name="connsiteY4" fmla="*/ 1044659 h 2470687"/>
              <a:gd name="connsiteX5" fmla="*/ 768652 w 1148564"/>
              <a:gd name="connsiteY5" fmla="*/ 0 h 2470687"/>
              <a:gd name="connsiteX6" fmla="*/ 479894 w 1148564"/>
              <a:gd name="connsiteY6" fmla="*/ 0 h 2470687"/>
              <a:gd name="connsiteX0" fmla="*/ 479894 w 1148564"/>
              <a:gd name="connsiteY0" fmla="*/ 0 h 2470687"/>
              <a:gd name="connsiteX1" fmla="*/ 324780 w 1148564"/>
              <a:gd name="connsiteY1" fmla="*/ 1243681 h 2470687"/>
              <a:gd name="connsiteX2" fmla="*/ 0 w 1148564"/>
              <a:gd name="connsiteY2" fmla="*/ 2299564 h 2470687"/>
              <a:gd name="connsiteX3" fmla="*/ 1050067 w 1148564"/>
              <a:gd name="connsiteY3" fmla="*/ 2466557 h 2470687"/>
              <a:gd name="connsiteX4" fmla="*/ 1044066 w 1148564"/>
              <a:gd name="connsiteY4" fmla="*/ 1044659 h 2470687"/>
              <a:gd name="connsiteX5" fmla="*/ 768652 w 1148564"/>
              <a:gd name="connsiteY5" fmla="*/ 0 h 2470687"/>
              <a:gd name="connsiteX6" fmla="*/ 479894 w 1148564"/>
              <a:gd name="connsiteY6" fmla="*/ 0 h 2470687"/>
              <a:gd name="connsiteX0" fmla="*/ 479894 w 1169296"/>
              <a:gd name="connsiteY0" fmla="*/ 0 h 2470687"/>
              <a:gd name="connsiteX1" fmla="*/ 324780 w 1169296"/>
              <a:gd name="connsiteY1" fmla="*/ 1243681 h 2470687"/>
              <a:gd name="connsiteX2" fmla="*/ 0 w 1169296"/>
              <a:gd name="connsiteY2" fmla="*/ 2299564 h 2470687"/>
              <a:gd name="connsiteX3" fmla="*/ 1080795 w 1169296"/>
              <a:gd name="connsiteY3" fmla="*/ 2466557 h 2470687"/>
              <a:gd name="connsiteX4" fmla="*/ 1044066 w 1169296"/>
              <a:gd name="connsiteY4" fmla="*/ 1044659 h 2470687"/>
              <a:gd name="connsiteX5" fmla="*/ 768652 w 1169296"/>
              <a:gd name="connsiteY5" fmla="*/ 0 h 2470687"/>
              <a:gd name="connsiteX6" fmla="*/ 479894 w 1169296"/>
              <a:gd name="connsiteY6" fmla="*/ 0 h 2470687"/>
              <a:gd name="connsiteX0" fmla="*/ 479894 w 1132092"/>
              <a:gd name="connsiteY0" fmla="*/ 0 h 2510572"/>
              <a:gd name="connsiteX1" fmla="*/ 324780 w 1132092"/>
              <a:gd name="connsiteY1" fmla="*/ 1243681 h 2510572"/>
              <a:gd name="connsiteX2" fmla="*/ 0 w 1132092"/>
              <a:gd name="connsiteY2" fmla="*/ 2299564 h 2510572"/>
              <a:gd name="connsiteX3" fmla="*/ 1023180 w 1132092"/>
              <a:gd name="connsiteY3" fmla="*/ 2507080 h 2510572"/>
              <a:gd name="connsiteX4" fmla="*/ 1044066 w 1132092"/>
              <a:gd name="connsiteY4" fmla="*/ 1044659 h 2510572"/>
              <a:gd name="connsiteX5" fmla="*/ 768652 w 1132092"/>
              <a:gd name="connsiteY5" fmla="*/ 0 h 2510572"/>
              <a:gd name="connsiteX6" fmla="*/ 479894 w 1132092"/>
              <a:gd name="connsiteY6" fmla="*/ 0 h 2510572"/>
              <a:gd name="connsiteX0" fmla="*/ 547111 w 1199309"/>
              <a:gd name="connsiteY0" fmla="*/ 0 h 2510442"/>
              <a:gd name="connsiteX1" fmla="*/ 391997 w 1199309"/>
              <a:gd name="connsiteY1" fmla="*/ 1243681 h 2510442"/>
              <a:gd name="connsiteX2" fmla="*/ 0 w 1199309"/>
              <a:gd name="connsiteY2" fmla="*/ 2289434 h 2510442"/>
              <a:gd name="connsiteX3" fmla="*/ 1090397 w 1199309"/>
              <a:gd name="connsiteY3" fmla="*/ 2507080 h 2510442"/>
              <a:gd name="connsiteX4" fmla="*/ 1111283 w 1199309"/>
              <a:gd name="connsiteY4" fmla="*/ 1044659 h 2510442"/>
              <a:gd name="connsiteX5" fmla="*/ 835869 w 1199309"/>
              <a:gd name="connsiteY5" fmla="*/ 0 h 2510442"/>
              <a:gd name="connsiteX6" fmla="*/ 547111 w 1199309"/>
              <a:gd name="connsiteY6" fmla="*/ 0 h 25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9309" h="2510442">
                <a:moveTo>
                  <a:pt x="547111" y="0"/>
                </a:moveTo>
                <a:cubicBezTo>
                  <a:pt x="534678" y="297180"/>
                  <a:pt x="483182" y="862109"/>
                  <a:pt x="391997" y="1243681"/>
                </a:cubicBezTo>
                <a:cubicBezTo>
                  <a:pt x="300812" y="1625253"/>
                  <a:pt x="155408" y="2003182"/>
                  <a:pt x="0" y="2289434"/>
                </a:cubicBezTo>
                <a:cubicBezTo>
                  <a:pt x="449179" y="2293444"/>
                  <a:pt x="658425" y="2542006"/>
                  <a:pt x="1090397" y="2507080"/>
                </a:cubicBezTo>
                <a:cubicBezTo>
                  <a:pt x="1270252" y="2247983"/>
                  <a:pt x="1190825" y="1470359"/>
                  <a:pt x="1111283" y="1044659"/>
                </a:cubicBezTo>
                <a:cubicBezTo>
                  <a:pt x="1007678" y="667085"/>
                  <a:pt x="962201" y="132348"/>
                  <a:pt x="835869" y="0"/>
                </a:cubicBezTo>
                <a:lnTo>
                  <a:pt x="547111" y="0"/>
                </a:lnTo>
                <a:close/>
              </a:path>
            </a:pathLst>
          </a:cu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Oval 61"/>
          <p:cNvSpPr/>
          <p:nvPr/>
        </p:nvSpPr>
        <p:spPr>
          <a:xfrm>
            <a:off x="1582215" y="4525204"/>
            <a:ext cx="617567" cy="794885"/>
          </a:xfrm>
          <a:prstGeom prst="ellipse">
            <a:avLst/>
          </a:prstGeom>
          <a:solidFill>
            <a:srgbClr val="FFD966"/>
          </a:solidFill>
          <a:ln w="38100">
            <a:solidFill>
              <a:srgbClr val="C0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136" y="372650"/>
            <a:ext cx="1018868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363" y="2420482"/>
            <a:ext cx="1047170" cy="18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487053" y="4454818"/>
            <a:ext cx="1320945" cy="1800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34935" y="364083"/>
            <a:ext cx="1018868" cy="1800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985162" y="2411915"/>
            <a:ext cx="1047170" cy="1800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852" y="4446251"/>
            <a:ext cx="1320945" cy="1800000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11080846" y="2569744"/>
            <a:ext cx="291121" cy="1528011"/>
          </a:xfrm>
          <a:prstGeom prst="roundRect">
            <a:avLst>
              <a:gd name="adj" fmla="val 50000"/>
            </a:avLst>
          </a:prstGeom>
          <a:solidFill>
            <a:srgbClr val="FFD13F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ounded Rectangle 93"/>
          <p:cNvSpPr/>
          <p:nvPr/>
        </p:nvSpPr>
        <p:spPr>
          <a:xfrm>
            <a:off x="11439729" y="2569744"/>
            <a:ext cx="291121" cy="15273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Rounded Rectangle 94"/>
          <p:cNvSpPr/>
          <p:nvPr/>
        </p:nvSpPr>
        <p:spPr>
          <a:xfrm>
            <a:off x="11080846" y="3873252"/>
            <a:ext cx="291122" cy="224958"/>
          </a:xfrm>
          <a:prstGeom prst="roundRect">
            <a:avLst>
              <a:gd name="adj" fmla="val 50000"/>
            </a:avLst>
          </a:pr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ounded Rectangle 28"/>
          <p:cNvSpPr/>
          <p:nvPr/>
        </p:nvSpPr>
        <p:spPr>
          <a:xfrm rot="20144307">
            <a:off x="11637885" y="1246296"/>
            <a:ext cx="221636" cy="1158238"/>
          </a:xfrm>
          <a:custGeom>
            <a:avLst/>
            <a:gdLst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85628 w 185628"/>
              <a:gd name="connsiteY4" fmla="*/ 989996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58940 w 185628"/>
              <a:gd name="connsiteY4" fmla="*/ 975272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126174 w 218988"/>
              <a:gd name="connsiteY6" fmla="*/ 108281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92124 w 218988"/>
              <a:gd name="connsiteY6" fmla="*/ 108143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91819"/>
              <a:gd name="connsiteX1" fmla="*/ 126174 w 218988"/>
              <a:gd name="connsiteY1" fmla="*/ 0 h 1091819"/>
              <a:gd name="connsiteX2" fmla="*/ 126174 w 218988"/>
              <a:gd name="connsiteY2" fmla="*/ 0 h 1091819"/>
              <a:gd name="connsiteX3" fmla="*/ 218988 w 218988"/>
              <a:gd name="connsiteY3" fmla="*/ 92814 h 1091819"/>
              <a:gd name="connsiteX4" fmla="*/ 192300 w 218988"/>
              <a:gd name="connsiteY4" fmla="*/ 975272 h 1091819"/>
              <a:gd name="connsiteX5" fmla="*/ 92124 w 218988"/>
              <a:gd name="connsiteY5" fmla="*/ 1081430 h 1091819"/>
              <a:gd name="connsiteX6" fmla="*/ 0 w 218988"/>
              <a:gd name="connsiteY6" fmla="*/ 971591 h 1091819"/>
              <a:gd name="connsiteX7" fmla="*/ 33360 w 218988"/>
              <a:gd name="connsiteY7" fmla="*/ 92814 h 1091819"/>
              <a:gd name="connsiteX0" fmla="*/ 33360 w 218988"/>
              <a:gd name="connsiteY0" fmla="*/ 92814 h 1081821"/>
              <a:gd name="connsiteX1" fmla="*/ 126174 w 218988"/>
              <a:gd name="connsiteY1" fmla="*/ 0 h 1081821"/>
              <a:gd name="connsiteX2" fmla="*/ 126174 w 218988"/>
              <a:gd name="connsiteY2" fmla="*/ 0 h 1081821"/>
              <a:gd name="connsiteX3" fmla="*/ 218988 w 218988"/>
              <a:gd name="connsiteY3" fmla="*/ 92814 h 1081821"/>
              <a:gd name="connsiteX4" fmla="*/ 192300 w 218988"/>
              <a:gd name="connsiteY4" fmla="*/ 975272 h 1081821"/>
              <a:gd name="connsiteX5" fmla="*/ 92124 w 218988"/>
              <a:gd name="connsiteY5" fmla="*/ 1081430 h 1081821"/>
              <a:gd name="connsiteX6" fmla="*/ 0 w 218988"/>
              <a:gd name="connsiteY6" fmla="*/ 971591 h 1081821"/>
              <a:gd name="connsiteX7" fmla="*/ 33360 w 218988"/>
              <a:gd name="connsiteY7" fmla="*/ 92814 h 1081821"/>
              <a:gd name="connsiteX0" fmla="*/ 33360 w 263628"/>
              <a:gd name="connsiteY0" fmla="*/ 92814 h 1081821"/>
              <a:gd name="connsiteX1" fmla="*/ 126174 w 263628"/>
              <a:gd name="connsiteY1" fmla="*/ 0 h 1081821"/>
              <a:gd name="connsiteX2" fmla="*/ 126174 w 263628"/>
              <a:gd name="connsiteY2" fmla="*/ 0 h 1081821"/>
              <a:gd name="connsiteX3" fmla="*/ 218988 w 263628"/>
              <a:gd name="connsiteY3" fmla="*/ 92814 h 1081821"/>
              <a:gd name="connsiteX4" fmla="*/ 192300 w 263628"/>
              <a:gd name="connsiteY4" fmla="*/ 975272 h 1081821"/>
              <a:gd name="connsiteX5" fmla="*/ 92124 w 263628"/>
              <a:gd name="connsiteY5" fmla="*/ 1081430 h 1081821"/>
              <a:gd name="connsiteX6" fmla="*/ 0 w 263628"/>
              <a:gd name="connsiteY6" fmla="*/ 971591 h 1081821"/>
              <a:gd name="connsiteX7" fmla="*/ 33360 w 263628"/>
              <a:gd name="connsiteY7" fmla="*/ 92814 h 1081821"/>
              <a:gd name="connsiteX0" fmla="*/ 33360 w 275270"/>
              <a:gd name="connsiteY0" fmla="*/ 92814 h 1082814"/>
              <a:gd name="connsiteX1" fmla="*/ 126174 w 275270"/>
              <a:gd name="connsiteY1" fmla="*/ 0 h 1082814"/>
              <a:gd name="connsiteX2" fmla="*/ 126174 w 275270"/>
              <a:gd name="connsiteY2" fmla="*/ 0 h 1082814"/>
              <a:gd name="connsiteX3" fmla="*/ 218988 w 275270"/>
              <a:gd name="connsiteY3" fmla="*/ 92814 h 1082814"/>
              <a:gd name="connsiteX4" fmla="*/ 208980 w 275270"/>
              <a:gd name="connsiteY4" fmla="*/ 984474 h 1082814"/>
              <a:gd name="connsiteX5" fmla="*/ 92124 w 275270"/>
              <a:gd name="connsiteY5" fmla="*/ 1081430 h 1082814"/>
              <a:gd name="connsiteX6" fmla="*/ 0 w 275270"/>
              <a:gd name="connsiteY6" fmla="*/ 971591 h 1082814"/>
              <a:gd name="connsiteX7" fmla="*/ 33360 w 275270"/>
              <a:gd name="connsiteY7" fmla="*/ 92814 h 1082814"/>
              <a:gd name="connsiteX0" fmla="*/ 33360 w 275270"/>
              <a:gd name="connsiteY0" fmla="*/ 92814 h 1081622"/>
              <a:gd name="connsiteX1" fmla="*/ 126174 w 275270"/>
              <a:gd name="connsiteY1" fmla="*/ 0 h 1081622"/>
              <a:gd name="connsiteX2" fmla="*/ 126174 w 275270"/>
              <a:gd name="connsiteY2" fmla="*/ 0 h 1081622"/>
              <a:gd name="connsiteX3" fmla="*/ 218988 w 275270"/>
              <a:gd name="connsiteY3" fmla="*/ 92814 h 1081622"/>
              <a:gd name="connsiteX4" fmla="*/ 208980 w 275270"/>
              <a:gd name="connsiteY4" fmla="*/ 984474 h 1081622"/>
              <a:gd name="connsiteX5" fmla="*/ 92124 w 275270"/>
              <a:gd name="connsiteY5" fmla="*/ 1081430 h 1081622"/>
              <a:gd name="connsiteX6" fmla="*/ 0 w 275270"/>
              <a:gd name="connsiteY6" fmla="*/ 971591 h 1081622"/>
              <a:gd name="connsiteX7" fmla="*/ 33360 w 275270"/>
              <a:gd name="connsiteY7" fmla="*/ 92814 h 1081622"/>
              <a:gd name="connsiteX0" fmla="*/ 33360 w 281342"/>
              <a:gd name="connsiteY0" fmla="*/ 92814 h 1081880"/>
              <a:gd name="connsiteX1" fmla="*/ 126174 w 281342"/>
              <a:gd name="connsiteY1" fmla="*/ 0 h 1081880"/>
              <a:gd name="connsiteX2" fmla="*/ 126174 w 281342"/>
              <a:gd name="connsiteY2" fmla="*/ 0 h 1081880"/>
              <a:gd name="connsiteX3" fmla="*/ 218988 w 281342"/>
              <a:gd name="connsiteY3" fmla="*/ 92814 h 1081880"/>
              <a:gd name="connsiteX4" fmla="*/ 217320 w 281342"/>
              <a:gd name="connsiteY4" fmla="*/ 989075 h 1081880"/>
              <a:gd name="connsiteX5" fmla="*/ 92124 w 281342"/>
              <a:gd name="connsiteY5" fmla="*/ 1081430 h 1081880"/>
              <a:gd name="connsiteX6" fmla="*/ 0 w 281342"/>
              <a:gd name="connsiteY6" fmla="*/ 971591 h 1081880"/>
              <a:gd name="connsiteX7" fmla="*/ 33360 w 281342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15099 w 254742"/>
              <a:gd name="connsiteY0" fmla="*/ 92814 h 1081880"/>
              <a:gd name="connsiteX1" fmla="*/ 107913 w 254742"/>
              <a:gd name="connsiteY1" fmla="*/ 0 h 1081880"/>
              <a:gd name="connsiteX2" fmla="*/ 107913 w 254742"/>
              <a:gd name="connsiteY2" fmla="*/ 0 h 1081880"/>
              <a:gd name="connsiteX3" fmla="*/ 200727 w 254742"/>
              <a:gd name="connsiteY3" fmla="*/ 92814 h 1081880"/>
              <a:gd name="connsiteX4" fmla="*/ 199059 w 254742"/>
              <a:gd name="connsiteY4" fmla="*/ 989075 h 1081880"/>
              <a:gd name="connsiteX5" fmla="*/ 73863 w 254742"/>
              <a:gd name="connsiteY5" fmla="*/ 1081430 h 1081880"/>
              <a:gd name="connsiteX6" fmla="*/ 0 w 254742"/>
              <a:gd name="connsiteY6" fmla="*/ 968068 h 1081880"/>
              <a:gd name="connsiteX7" fmla="*/ 15099 w 254742"/>
              <a:gd name="connsiteY7" fmla="*/ 92814 h 1081880"/>
              <a:gd name="connsiteX0" fmla="*/ 18205 w 257848"/>
              <a:gd name="connsiteY0" fmla="*/ 92814 h 1081880"/>
              <a:gd name="connsiteX1" fmla="*/ 111019 w 257848"/>
              <a:gd name="connsiteY1" fmla="*/ 0 h 1081880"/>
              <a:gd name="connsiteX2" fmla="*/ 111019 w 257848"/>
              <a:gd name="connsiteY2" fmla="*/ 0 h 1081880"/>
              <a:gd name="connsiteX3" fmla="*/ 203833 w 257848"/>
              <a:gd name="connsiteY3" fmla="*/ 92814 h 1081880"/>
              <a:gd name="connsiteX4" fmla="*/ 202165 w 257848"/>
              <a:gd name="connsiteY4" fmla="*/ 989075 h 1081880"/>
              <a:gd name="connsiteX5" fmla="*/ 76969 w 257848"/>
              <a:gd name="connsiteY5" fmla="*/ 1081430 h 1081880"/>
              <a:gd name="connsiteX6" fmla="*/ 3106 w 257848"/>
              <a:gd name="connsiteY6" fmla="*/ 968068 h 1081880"/>
              <a:gd name="connsiteX7" fmla="*/ 18205 w 257848"/>
              <a:gd name="connsiteY7" fmla="*/ 92814 h 1081880"/>
              <a:gd name="connsiteX0" fmla="*/ 13230 w 252873"/>
              <a:gd name="connsiteY0" fmla="*/ 92814 h 1081880"/>
              <a:gd name="connsiteX1" fmla="*/ 106044 w 252873"/>
              <a:gd name="connsiteY1" fmla="*/ 0 h 1081880"/>
              <a:gd name="connsiteX2" fmla="*/ 106044 w 252873"/>
              <a:gd name="connsiteY2" fmla="*/ 0 h 1081880"/>
              <a:gd name="connsiteX3" fmla="*/ 198858 w 252873"/>
              <a:gd name="connsiteY3" fmla="*/ 92814 h 1081880"/>
              <a:gd name="connsiteX4" fmla="*/ 197190 w 252873"/>
              <a:gd name="connsiteY4" fmla="*/ 989075 h 1081880"/>
              <a:gd name="connsiteX5" fmla="*/ 71994 w 252873"/>
              <a:gd name="connsiteY5" fmla="*/ 1081430 h 1081880"/>
              <a:gd name="connsiteX6" fmla="*/ 3452 w 252873"/>
              <a:gd name="connsiteY6" fmla="*/ 968284 h 1081880"/>
              <a:gd name="connsiteX7" fmla="*/ 13230 w 252873"/>
              <a:gd name="connsiteY7" fmla="*/ 92814 h 1081880"/>
              <a:gd name="connsiteX0" fmla="*/ 11857 w 251500"/>
              <a:gd name="connsiteY0" fmla="*/ 92814 h 1109339"/>
              <a:gd name="connsiteX1" fmla="*/ 104671 w 251500"/>
              <a:gd name="connsiteY1" fmla="*/ 0 h 1109339"/>
              <a:gd name="connsiteX2" fmla="*/ 104671 w 251500"/>
              <a:gd name="connsiteY2" fmla="*/ 0 h 1109339"/>
              <a:gd name="connsiteX3" fmla="*/ 197485 w 251500"/>
              <a:gd name="connsiteY3" fmla="*/ 92814 h 1109339"/>
              <a:gd name="connsiteX4" fmla="*/ 195817 w 251500"/>
              <a:gd name="connsiteY4" fmla="*/ 989075 h 1109339"/>
              <a:gd name="connsiteX5" fmla="*/ 101464 w 251500"/>
              <a:gd name="connsiteY5" fmla="*/ 1109325 h 1109339"/>
              <a:gd name="connsiteX6" fmla="*/ 2079 w 251500"/>
              <a:gd name="connsiteY6" fmla="*/ 968284 h 1109339"/>
              <a:gd name="connsiteX7" fmla="*/ 11857 w 251500"/>
              <a:gd name="connsiteY7" fmla="*/ 92814 h 1109339"/>
              <a:gd name="connsiteX0" fmla="*/ 11857 w 267344"/>
              <a:gd name="connsiteY0" fmla="*/ 92814 h 1109356"/>
              <a:gd name="connsiteX1" fmla="*/ 104671 w 267344"/>
              <a:gd name="connsiteY1" fmla="*/ 0 h 1109356"/>
              <a:gd name="connsiteX2" fmla="*/ 104671 w 267344"/>
              <a:gd name="connsiteY2" fmla="*/ 0 h 1109356"/>
              <a:gd name="connsiteX3" fmla="*/ 197485 w 267344"/>
              <a:gd name="connsiteY3" fmla="*/ 92814 h 1109356"/>
              <a:gd name="connsiteX4" fmla="*/ 216666 w 267344"/>
              <a:gd name="connsiteY4" fmla="*/ 1000578 h 1109356"/>
              <a:gd name="connsiteX5" fmla="*/ 101464 w 267344"/>
              <a:gd name="connsiteY5" fmla="*/ 1109325 h 1109356"/>
              <a:gd name="connsiteX6" fmla="*/ 2079 w 267344"/>
              <a:gd name="connsiteY6" fmla="*/ 968284 h 1109356"/>
              <a:gd name="connsiteX7" fmla="*/ 11857 w 267344"/>
              <a:gd name="connsiteY7" fmla="*/ 92814 h 1109356"/>
              <a:gd name="connsiteX0" fmla="*/ 11522 w 267009"/>
              <a:gd name="connsiteY0" fmla="*/ 92814 h 1093317"/>
              <a:gd name="connsiteX1" fmla="*/ 104336 w 267009"/>
              <a:gd name="connsiteY1" fmla="*/ 0 h 1093317"/>
              <a:gd name="connsiteX2" fmla="*/ 104336 w 267009"/>
              <a:gd name="connsiteY2" fmla="*/ 0 h 1093317"/>
              <a:gd name="connsiteX3" fmla="*/ 197150 w 267009"/>
              <a:gd name="connsiteY3" fmla="*/ 92814 h 1093317"/>
              <a:gd name="connsiteX4" fmla="*/ 216331 w 267009"/>
              <a:gd name="connsiteY4" fmla="*/ 1000578 h 1093317"/>
              <a:gd name="connsiteX5" fmla="*/ 115651 w 267009"/>
              <a:gd name="connsiteY5" fmla="*/ 1092861 h 1093317"/>
              <a:gd name="connsiteX6" fmla="*/ 1744 w 267009"/>
              <a:gd name="connsiteY6" fmla="*/ 968284 h 1093317"/>
              <a:gd name="connsiteX7" fmla="*/ 11522 w 267009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768 w 256255"/>
              <a:gd name="connsiteY0" fmla="*/ 92814 h 1093317"/>
              <a:gd name="connsiteX1" fmla="*/ 93582 w 256255"/>
              <a:gd name="connsiteY1" fmla="*/ 0 h 1093317"/>
              <a:gd name="connsiteX2" fmla="*/ 93582 w 256255"/>
              <a:gd name="connsiteY2" fmla="*/ 0 h 1093317"/>
              <a:gd name="connsiteX3" fmla="*/ 186396 w 256255"/>
              <a:gd name="connsiteY3" fmla="*/ 92814 h 1093317"/>
              <a:gd name="connsiteX4" fmla="*/ 205577 w 256255"/>
              <a:gd name="connsiteY4" fmla="*/ 1000578 h 1093317"/>
              <a:gd name="connsiteX5" fmla="*/ 104897 w 256255"/>
              <a:gd name="connsiteY5" fmla="*/ 1092861 h 1093317"/>
              <a:gd name="connsiteX6" fmla="*/ 50375 w 256255"/>
              <a:gd name="connsiteY6" fmla="*/ 949375 h 1093317"/>
              <a:gd name="connsiteX7" fmla="*/ 768 w 256255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64561 w 255487"/>
              <a:gd name="connsiteY6" fmla="*/ 922269 h 1093317"/>
              <a:gd name="connsiteX7" fmla="*/ 0 w 255487"/>
              <a:gd name="connsiteY7" fmla="*/ 92814 h 1093317"/>
              <a:gd name="connsiteX0" fmla="*/ 0 w 234773"/>
              <a:gd name="connsiteY0" fmla="*/ 92814 h 1093067"/>
              <a:gd name="connsiteX1" fmla="*/ 92814 w 234773"/>
              <a:gd name="connsiteY1" fmla="*/ 0 h 1093067"/>
              <a:gd name="connsiteX2" fmla="*/ 92814 w 234773"/>
              <a:gd name="connsiteY2" fmla="*/ 0 h 1093067"/>
              <a:gd name="connsiteX3" fmla="*/ 185628 w 234773"/>
              <a:gd name="connsiteY3" fmla="*/ 92814 h 1093067"/>
              <a:gd name="connsiteX4" fmla="*/ 177273 w 234773"/>
              <a:gd name="connsiteY4" fmla="*/ 996264 h 1093067"/>
              <a:gd name="connsiteX5" fmla="*/ 104129 w 234773"/>
              <a:gd name="connsiteY5" fmla="*/ 1092861 h 1093067"/>
              <a:gd name="connsiteX6" fmla="*/ 64561 w 234773"/>
              <a:gd name="connsiteY6" fmla="*/ 922269 h 1093067"/>
              <a:gd name="connsiteX7" fmla="*/ 0 w 234773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64561 w 221636"/>
              <a:gd name="connsiteY6" fmla="*/ 922269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36521 w 221636"/>
              <a:gd name="connsiteY6" fmla="*/ 90408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26794 w 221636"/>
              <a:gd name="connsiteY6" fmla="*/ 896283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4634 w 221636"/>
              <a:gd name="connsiteY6" fmla="*/ 911541 h 1093067"/>
              <a:gd name="connsiteX7" fmla="*/ 0 w 221636"/>
              <a:gd name="connsiteY7" fmla="*/ 92814 h 10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36" h="1093067">
                <a:moveTo>
                  <a:pt x="0" y="92814"/>
                </a:moveTo>
                <a:cubicBezTo>
                  <a:pt x="0" y="41554"/>
                  <a:pt x="41554" y="0"/>
                  <a:pt x="92814" y="0"/>
                </a:cubicBezTo>
                <a:lnTo>
                  <a:pt x="92814" y="0"/>
                </a:lnTo>
                <a:cubicBezTo>
                  <a:pt x="144074" y="0"/>
                  <a:pt x="185628" y="41554"/>
                  <a:pt x="185628" y="92814"/>
                </a:cubicBezTo>
                <a:cubicBezTo>
                  <a:pt x="185628" y="391875"/>
                  <a:pt x="271959" y="727686"/>
                  <a:pt x="177273" y="996264"/>
                </a:cubicBezTo>
                <a:cubicBezTo>
                  <a:pt x="130965" y="1098196"/>
                  <a:pt x="136179" y="1093474"/>
                  <a:pt x="104129" y="1092861"/>
                </a:cubicBezTo>
                <a:cubicBezTo>
                  <a:pt x="52869" y="1092861"/>
                  <a:pt x="-3562" y="1007231"/>
                  <a:pt x="4634" y="911541"/>
                </a:cubicBezTo>
                <a:cubicBezTo>
                  <a:pt x="38113" y="592878"/>
                  <a:pt x="74723" y="397746"/>
                  <a:pt x="0" y="9281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Rounded Rectangle 28"/>
          <p:cNvSpPr/>
          <p:nvPr/>
        </p:nvSpPr>
        <p:spPr>
          <a:xfrm rot="1455693" flipH="1">
            <a:off x="10949414" y="1250062"/>
            <a:ext cx="221636" cy="1152202"/>
          </a:xfrm>
          <a:custGeom>
            <a:avLst/>
            <a:gdLst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85628 w 185628"/>
              <a:gd name="connsiteY4" fmla="*/ 989996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58940 w 185628"/>
              <a:gd name="connsiteY4" fmla="*/ 975272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126174 w 218988"/>
              <a:gd name="connsiteY6" fmla="*/ 108281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92124 w 218988"/>
              <a:gd name="connsiteY6" fmla="*/ 108143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91819"/>
              <a:gd name="connsiteX1" fmla="*/ 126174 w 218988"/>
              <a:gd name="connsiteY1" fmla="*/ 0 h 1091819"/>
              <a:gd name="connsiteX2" fmla="*/ 126174 w 218988"/>
              <a:gd name="connsiteY2" fmla="*/ 0 h 1091819"/>
              <a:gd name="connsiteX3" fmla="*/ 218988 w 218988"/>
              <a:gd name="connsiteY3" fmla="*/ 92814 h 1091819"/>
              <a:gd name="connsiteX4" fmla="*/ 192300 w 218988"/>
              <a:gd name="connsiteY4" fmla="*/ 975272 h 1091819"/>
              <a:gd name="connsiteX5" fmla="*/ 92124 w 218988"/>
              <a:gd name="connsiteY5" fmla="*/ 1081430 h 1091819"/>
              <a:gd name="connsiteX6" fmla="*/ 0 w 218988"/>
              <a:gd name="connsiteY6" fmla="*/ 971591 h 1091819"/>
              <a:gd name="connsiteX7" fmla="*/ 33360 w 218988"/>
              <a:gd name="connsiteY7" fmla="*/ 92814 h 1091819"/>
              <a:gd name="connsiteX0" fmla="*/ 33360 w 218988"/>
              <a:gd name="connsiteY0" fmla="*/ 92814 h 1081821"/>
              <a:gd name="connsiteX1" fmla="*/ 126174 w 218988"/>
              <a:gd name="connsiteY1" fmla="*/ 0 h 1081821"/>
              <a:gd name="connsiteX2" fmla="*/ 126174 w 218988"/>
              <a:gd name="connsiteY2" fmla="*/ 0 h 1081821"/>
              <a:gd name="connsiteX3" fmla="*/ 218988 w 218988"/>
              <a:gd name="connsiteY3" fmla="*/ 92814 h 1081821"/>
              <a:gd name="connsiteX4" fmla="*/ 192300 w 218988"/>
              <a:gd name="connsiteY4" fmla="*/ 975272 h 1081821"/>
              <a:gd name="connsiteX5" fmla="*/ 92124 w 218988"/>
              <a:gd name="connsiteY5" fmla="*/ 1081430 h 1081821"/>
              <a:gd name="connsiteX6" fmla="*/ 0 w 218988"/>
              <a:gd name="connsiteY6" fmla="*/ 971591 h 1081821"/>
              <a:gd name="connsiteX7" fmla="*/ 33360 w 218988"/>
              <a:gd name="connsiteY7" fmla="*/ 92814 h 1081821"/>
              <a:gd name="connsiteX0" fmla="*/ 33360 w 263628"/>
              <a:gd name="connsiteY0" fmla="*/ 92814 h 1081821"/>
              <a:gd name="connsiteX1" fmla="*/ 126174 w 263628"/>
              <a:gd name="connsiteY1" fmla="*/ 0 h 1081821"/>
              <a:gd name="connsiteX2" fmla="*/ 126174 w 263628"/>
              <a:gd name="connsiteY2" fmla="*/ 0 h 1081821"/>
              <a:gd name="connsiteX3" fmla="*/ 218988 w 263628"/>
              <a:gd name="connsiteY3" fmla="*/ 92814 h 1081821"/>
              <a:gd name="connsiteX4" fmla="*/ 192300 w 263628"/>
              <a:gd name="connsiteY4" fmla="*/ 975272 h 1081821"/>
              <a:gd name="connsiteX5" fmla="*/ 92124 w 263628"/>
              <a:gd name="connsiteY5" fmla="*/ 1081430 h 1081821"/>
              <a:gd name="connsiteX6" fmla="*/ 0 w 263628"/>
              <a:gd name="connsiteY6" fmla="*/ 971591 h 1081821"/>
              <a:gd name="connsiteX7" fmla="*/ 33360 w 263628"/>
              <a:gd name="connsiteY7" fmla="*/ 92814 h 1081821"/>
              <a:gd name="connsiteX0" fmla="*/ 33360 w 275270"/>
              <a:gd name="connsiteY0" fmla="*/ 92814 h 1082814"/>
              <a:gd name="connsiteX1" fmla="*/ 126174 w 275270"/>
              <a:gd name="connsiteY1" fmla="*/ 0 h 1082814"/>
              <a:gd name="connsiteX2" fmla="*/ 126174 w 275270"/>
              <a:gd name="connsiteY2" fmla="*/ 0 h 1082814"/>
              <a:gd name="connsiteX3" fmla="*/ 218988 w 275270"/>
              <a:gd name="connsiteY3" fmla="*/ 92814 h 1082814"/>
              <a:gd name="connsiteX4" fmla="*/ 208980 w 275270"/>
              <a:gd name="connsiteY4" fmla="*/ 984474 h 1082814"/>
              <a:gd name="connsiteX5" fmla="*/ 92124 w 275270"/>
              <a:gd name="connsiteY5" fmla="*/ 1081430 h 1082814"/>
              <a:gd name="connsiteX6" fmla="*/ 0 w 275270"/>
              <a:gd name="connsiteY6" fmla="*/ 971591 h 1082814"/>
              <a:gd name="connsiteX7" fmla="*/ 33360 w 275270"/>
              <a:gd name="connsiteY7" fmla="*/ 92814 h 1082814"/>
              <a:gd name="connsiteX0" fmla="*/ 33360 w 275270"/>
              <a:gd name="connsiteY0" fmla="*/ 92814 h 1081622"/>
              <a:gd name="connsiteX1" fmla="*/ 126174 w 275270"/>
              <a:gd name="connsiteY1" fmla="*/ 0 h 1081622"/>
              <a:gd name="connsiteX2" fmla="*/ 126174 w 275270"/>
              <a:gd name="connsiteY2" fmla="*/ 0 h 1081622"/>
              <a:gd name="connsiteX3" fmla="*/ 218988 w 275270"/>
              <a:gd name="connsiteY3" fmla="*/ 92814 h 1081622"/>
              <a:gd name="connsiteX4" fmla="*/ 208980 w 275270"/>
              <a:gd name="connsiteY4" fmla="*/ 984474 h 1081622"/>
              <a:gd name="connsiteX5" fmla="*/ 92124 w 275270"/>
              <a:gd name="connsiteY5" fmla="*/ 1081430 h 1081622"/>
              <a:gd name="connsiteX6" fmla="*/ 0 w 275270"/>
              <a:gd name="connsiteY6" fmla="*/ 971591 h 1081622"/>
              <a:gd name="connsiteX7" fmla="*/ 33360 w 275270"/>
              <a:gd name="connsiteY7" fmla="*/ 92814 h 1081622"/>
              <a:gd name="connsiteX0" fmla="*/ 33360 w 281342"/>
              <a:gd name="connsiteY0" fmla="*/ 92814 h 1081880"/>
              <a:gd name="connsiteX1" fmla="*/ 126174 w 281342"/>
              <a:gd name="connsiteY1" fmla="*/ 0 h 1081880"/>
              <a:gd name="connsiteX2" fmla="*/ 126174 w 281342"/>
              <a:gd name="connsiteY2" fmla="*/ 0 h 1081880"/>
              <a:gd name="connsiteX3" fmla="*/ 218988 w 281342"/>
              <a:gd name="connsiteY3" fmla="*/ 92814 h 1081880"/>
              <a:gd name="connsiteX4" fmla="*/ 217320 w 281342"/>
              <a:gd name="connsiteY4" fmla="*/ 989075 h 1081880"/>
              <a:gd name="connsiteX5" fmla="*/ 92124 w 281342"/>
              <a:gd name="connsiteY5" fmla="*/ 1081430 h 1081880"/>
              <a:gd name="connsiteX6" fmla="*/ 0 w 281342"/>
              <a:gd name="connsiteY6" fmla="*/ 971591 h 1081880"/>
              <a:gd name="connsiteX7" fmla="*/ 33360 w 281342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15099 w 254742"/>
              <a:gd name="connsiteY0" fmla="*/ 92814 h 1081880"/>
              <a:gd name="connsiteX1" fmla="*/ 107913 w 254742"/>
              <a:gd name="connsiteY1" fmla="*/ 0 h 1081880"/>
              <a:gd name="connsiteX2" fmla="*/ 107913 w 254742"/>
              <a:gd name="connsiteY2" fmla="*/ 0 h 1081880"/>
              <a:gd name="connsiteX3" fmla="*/ 200727 w 254742"/>
              <a:gd name="connsiteY3" fmla="*/ 92814 h 1081880"/>
              <a:gd name="connsiteX4" fmla="*/ 199059 w 254742"/>
              <a:gd name="connsiteY4" fmla="*/ 989075 h 1081880"/>
              <a:gd name="connsiteX5" fmla="*/ 73863 w 254742"/>
              <a:gd name="connsiteY5" fmla="*/ 1081430 h 1081880"/>
              <a:gd name="connsiteX6" fmla="*/ 0 w 254742"/>
              <a:gd name="connsiteY6" fmla="*/ 968068 h 1081880"/>
              <a:gd name="connsiteX7" fmla="*/ 15099 w 254742"/>
              <a:gd name="connsiteY7" fmla="*/ 92814 h 1081880"/>
              <a:gd name="connsiteX0" fmla="*/ 18205 w 257848"/>
              <a:gd name="connsiteY0" fmla="*/ 92814 h 1081880"/>
              <a:gd name="connsiteX1" fmla="*/ 111019 w 257848"/>
              <a:gd name="connsiteY1" fmla="*/ 0 h 1081880"/>
              <a:gd name="connsiteX2" fmla="*/ 111019 w 257848"/>
              <a:gd name="connsiteY2" fmla="*/ 0 h 1081880"/>
              <a:gd name="connsiteX3" fmla="*/ 203833 w 257848"/>
              <a:gd name="connsiteY3" fmla="*/ 92814 h 1081880"/>
              <a:gd name="connsiteX4" fmla="*/ 202165 w 257848"/>
              <a:gd name="connsiteY4" fmla="*/ 989075 h 1081880"/>
              <a:gd name="connsiteX5" fmla="*/ 76969 w 257848"/>
              <a:gd name="connsiteY5" fmla="*/ 1081430 h 1081880"/>
              <a:gd name="connsiteX6" fmla="*/ 3106 w 257848"/>
              <a:gd name="connsiteY6" fmla="*/ 968068 h 1081880"/>
              <a:gd name="connsiteX7" fmla="*/ 18205 w 257848"/>
              <a:gd name="connsiteY7" fmla="*/ 92814 h 1081880"/>
              <a:gd name="connsiteX0" fmla="*/ 13230 w 252873"/>
              <a:gd name="connsiteY0" fmla="*/ 92814 h 1081880"/>
              <a:gd name="connsiteX1" fmla="*/ 106044 w 252873"/>
              <a:gd name="connsiteY1" fmla="*/ 0 h 1081880"/>
              <a:gd name="connsiteX2" fmla="*/ 106044 w 252873"/>
              <a:gd name="connsiteY2" fmla="*/ 0 h 1081880"/>
              <a:gd name="connsiteX3" fmla="*/ 198858 w 252873"/>
              <a:gd name="connsiteY3" fmla="*/ 92814 h 1081880"/>
              <a:gd name="connsiteX4" fmla="*/ 197190 w 252873"/>
              <a:gd name="connsiteY4" fmla="*/ 989075 h 1081880"/>
              <a:gd name="connsiteX5" fmla="*/ 71994 w 252873"/>
              <a:gd name="connsiteY5" fmla="*/ 1081430 h 1081880"/>
              <a:gd name="connsiteX6" fmla="*/ 3452 w 252873"/>
              <a:gd name="connsiteY6" fmla="*/ 968284 h 1081880"/>
              <a:gd name="connsiteX7" fmla="*/ 13230 w 252873"/>
              <a:gd name="connsiteY7" fmla="*/ 92814 h 1081880"/>
              <a:gd name="connsiteX0" fmla="*/ 11857 w 251500"/>
              <a:gd name="connsiteY0" fmla="*/ 92814 h 1109339"/>
              <a:gd name="connsiteX1" fmla="*/ 104671 w 251500"/>
              <a:gd name="connsiteY1" fmla="*/ 0 h 1109339"/>
              <a:gd name="connsiteX2" fmla="*/ 104671 w 251500"/>
              <a:gd name="connsiteY2" fmla="*/ 0 h 1109339"/>
              <a:gd name="connsiteX3" fmla="*/ 197485 w 251500"/>
              <a:gd name="connsiteY3" fmla="*/ 92814 h 1109339"/>
              <a:gd name="connsiteX4" fmla="*/ 195817 w 251500"/>
              <a:gd name="connsiteY4" fmla="*/ 989075 h 1109339"/>
              <a:gd name="connsiteX5" fmla="*/ 101464 w 251500"/>
              <a:gd name="connsiteY5" fmla="*/ 1109325 h 1109339"/>
              <a:gd name="connsiteX6" fmla="*/ 2079 w 251500"/>
              <a:gd name="connsiteY6" fmla="*/ 968284 h 1109339"/>
              <a:gd name="connsiteX7" fmla="*/ 11857 w 251500"/>
              <a:gd name="connsiteY7" fmla="*/ 92814 h 1109339"/>
              <a:gd name="connsiteX0" fmla="*/ 11857 w 267344"/>
              <a:gd name="connsiteY0" fmla="*/ 92814 h 1109356"/>
              <a:gd name="connsiteX1" fmla="*/ 104671 w 267344"/>
              <a:gd name="connsiteY1" fmla="*/ 0 h 1109356"/>
              <a:gd name="connsiteX2" fmla="*/ 104671 w 267344"/>
              <a:gd name="connsiteY2" fmla="*/ 0 h 1109356"/>
              <a:gd name="connsiteX3" fmla="*/ 197485 w 267344"/>
              <a:gd name="connsiteY3" fmla="*/ 92814 h 1109356"/>
              <a:gd name="connsiteX4" fmla="*/ 216666 w 267344"/>
              <a:gd name="connsiteY4" fmla="*/ 1000578 h 1109356"/>
              <a:gd name="connsiteX5" fmla="*/ 101464 w 267344"/>
              <a:gd name="connsiteY5" fmla="*/ 1109325 h 1109356"/>
              <a:gd name="connsiteX6" fmla="*/ 2079 w 267344"/>
              <a:gd name="connsiteY6" fmla="*/ 968284 h 1109356"/>
              <a:gd name="connsiteX7" fmla="*/ 11857 w 267344"/>
              <a:gd name="connsiteY7" fmla="*/ 92814 h 1109356"/>
              <a:gd name="connsiteX0" fmla="*/ 11522 w 267009"/>
              <a:gd name="connsiteY0" fmla="*/ 92814 h 1093317"/>
              <a:gd name="connsiteX1" fmla="*/ 104336 w 267009"/>
              <a:gd name="connsiteY1" fmla="*/ 0 h 1093317"/>
              <a:gd name="connsiteX2" fmla="*/ 104336 w 267009"/>
              <a:gd name="connsiteY2" fmla="*/ 0 h 1093317"/>
              <a:gd name="connsiteX3" fmla="*/ 197150 w 267009"/>
              <a:gd name="connsiteY3" fmla="*/ 92814 h 1093317"/>
              <a:gd name="connsiteX4" fmla="*/ 216331 w 267009"/>
              <a:gd name="connsiteY4" fmla="*/ 1000578 h 1093317"/>
              <a:gd name="connsiteX5" fmla="*/ 115651 w 267009"/>
              <a:gd name="connsiteY5" fmla="*/ 1092861 h 1093317"/>
              <a:gd name="connsiteX6" fmla="*/ 1744 w 267009"/>
              <a:gd name="connsiteY6" fmla="*/ 968284 h 1093317"/>
              <a:gd name="connsiteX7" fmla="*/ 11522 w 267009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768 w 256255"/>
              <a:gd name="connsiteY0" fmla="*/ 92814 h 1093317"/>
              <a:gd name="connsiteX1" fmla="*/ 93582 w 256255"/>
              <a:gd name="connsiteY1" fmla="*/ 0 h 1093317"/>
              <a:gd name="connsiteX2" fmla="*/ 93582 w 256255"/>
              <a:gd name="connsiteY2" fmla="*/ 0 h 1093317"/>
              <a:gd name="connsiteX3" fmla="*/ 186396 w 256255"/>
              <a:gd name="connsiteY3" fmla="*/ 92814 h 1093317"/>
              <a:gd name="connsiteX4" fmla="*/ 205577 w 256255"/>
              <a:gd name="connsiteY4" fmla="*/ 1000578 h 1093317"/>
              <a:gd name="connsiteX5" fmla="*/ 104897 w 256255"/>
              <a:gd name="connsiteY5" fmla="*/ 1092861 h 1093317"/>
              <a:gd name="connsiteX6" fmla="*/ 50375 w 256255"/>
              <a:gd name="connsiteY6" fmla="*/ 949375 h 1093317"/>
              <a:gd name="connsiteX7" fmla="*/ 768 w 256255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64561 w 255487"/>
              <a:gd name="connsiteY6" fmla="*/ 922269 h 1093317"/>
              <a:gd name="connsiteX7" fmla="*/ 0 w 255487"/>
              <a:gd name="connsiteY7" fmla="*/ 92814 h 1093317"/>
              <a:gd name="connsiteX0" fmla="*/ 0 w 234773"/>
              <a:gd name="connsiteY0" fmla="*/ 92814 h 1093067"/>
              <a:gd name="connsiteX1" fmla="*/ 92814 w 234773"/>
              <a:gd name="connsiteY1" fmla="*/ 0 h 1093067"/>
              <a:gd name="connsiteX2" fmla="*/ 92814 w 234773"/>
              <a:gd name="connsiteY2" fmla="*/ 0 h 1093067"/>
              <a:gd name="connsiteX3" fmla="*/ 185628 w 234773"/>
              <a:gd name="connsiteY3" fmla="*/ 92814 h 1093067"/>
              <a:gd name="connsiteX4" fmla="*/ 177273 w 234773"/>
              <a:gd name="connsiteY4" fmla="*/ 996264 h 1093067"/>
              <a:gd name="connsiteX5" fmla="*/ 104129 w 234773"/>
              <a:gd name="connsiteY5" fmla="*/ 1092861 h 1093067"/>
              <a:gd name="connsiteX6" fmla="*/ 64561 w 234773"/>
              <a:gd name="connsiteY6" fmla="*/ 922269 h 1093067"/>
              <a:gd name="connsiteX7" fmla="*/ 0 w 234773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64561 w 221636"/>
              <a:gd name="connsiteY6" fmla="*/ 922269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36521 w 221636"/>
              <a:gd name="connsiteY6" fmla="*/ 90408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26794 w 221636"/>
              <a:gd name="connsiteY6" fmla="*/ 896283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4634 w 221636"/>
              <a:gd name="connsiteY6" fmla="*/ 911541 h 1093067"/>
              <a:gd name="connsiteX7" fmla="*/ 0 w 221636"/>
              <a:gd name="connsiteY7" fmla="*/ 92814 h 10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36" h="1093067">
                <a:moveTo>
                  <a:pt x="0" y="92814"/>
                </a:moveTo>
                <a:cubicBezTo>
                  <a:pt x="0" y="41554"/>
                  <a:pt x="41554" y="0"/>
                  <a:pt x="92814" y="0"/>
                </a:cubicBezTo>
                <a:lnTo>
                  <a:pt x="92814" y="0"/>
                </a:lnTo>
                <a:cubicBezTo>
                  <a:pt x="144074" y="0"/>
                  <a:pt x="185628" y="41554"/>
                  <a:pt x="185628" y="92814"/>
                </a:cubicBezTo>
                <a:cubicBezTo>
                  <a:pt x="185628" y="391875"/>
                  <a:pt x="271959" y="727686"/>
                  <a:pt x="177273" y="996264"/>
                </a:cubicBezTo>
                <a:cubicBezTo>
                  <a:pt x="130965" y="1098196"/>
                  <a:pt x="136179" y="1093474"/>
                  <a:pt x="104129" y="1092861"/>
                </a:cubicBezTo>
                <a:cubicBezTo>
                  <a:pt x="52869" y="1092861"/>
                  <a:pt x="-3562" y="1007231"/>
                  <a:pt x="4634" y="911541"/>
                </a:cubicBezTo>
                <a:cubicBezTo>
                  <a:pt x="38113" y="592878"/>
                  <a:pt x="74723" y="397746"/>
                  <a:pt x="0" y="9281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ounded Rectangle 97"/>
          <p:cNvSpPr/>
          <p:nvPr/>
        </p:nvSpPr>
        <p:spPr>
          <a:xfrm>
            <a:off x="11438868" y="3863162"/>
            <a:ext cx="291122" cy="224958"/>
          </a:xfrm>
          <a:prstGeom prst="roundRect">
            <a:avLst>
              <a:gd name="adj" fmla="val 50000"/>
            </a:avLst>
          </a:pr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Freeform 101"/>
          <p:cNvSpPr/>
          <p:nvPr/>
        </p:nvSpPr>
        <p:spPr>
          <a:xfrm flipH="1">
            <a:off x="10865293" y="1240873"/>
            <a:ext cx="1363979" cy="2306454"/>
          </a:xfrm>
          <a:custGeom>
            <a:avLst/>
            <a:gdLst>
              <a:gd name="connsiteX0" fmla="*/ 782052 w 1540042"/>
              <a:gd name="connsiteY0" fmla="*/ 0 h 2129590"/>
              <a:gd name="connsiteX1" fmla="*/ 529389 w 1540042"/>
              <a:gd name="connsiteY1" fmla="*/ 1167063 h 2129590"/>
              <a:gd name="connsiteX2" fmla="*/ 0 w 1540042"/>
              <a:gd name="connsiteY2" fmla="*/ 2105527 h 2129590"/>
              <a:gd name="connsiteX3" fmla="*/ 1311442 w 1540042"/>
              <a:gd name="connsiteY3" fmla="*/ 2129590 h 2129590"/>
              <a:gd name="connsiteX4" fmla="*/ 1540042 w 1540042"/>
              <a:gd name="connsiteY4" fmla="*/ 794085 h 2129590"/>
              <a:gd name="connsiteX5" fmla="*/ 1070810 w 1540042"/>
              <a:gd name="connsiteY5" fmla="*/ 0 h 2129590"/>
              <a:gd name="connsiteX6" fmla="*/ 782052 w 1540042"/>
              <a:gd name="connsiteY6" fmla="*/ 0 h 2129590"/>
              <a:gd name="connsiteX0" fmla="*/ 782052 w 1540042"/>
              <a:gd name="connsiteY0" fmla="*/ 0 h 2129590"/>
              <a:gd name="connsiteX1" fmla="*/ 493294 w 1540042"/>
              <a:gd name="connsiteY1" fmla="*/ 1143000 h 2129590"/>
              <a:gd name="connsiteX2" fmla="*/ 0 w 1540042"/>
              <a:gd name="connsiteY2" fmla="*/ 2105527 h 2129590"/>
              <a:gd name="connsiteX3" fmla="*/ 1311442 w 1540042"/>
              <a:gd name="connsiteY3" fmla="*/ 2129590 h 2129590"/>
              <a:gd name="connsiteX4" fmla="*/ 1540042 w 1540042"/>
              <a:gd name="connsiteY4" fmla="*/ 794085 h 2129590"/>
              <a:gd name="connsiteX5" fmla="*/ 1070810 w 1540042"/>
              <a:gd name="connsiteY5" fmla="*/ 0 h 2129590"/>
              <a:gd name="connsiteX6" fmla="*/ 782052 w 1540042"/>
              <a:gd name="connsiteY6" fmla="*/ 0 h 2129590"/>
              <a:gd name="connsiteX0" fmla="*/ 805420 w 1563410"/>
              <a:gd name="connsiteY0" fmla="*/ 0 h 2129590"/>
              <a:gd name="connsiteX1" fmla="*/ 516662 w 1563410"/>
              <a:gd name="connsiteY1" fmla="*/ 1143000 h 2129590"/>
              <a:gd name="connsiteX2" fmla="*/ 23368 w 1563410"/>
              <a:gd name="connsiteY2" fmla="*/ 2105527 h 2129590"/>
              <a:gd name="connsiteX3" fmla="*/ 1334810 w 1563410"/>
              <a:gd name="connsiteY3" fmla="*/ 2129590 h 2129590"/>
              <a:gd name="connsiteX4" fmla="*/ 1563410 w 1563410"/>
              <a:gd name="connsiteY4" fmla="*/ 794085 h 2129590"/>
              <a:gd name="connsiteX5" fmla="*/ 1094178 w 1563410"/>
              <a:gd name="connsiteY5" fmla="*/ 0 h 2129590"/>
              <a:gd name="connsiteX6" fmla="*/ 805420 w 1563410"/>
              <a:gd name="connsiteY6" fmla="*/ 0 h 2129590"/>
              <a:gd name="connsiteX0" fmla="*/ 805420 w 1580735"/>
              <a:gd name="connsiteY0" fmla="*/ 0 h 2129590"/>
              <a:gd name="connsiteX1" fmla="*/ 516662 w 1580735"/>
              <a:gd name="connsiteY1" fmla="*/ 1143000 h 2129590"/>
              <a:gd name="connsiteX2" fmla="*/ 23368 w 1580735"/>
              <a:gd name="connsiteY2" fmla="*/ 2105527 h 2129590"/>
              <a:gd name="connsiteX3" fmla="*/ 1334810 w 1580735"/>
              <a:gd name="connsiteY3" fmla="*/ 2129590 h 2129590"/>
              <a:gd name="connsiteX4" fmla="*/ 1563410 w 1580735"/>
              <a:gd name="connsiteY4" fmla="*/ 794085 h 2129590"/>
              <a:gd name="connsiteX5" fmla="*/ 1094178 w 1580735"/>
              <a:gd name="connsiteY5" fmla="*/ 0 h 2129590"/>
              <a:gd name="connsiteX6" fmla="*/ 805420 w 1580735"/>
              <a:gd name="connsiteY6" fmla="*/ 0 h 2129590"/>
              <a:gd name="connsiteX0" fmla="*/ 805420 w 1656434"/>
              <a:gd name="connsiteY0" fmla="*/ 0 h 2286000"/>
              <a:gd name="connsiteX1" fmla="*/ 516662 w 1656434"/>
              <a:gd name="connsiteY1" fmla="*/ 1143000 h 2286000"/>
              <a:gd name="connsiteX2" fmla="*/ 23368 w 1656434"/>
              <a:gd name="connsiteY2" fmla="*/ 2105527 h 2286000"/>
              <a:gd name="connsiteX3" fmla="*/ 1503252 w 1656434"/>
              <a:gd name="connsiteY3" fmla="*/ 2286000 h 2286000"/>
              <a:gd name="connsiteX4" fmla="*/ 1563410 w 1656434"/>
              <a:gd name="connsiteY4" fmla="*/ 794085 h 2286000"/>
              <a:gd name="connsiteX5" fmla="*/ 1094178 w 1656434"/>
              <a:gd name="connsiteY5" fmla="*/ 0 h 2286000"/>
              <a:gd name="connsiteX6" fmla="*/ 805420 w 1656434"/>
              <a:gd name="connsiteY6" fmla="*/ 0 h 2286000"/>
              <a:gd name="connsiteX0" fmla="*/ 678342 w 1529356"/>
              <a:gd name="connsiteY0" fmla="*/ 0 h 2286000"/>
              <a:gd name="connsiteX1" fmla="*/ 389584 w 1529356"/>
              <a:gd name="connsiteY1" fmla="*/ 1143000 h 2286000"/>
              <a:gd name="connsiteX2" fmla="*/ 28637 w 1529356"/>
              <a:gd name="connsiteY2" fmla="*/ 2273969 h 2286000"/>
              <a:gd name="connsiteX3" fmla="*/ 1376174 w 1529356"/>
              <a:gd name="connsiteY3" fmla="*/ 2286000 h 2286000"/>
              <a:gd name="connsiteX4" fmla="*/ 1436332 w 1529356"/>
              <a:gd name="connsiteY4" fmla="*/ 794085 h 2286000"/>
              <a:gd name="connsiteX5" fmla="*/ 967100 w 1529356"/>
              <a:gd name="connsiteY5" fmla="*/ 0 h 2286000"/>
              <a:gd name="connsiteX6" fmla="*/ 678342 w 1529356"/>
              <a:gd name="connsiteY6" fmla="*/ 0 h 2286000"/>
              <a:gd name="connsiteX0" fmla="*/ 678342 w 1529356"/>
              <a:gd name="connsiteY0" fmla="*/ 0 h 2286000"/>
              <a:gd name="connsiteX1" fmla="*/ 389584 w 1529356"/>
              <a:gd name="connsiteY1" fmla="*/ 1143000 h 2286000"/>
              <a:gd name="connsiteX2" fmla="*/ 28637 w 1529356"/>
              <a:gd name="connsiteY2" fmla="*/ 2273969 h 2286000"/>
              <a:gd name="connsiteX3" fmla="*/ 1376174 w 1529356"/>
              <a:gd name="connsiteY3" fmla="*/ 2286000 h 2286000"/>
              <a:gd name="connsiteX4" fmla="*/ 1436332 w 1529356"/>
              <a:gd name="connsiteY4" fmla="*/ 794085 h 2286000"/>
              <a:gd name="connsiteX5" fmla="*/ 967100 w 1529356"/>
              <a:gd name="connsiteY5" fmla="*/ 0 h 2286000"/>
              <a:gd name="connsiteX6" fmla="*/ 678342 w 1529356"/>
              <a:gd name="connsiteY6" fmla="*/ 0 h 2286000"/>
              <a:gd name="connsiteX0" fmla="*/ 649705 w 1500719"/>
              <a:gd name="connsiteY0" fmla="*/ 0 h 2286000"/>
              <a:gd name="connsiteX1" fmla="*/ 360947 w 1500719"/>
              <a:gd name="connsiteY1" fmla="*/ 1143000 h 2286000"/>
              <a:gd name="connsiteX2" fmla="*/ 0 w 1500719"/>
              <a:gd name="connsiteY2" fmla="*/ 2273969 h 2286000"/>
              <a:gd name="connsiteX3" fmla="*/ 1347537 w 1500719"/>
              <a:gd name="connsiteY3" fmla="*/ 2286000 h 2286000"/>
              <a:gd name="connsiteX4" fmla="*/ 1407695 w 1500719"/>
              <a:gd name="connsiteY4" fmla="*/ 794085 h 2286000"/>
              <a:gd name="connsiteX5" fmla="*/ 938463 w 1500719"/>
              <a:gd name="connsiteY5" fmla="*/ 0 h 2286000"/>
              <a:gd name="connsiteX6" fmla="*/ 649705 w 1500719"/>
              <a:gd name="connsiteY6" fmla="*/ 0 h 2286000"/>
              <a:gd name="connsiteX0" fmla="*/ 649705 w 1500719"/>
              <a:gd name="connsiteY0" fmla="*/ 0 h 2286000"/>
              <a:gd name="connsiteX1" fmla="*/ 360947 w 1500719"/>
              <a:gd name="connsiteY1" fmla="*/ 1143000 h 2286000"/>
              <a:gd name="connsiteX2" fmla="*/ 0 w 1500719"/>
              <a:gd name="connsiteY2" fmla="*/ 2273969 h 2286000"/>
              <a:gd name="connsiteX3" fmla="*/ 1347537 w 1500719"/>
              <a:gd name="connsiteY3" fmla="*/ 2286000 h 2286000"/>
              <a:gd name="connsiteX4" fmla="*/ 1407695 w 1500719"/>
              <a:gd name="connsiteY4" fmla="*/ 794085 h 2286000"/>
              <a:gd name="connsiteX5" fmla="*/ 938463 w 1500719"/>
              <a:gd name="connsiteY5" fmla="*/ 0 h 2286000"/>
              <a:gd name="connsiteX6" fmla="*/ 649705 w 1500719"/>
              <a:gd name="connsiteY6" fmla="*/ 0 h 2286000"/>
              <a:gd name="connsiteX0" fmla="*/ 649705 w 1500719"/>
              <a:gd name="connsiteY0" fmla="*/ 0 h 2349801"/>
              <a:gd name="connsiteX1" fmla="*/ 360947 w 1500719"/>
              <a:gd name="connsiteY1" fmla="*/ 1143000 h 2349801"/>
              <a:gd name="connsiteX2" fmla="*/ 0 w 1500719"/>
              <a:gd name="connsiteY2" fmla="*/ 2273969 h 2349801"/>
              <a:gd name="connsiteX3" fmla="*/ 1347537 w 1500719"/>
              <a:gd name="connsiteY3" fmla="*/ 2286000 h 2349801"/>
              <a:gd name="connsiteX4" fmla="*/ 1407695 w 1500719"/>
              <a:gd name="connsiteY4" fmla="*/ 794085 h 2349801"/>
              <a:gd name="connsiteX5" fmla="*/ 938463 w 1500719"/>
              <a:gd name="connsiteY5" fmla="*/ 0 h 2349801"/>
              <a:gd name="connsiteX6" fmla="*/ 649705 w 1500719"/>
              <a:gd name="connsiteY6" fmla="*/ 0 h 2349801"/>
              <a:gd name="connsiteX0" fmla="*/ 649705 w 1473319"/>
              <a:gd name="connsiteY0" fmla="*/ 0 h 2349801"/>
              <a:gd name="connsiteX1" fmla="*/ 360947 w 1473319"/>
              <a:gd name="connsiteY1" fmla="*/ 1143000 h 2349801"/>
              <a:gd name="connsiteX2" fmla="*/ 0 w 1473319"/>
              <a:gd name="connsiteY2" fmla="*/ 2273969 h 2349801"/>
              <a:gd name="connsiteX3" fmla="*/ 1347537 w 1473319"/>
              <a:gd name="connsiteY3" fmla="*/ 2286000 h 2349801"/>
              <a:gd name="connsiteX4" fmla="*/ 1331495 w 1473319"/>
              <a:gd name="connsiteY4" fmla="*/ 870285 h 2349801"/>
              <a:gd name="connsiteX5" fmla="*/ 938463 w 1473319"/>
              <a:gd name="connsiteY5" fmla="*/ 0 h 2349801"/>
              <a:gd name="connsiteX6" fmla="*/ 649705 w 1473319"/>
              <a:gd name="connsiteY6" fmla="*/ 0 h 2349801"/>
              <a:gd name="connsiteX0" fmla="*/ 649705 w 1467810"/>
              <a:gd name="connsiteY0" fmla="*/ 0 h 2349801"/>
              <a:gd name="connsiteX1" fmla="*/ 360947 w 1467810"/>
              <a:gd name="connsiteY1" fmla="*/ 1143000 h 2349801"/>
              <a:gd name="connsiteX2" fmla="*/ 0 w 1467810"/>
              <a:gd name="connsiteY2" fmla="*/ 2273969 h 2349801"/>
              <a:gd name="connsiteX3" fmla="*/ 1347537 w 1467810"/>
              <a:gd name="connsiteY3" fmla="*/ 2286000 h 2349801"/>
              <a:gd name="connsiteX4" fmla="*/ 1312445 w 1467810"/>
              <a:gd name="connsiteY4" fmla="*/ 956010 h 2349801"/>
              <a:gd name="connsiteX5" fmla="*/ 938463 w 1467810"/>
              <a:gd name="connsiteY5" fmla="*/ 0 h 2349801"/>
              <a:gd name="connsiteX6" fmla="*/ 649705 w 1467810"/>
              <a:gd name="connsiteY6" fmla="*/ 0 h 2349801"/>
              <a:gd name="connsiteX0" fmla="*/ 649705 w 1412831"/>
              <a:gd name="connsiteY0" fmla="*/ 0 h 2453131"/>
              <a:gd name="connsiteX1" fmla="*/ 360947 w 1412831"/>
              <a:gd name="connsiteY1" fmla="*/ 1143000 h 2453131"/>
              <a:gd name="connsiteX2" fmla="*/ 0 w 1412831"/>
              <a:gd name="connsiteY2" fmla="*/ 2273969 h 2453131"/>
              <a:gd name="connsiteX3" fmla="*/ 1271337 w 1412831"/>
              <a:gd name="connsiteY3" fmla="*/ 2409825 h 2453131"/>
              <a:gd name="connsiteX4" fmla="*/ 1312445 w 1412831"/>
              <a:gd name="connsiteY4" fmla="*/ 956010 h 2453131"/>
              <a:gd name="connsiteX5" fmla="*/ 938463 w 1412831"/>
              <a:gd name="connsiteY5" fmla="*/ 0 h 2453131"/>
              <a:gd name="connsiteX6" fmla="*/ 649705 w 1412831"/>
              <a:gd name="connsiteY6" fmla="*/ 0 h 2453131"/>
              <a:gd name="connsiteX0" fmla="*/ 649705 w 1393095"/>
              <a:gd name="connsiteY0" fmla="*/ 0 h 2453131"/>
              <a:gd name="connsiteX1" fmla="*/ 360947 w 1393095"/>
              <a:gd name="connsiteY1" fmla="*/ 1143000 h 2453131"/>
              <a:gd name="connsiteX2" fmla="*/ 0 w 1393095"/>
              <a:gd name="connsiteY2" fmla="*/ 2273969 h 2453131"/>
              <a:gd name="connsiteX3" fmla="*/ 1271337 w 1393095"/>
              <a:gd name="connsiteY3" fmla="*/ 2409825 h 2453131"/>
              <a:gd name="connsiteX4" fmla="*/ 1252287 w 1393095"/>
              <a:gd name="connsiteY4" fmla="*/ 1004136 h 2453131"/>
              <a:gd name="connsiteX5" fmla="*/ 938463 w 1393095"/>
              <a:gd name="connsiteY5" fmla="*/ 0 h 2453131"/>
              <a:gd name="connsiteX6" fmla="*/ 649705 w 1393095"/>
              <a:gd name="connsiteY6" fmla="*/ 0 h 2453131"/>
              <a:gd name="connsiteX0" fmla="*/ 649705 w 1393095"/>
              <a:gd name="connsiteY0" fmla="*/ 0 h 2453131"/>
              <a:gd name="connsiteX1" fmla="*/ 360947 w 1393095"/>
              <a:gd name="connsiteY1" fmla="*/ 1143000 h 2453131"/>
              <a:gd name="connsiteX2" fmla="*/ 0 w 1393095"/>
              <a:gd name="connsiteY2" fmla="*/ 2273969 h 2453131"/>
              <a:gd name="connsiteX3" fmla="*/ 1271337 w 1393095"/>
              <a:gd name="connsiteY3" fmla="*/ 2409825 h 2453131"/>
              <a:gd name="connsiteX4" fmla="*/ 1252287 w 1393095"/>
              <a:gd name="connsiteY4" fmla="*/ 1004136 h 2453131"/>
              <a:gd name="connsiteX5" fmla="*/ 938463 w 1393095"/>
              <a:gd name="connsiteY5" fmla="*/ 0 h 2453131"/>
              <a:gd name="connsiteX6" fmla="*/ 649705 w 1393095"/>
              <a:gd name="connsiteY6" fmla="*/ 0 h 2453131"/>
              <a:gd name="connsiteX0" fmla="*/ 649705 w 1399104"/>
              <a:gd name="connsiteY0" fmla="*/ 0 h 2453131"/>
              <a:gd name="connsiteX1" fmla="*/ 360947 w 1399104"/>
              <a:gd name="connsiteY1" fmla="*/ 1143000 h 2453131"/>
              <a:gd name="connsiteX2" fmla="*/ 0 w 1399104"/>
              <a:gd name="connsiteY2" fmla="*/ 2273969 h 2453131"/>
              <a:gd name="connsiteX3" fmla="*/ 1271337 w 1399104"/>
              <a:gd name="connsiteY3" fmla="*/ 2409825 h 2453131"/>
              <a:gd name="connsiteX4" fmla="*/ 1252287 w 1399104"/>
              <a:gd name="connsiteY4" fmla="*/ 1004136 h 2453131"/>
              <a:gd name="connsiteX5" fmla="*/ 938463 w 1399104"/>
              <a:gd name="connsiteY5" fmla="*/ 0 h 2453131"/>
              <a:gd name="connsiteX6" fmla="*/ 649705 w 1399104"/>
              <a:gd name="connsiteY6" fmla="*/ 0 h 2453131"/>
              <a:gd name="connsiteX0" fmla="*/ 649705 w 1399104"/>
              <a:gd name="connsiteY0" fmla="*/ 0 h 2453131"/>
              <a:gd name="connsiteX1" fmla="*/ 360947 w 1399104"/>
              <a:gd name="connsiteY1" fmla="*/ 1143000 h 2453131"/>
              <a:gd name="connsiteX2" fmla="*/ 0 w 1399104"/>
              <a:gd name="connsiteY2" fmla="*/ 2273969 h 2453131"/>
              <a:gd name="connsiteX3" fmla="*/ 1271337 w 1399104"/>
              <a:gd name="connsiteY3" fmla="*/ 2409825 h 2453131"/>
              <a:gd name="connsiteX4" fmla="*/ 1252287 w 1399104"/>
              <a:gd name="connsiteY4" fmla="*/ 1004136 h 2453131"/>
              <a:gd name="connsiteX5" fmla="*/ 938463 w 1399104"/>
              <a:gd name="connsiteY5" fmla="*/ 0 h 2453131"/>
              <a:gd name="connsiteX6" fmla="*/ 649705 w 1399104"/>
              <a:gd name="connsiteY6" fmla="*/ 0 h 2453131"/>
              <a:gd name="connsiteX0" fmla="*/ 649705 w 1375060"/>
              <a:gd name="connsiteY0" fmla="*/ 0 h 2453131"/>
              <a:gd name="connsiteX1" fmla="*/ 360947 w 1375060"/>
              <a:gd name="connsiteY1" fmla="*/ 1143000 h 2453131"/>
              <a:gd name="connsiteX2" fmla="*/ 0 w 1375060"/>
              <a:gd name="connsiteY2" fmla="*/ 2273969 h 2453131"/>
              <a:gd name="connsiteX3" fmla="*/ 1235242 w 1375060"/>
              <a:gd name="connsiteY3" fmla="*/ 2409825 h 2453131"/>
              <a:gd name="connsiteX4" fmla="*/ 1252287 w 1375060"/>
              <a:gd name="connsiteY4" fmla="*/ 1004136 h 2453131"/>
              <a:gd name="connsiteX5" fmla="*/ 938463 w 1375060"/>
              <a:gd name="connsiteY5" fmla="*/ 0 h 2453131"/>
              <a:gd name="connsiteX6" fmla="*/ 649705 w 1375060"/>
              <a:gd name="connsiteY6" fmla="*/ 0 h 2453131"/>
              <a:gd name="connsiteX0" fmla="*/ 649705 w 1375060"/>
              <a:gd name="connsiteY0" fmla="*/ 0 h 2453131"/>
              <a:gd name="connsiteX1" fmla="*/ 433136 w 1375060"/>
              <a:gd name="connsiteY1" fmla="*/ 1203158 h 2453131"/>
              <a:gd name="connsiteX2" fmla="*/ 0 w 1375060"/>
              <a:gd name="connsiteY2" fmla="*/ 2273969 h 2453131"/>
              <a:gd name="connsiteX3" fmla="*/ 1235242 w 1375060"/>
              <a:gd name="connsiteY3" fmla="*/ 2409825 h 2453131"/>
              <a:gd name="connsiteX4" fmla="*/ 1252287 w 1375060"/>
              <a:gd name="connsiteY4" fmla="*/ 1004136 h 2453131"/>
              <a:gd name="connsiteX5" fmla="*/ 938463 w 1375060"/>
              <a:gd name="connsiteY5" fmla="*/ 0 h 2453131"/>
              <a:gd name="connsiteX6" fmla="*/ 649705 w 1375060"/>
              <a:gd name="connsiteY6" fmla="*/ 0 h 2453131"/>
              <a:gd name="connsiteX0" fmla="*/ 649705 w 1375060"/>
              <a:gd name="connsiteY0" fmla="*/ 0 h 2453131"/>
              <a:gd name="connsiteX1" fmla="*/ 433136 w 1375060"/>
              <a:gd name="connsiteY1" fmla="*/ 1203158 h 2453131"/>
              <a:gd name="connsiteX2" fmla="*/ 0 w 1375060"/>
              <a:gd name="connsiteY2" fmla="*/ 2273969 h 2453131"/>
              <a:gd name="connsiteX3" fmla="*/ 1235242 w 1375060"/>
              <a:gd name="connsiteY3" fmla="*/ 2409825 h 2453131"/>
              <a:gd name="connsiteX4" fmla="*/ 1252287 w 1375060"/>
              <a:gd name="connsiteY4" fmla="*/ 1004136 h 2453131"/>
              <a:gd name="connsiteX5" fmla="*/ 938463 w 1375060"/>
              <a:gd name="connsiteY5" fmla="*/ 0 h 2453131"/>
              <a:gd name="connsiteX6" fmla="*/ 649705 w 1375060"/>
              <a:gd name="connsiteY6" fmla="*/ 0 h 245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5060" h="2453131">
                <a:moveTo>
                  <a:pt x="649705" y="0"/>
                </a:moveTo>
                <a:cubicBezTo>
                  <a:pt x="637272" y="297180"/>
                  <a:pt x="541420" y="824163"/>
                  <a:pt x="433136" y="1203158"/>
                </a:cubicBezTo>
                <a:cubicBezTo>
                  <a:pt x="324852" y="1582153"/>
                  <a:pt x="155408" y="1987717"/>
                  <a:pt x="0" y="2273969"/>
                </a:cubicBezTo>
                <a:cubicBezTo>
                  <a:pt x="449179" y="2277979"/>
                  <a:pt x="795588" y="2558215"/>
                  <a:pt x="1235242" y="2409825"/>
                </a:cubicBezTo>
                <a:cubicBezTo>
                  <a:pt x="1491916" y="2191251"/>
                  <a:pt x="1331829" y="1429836"/>
                  <a:pt x="1252287" y="1004136"/>
                </a:cubicBezTo>
                <a:cubicBezTo>
                  <a:pt x="1148682" y="626562"/>
                  <a:pt x="1064795" y="132348"/>
                  <a:pt x="938463" y="0"/>
                </a:cubicBezTo>
                <a:lnTo>
                  <a:pt x="649705" y="0"/>
                </a:lnTo>
                <a:close/>
              </a:path>
            </a:pathLst>
          </a:cu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Oval 100"/>
          <p:cNvSpPr/>
          <p:nvPr/>
        </p:nvSpPr>
        <p:spPr>
          <a:xfrm>
            <a:off x="11080846" y="560014"/>
            <a:ext cx="617567" cy="794885"/>
          </a:xfrm>
          <a:prstGeom prst="ellipse">
            <a:avLst/>
          </a:prstGeom>
          <a:solidFill>
            <a:srgbClr val="FFD966"/>
          </a:solidFill>
          <a:ln w="38100">
            <a:solidFill>
              <a:srgbClr val="C0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489" y="6444787"/>
            <a:ext cx="1034162" cy="18000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184836" y="6444787"/>
            <a:ext cx="103416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78610" y="3754556"/>
            <a:ext cx="291121" cy="1528011"/>
          </a:xfrm>
          <a:prstGeom prst="roundRect">
            <a:avLst>
              <a:gd name="adj" fmla="val 50000"/>
            </a:avLst>
          </a:prstGeom>
          <a:solidFill>
            <a:srgbClr val="FFD13F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2537493" y="3754556"/>
            <a:ext cx="291121" cy="15273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2178610" y="5058064"/>
            <a:ext cx="291122" cy="224958"/>
          </a:xfrm>
          <a:prstGeom prst="roundRect">
            <a:avLst>
              <a:gd name="adj" fmla="val 50000"/>
            </a:avLst>
          </a:pr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28"/>
          <p:cNvSpPr/>
          <p:nvPr/>
        </p:nvSpPr>
        <p:spPr>
          <a:xfrm rot="20144307">
            <a:off x="2735649" y="2431108"/>
            <a:ext cx="221636" cy="1158238"/>
          </a:xfrm>
          <a:custGeom>
            <a:avLst/>
            <a:gdLst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85628 w 185628"/>
              <a:gd name="connsiteY4" fmla="*/ 989996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58940 w 185628"/>
              <a:gd name="connsiteY4" fmla="*/ 975272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126174 w 218988"/>
              <a:gd name="connsiteY6" fmla="*/ 108281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92124 w 218988"/>
              <a:gd name="connsiteY6" fmla="*/ 108143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91819"/>
              <a:gd name="connsiteX1" fmla="*/ 126174 w 218988"/>
              <a:gd name="connsiteY1" fmla="*/ 0 h 1091819"/>
              <a:gd name="connsiteX2" fmla="*/ 126174 w 218988"/>
              <a:gd name="connsiteY2" fmla="*/ 0 h 1091819"/>
              <a:gd name="connsiteX3" fmla="*/ 218988 w 218988"/>
              <a:gd name="connsiteY3" fmla="*/ 92814 h 1091819"/>
              <a:gd name="connsiteX4" fmla="*/ 192300 w 218988"/>
              <a:gd name="connsiteY4" fmla="*/ 975272 h 1091819"/>
              <a:gd name="connsiteX5" fmla="*/ 92124 w 218988"/>
              <a:gd name="connsiteY5" fmla="*/ 1081430 h 1091819"/>
              <a:gd name="connsiteX6" fmla="*/ 0 w 218988"/>
              <a:gd name="connsiteY6" fmla="*/ 971591 h 1091819"/>
              <a:gd name="connsiteX7" fmla="*/ 33360 w 218988"/>
              <a:gd name="connsiteY7" fmla="*/ 92814 h 1091819"/>
              <a:gd name="connsiteX0" fmla="*/ 33360 w 218988"/>
              <a:gd name="connsiteY0" fmla="*/ 92814 h 1081821"/>
              <a:gd name="connsiteX1" fmla="*/ 126174 w 218988"/>
              <a:gd name="connsiteY1" fmla="*/ 0 h 1081821"/>
              <a:gd name="connsiteX2" fmla="*/ 126174 w 218988"/>
              <a:gd name="connsiteY2" fmla="*/ 0 h 1081821"/>
              <a:gd name="connsiteX3" fmla="*/ 218988 w 218988"/>
              <a:gd name="connsiteY3" fmla="*/ 92814 h 1081821"/>
              <a:gd name="connsiteX4" fmla="*/ 192300 w 218988"/>
              <a:gd name="connsiteY4" fmla="*/ 975272 h 1081821"/>
              <a:gd name="connsiteX5" fmla="*/ 92124 w 218988"/>
              <a:gd name="connsiteY5" fmla="*/ 1081430 h 1081821"/>
              <a:gd name="connsiteX6" fmla="*/ 0 w 218988"/>
              <a:gd name="connsiteY6" fmla="*/ 971591 h 1081821"/>
              <a:gd name="connsiteX7" fmla="*/ 33360 w 218988"/>
              <a:gd name="connsiteY7" fmla="*/ 92814 h 1081821"/>
              <a:gd name="connsiteX0" fmla="*/ 33360 w 263628"/>
              <a:gd name="connsiteY0" fmla="*/ 92814 h 1081821"/>
              <a:gd name="connsiteX1" fmla="*/ 126174 w 263628"/>
              <a:gd name="connsiteY1" fmla="*/ 0 h 1081821"/>
              <a:gd name="connsiteX2" fmla="*/ 126174 w 263628"/>
              <a:gd name="connsiteY2" fmla="*/ 0 h 1081821"/>
              <a:gd name="connsiteX3" fmla="*/ 218988 w 263628"/>
              <a:gd name="connsiteY3" fmla="*/ 92814 h 1081821"/>
              <a:gd name="connsiteX4" fmla="*/ 192300 w 263628"/>
              <a:gd name="connsiteY4" fmla="*/ 975272 h 1081821"/>
              <a:gd name="connsiteX5" fmla="*/ 92124 w 263628"/>
              <a:gd name="connsiteY5" fmla="*/ 1081430 h 1081821"/>
              <a:gd name="connsiteX6" fmla="*/ 0 w 263628"/>
              <a:gd name="connsiteY6" fmla="*/ 971591 h 1081821"/>
              <a:gd name="connsiteX7" fmla="*/ 33360 w 263628"/>
              <a:gd name="connsiteY7" fmla="*/ 92814 h 1081821"/>
              <a:gd name="connsiteX0" fmla="*/ 33360 w 275270"/>
              <a:gd name="connsiteY0" fmla="*/ 92814 h 1082814"/>
              <a:gd name="connsiteX1" fmla="*/ 126174 w 275270"/>
              <a:gd name="connsiteY1" fmla="*/ 0 h 1082814"/>
              <a:gd name="connsiteX2" fmla="*/ 126174 w 275270"/>
              <a:gd name="connsiteY2" fmla="*/ 0 h 1082814"/>
              <a:gd name="connsiteX3" fmla="*/ 218988 w 275270"/>
              <a:gd name="connsiteY3" fmla="*/ 92814 h 1082814"/>
              <a:gd name="connsiteX4" fmla="*/ 208980 w 275270"/>
              <a:gd name="connsiteY4" fmla="*/ 984474 h 1082814"/>
              <a:gd name="connsiteX5" fmla="*/ 92124 w 275270"/>
              <a:gd name="connsiteY5" fmla="*/ 1081430 h 1082814"/>
              <a:gd name="connsiteX6" fmla="*/ 0 w 275270"/>
              <a:gd name="connsiteY6" fmla="*/ 971591 h 1082814"/>
              <a:gd name="connsiteX7" fmla="*/ 33360 w 275270"/>
              <a:gd name="connsiteY7" fmla="*/ 92814 h 1082814"/>
              <a:gd name="connsiteX0" fmla="*/ 33360 w 275270"/>
              <a:gd name="connsiteY0" fmla="*/ 92814 h 1081622"/>
              <a:gd name="connsiteX1" fmla="*/ 126174 w 275270"/>
              <a:gd name="connsiteY1" fmla="*/ 0 h 1081622"/>
              <a:gd name="connsiteX2" fmla="*/ 126174 w 275270"/>
              <a:gd name="connsiteY2" fmla="*/ 0 h 1081622"/>
              <a:gd name="connsiteX3" fmla="*/ 218988 w 275270"/>
              <a:gd name="connsiteY3" fmla="*/ 92814 h 1081622"/>
              <a:gd name="connsiteX4" fmla="*/ 208980 w 275270"/>
              <a:gd name="connsiteY4" fmla="*/ 984474 h 1081622"/>
              <a:gd name="connsiteX5" fmla="*/ 92124 w 275270"/>
              <a:gd name="connsiteY5" fmla="*/ 1081430 h 1081622"/>
              <a:gd name="connsiteX6" fmla="*/ 0 w 275270"/>
              <a:gd name="connsiteY6" fmla="*/ 971591 h 1081622"/>
              <a:gd name="connsiteX7" fmla="*/ 33360 w 275270"/>
              <a:gd name="connsiteY7" fmla="*/ 92814 h 1081622"/>
              <a:gd name="connsiteX0" fmla="*/ 33360 w 281342"/>
              <a:gd name="connsiteY0" fmla="*/ 92814 h 1081880"/>
              <a:gd name="connsiteX1" fmla="*/ 126174 w 281342"/>
              <a:gd name="connsiteY1" fmla="*/ 0 h 1081880"/>
              <a:gd name="connsiteX2" fmla="*/ 126174 w 281342"/>
              <a:gd name="connsiteY2" fmla="*/ 0 h 1081880"/>
              <a:gd name="connsiteX3" fmla="*/ 218988 w 281342"/>
              <a:gd name="connsiteY3" fmla="*/ 92814 h 1081880"/>
              <a:gd name="connsiteX4" fmla="*/ 217320 w 281342"/>
              <a:gd name="connsiteY4" fmla="*/ 989075 h 1081880"/>
              <a:gd name="connsiteX5" fmla="*/ 92124 w 281342"/>
              <a:gd name="connsiteY5" fmla="*/ 1081430 h 1081880"/>
              <a:gd name="connsiteX6" fmla="*/ 0 w 281342"/>
              <a:gd name="connsiteY6" fmla="*/ 971591 h 1081880"/>
              <a:gd name="connsiteX7" fmla="*/ 33360 w 281342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15099 w 254742"/>
              <a:gd name="connsiteY0" fmla="*/ 92814 h 1081880"/>
              <a:gd name="connsiteX1" fmla="*/ 107913 w 254742"/>
              <a:gd name="connsiteY1" fmla="*/ 0 h 1081880"/>
              <a:gd name="connsiteX2" fmla="*/ 107913 w 254742"/>
              <a:gd name="connsiteY2" fmla="*/ 0 h 1081880"/>
              <a:gd name="connsiteX3" fmla="*/ 200727 w 254742"/>
              <a:gd name="connsiteY3" fmla="*/ 92814 h 1081880"/>
              <a:gd name="connsiteX4" fmla="*/ 199059 w 254742"/>
              <a:gd name="connsiteY4" fmla="*/ 989075 h 1081880"/>
              <a:gd name="connsiteX5" fmla="*/ 73863 w 254742"/>
              <a:gd name="connsiteY5" fmla="*/ 1081430 h 1081880"/>
              <a:gd name="connsiteX6" fmla="*/ 0 w 254742"/>
              <a:gd name="connsiteY6" fmla="*/ 968068 h 1081880"/>
              <a:gd name="connsiteX7" fmla="*/ 15099 w 254742"/>
              <a:gd name="connsiteY7" fmla="*/ 92814 h 1081880"/>
              <a:gd name="connsiteX0" fmla="*/ 18205 w 257848"/>
              <a:gd name="connsiteY0" fmla="*/ 92814 h 1081880"/>
              <a:gd name="connsiteX1" fmla="*/ 111019 w 257848"/>
              <a:gd name="connsiteY1" fmla="*/ 0 h 1081880"/>
              <a:gd name="connsiteX2" fmla="*/ 111019 w 257848"/>
              <a:gd name="connsiteY2" fmla="*/ 0 h 1081880"/>
              <a:gd name="connsiteX3" fmla="*/ 203833 w 257848"/>
              <a:gd name="connsiteY3" fmla="*/ 92814 h 1081880"/>
              <a:gd name="connsiteX4" fmla="*/ 202165 w 257848"/>
              <a:gd name="connsiteY4" fmla="*/ 989075 h 1081880"/>
              <a:gd name="connsiteX5" fmla="*/ 76969 w 257848"/>
              <a:gd name="connsiteY5" fmla="*/ 1081430 h 1081880"/>
              <a:gd name="connsiteX6" fmla="*/ 3106 w 257848"/>
              <a:gd name="connsiteY6" fmla="*/ 968068 h 1081880"/>
              <a:gd name="connsiteX7" fmla="*/ 18205 w 257848"/>
              <a:gd name="connsiteY7" fmla="*/ 92814 h 1081880"/>
              <a:gd name="connsiteX0" fmla="*/ 13230 w 252873"/>
              <a:gd name="connsiteY0" fmla="*/ 92814 h 1081880"/>
              <a:gd name="connsiteX1" fmla="*/ 106044 w 252873"/>
              <a:gd name="connsiteY1" fmla="*/ 0 h 1081880"/>
              <a:gd name="connsiteX2" fmla="*/ 106044 w 252873"/>
              <a:gd name="connsiteY2" fmla="*/ 0 h 1081880"/>
              <a:gd name="connsiteX3" fmla="*/ 198858 w 252873"/>
              <a:gd name="connsiteY3" fmla="*/ 92814 h 1081880"/>
              <a:gd name="connsiteX4" fmla="*/ 197190 w 252873"/>
              <a:gd name="connsiteY4" fmla="*/ 989075 h 1081880"/>
              <a:gd name="connsiteX5" fmla="*/ 71994 w 252873"/>
              <a:gd name="connsiteY5" fmla="*/ 1081430 h 1081880"/>
              <a:gd name="connsiteX6" fmla="*/ 3452 w 252873"/>
              <a:gd name="connsiteY6" fmla="*/ 968284 h 1081880"/>
              <a:gd name="connsiteX7" fmla="*/ 13230 w 252873"/>
              <a:gd name="connsiteY7" fmla="*/ 92814 h 1081880"/>
              <a:gd name="connsiteX0" fmla="*/ 11857 w 251500"/>
              <a:gd name="connsiteY0" fmla="*/ 92814 h 1109339"/>
              <a:gd name="connsiteX1" fmla="*/ 104671 w 251500"/>
              <a:gd name="connsiteY1" fmla="*/ 0 h 1109339"/>
              <a:gd name="connsiteX2" fmla="*/ 104671 w 251500"/>
              <a:gd name="connsiteY2" fmla="*/ 0 h 1109339"/>
              <a:gd name="connsiteX3" fmla="*/ 197485 w 251500"/>
              <a:gd name="connsiteY3" fmla="*/ 92814 h 1109339"/>
              <a:gd name="connsiteX4" fmla="*/ 195817 w 251500"/>
              <a:gd name="connsiteY4" fmla="*/ 989075 h 1109339"/>
              <a:gd name="connsiteX5" fmla="*/ 101464 w 251500"/>
              <a:gd name="connsiteY5" fmla="*/ 1109325 h 1109339"/>
              <a:gd name="connsiteX6" fmla="*/ 2079 w 251500"/>
              <a:gd name="connsiteY6" fmla="*/ 968284 h 1109339"/>
              <a:gd name="connsiteX7" fmla="*/ 11857 w 251500"/>
              <a:gd name="connsiteY7" fmla="*/ 92814 h 1109339"/>
              <a:gd name="connsiteX0" fmla="*/ 11857 w 267344"/>
              <a:gd name="connsiteY0" fmla="*/ 92814 h 1109356"/>
              <a:gd name="connsiteX1" fmla="*/ 104671 w 267344"/>
              <a:gd name="connsiteY1" fmla="*/ 0 h 1109356"/>
              <a:gd name="connsiteX2" fmla="*/ 104671 w 267344"/>
              <a:gd name="connsiteY2" fmla="*/ 0 h 1109356"/>
              <a:gd name="connsiteX3" fmla="*/ 197485 w 267344"/>
              <a:gd name="connsiteY3" fmla="*/ 92814 h 1109356"/>
              <a:gd name="connsiteX4" fmla="*/ 216666 w 267344"/>
              <a:gd name="connsiteY4" fmla="*/ 1000578 h 1109356"/>
              <a:gd name="connsiteX5" fmla="*/ 101464 w 267344"/>
              <a:gd name="connsiteY5" fmla="*/ 1109325 h 1109356"/>
              <a:gd name="connsiteX6" fmla="*/ 2079 w 267344"/>
              <a:gd name="connsiteY6" fmla="*/ 968284 h 1109356"/>
              <a:gd name="connsiteX7" fmla="*/ 11857 w 267344"/>
              <a:gd name="connsiteY7" fmla="*/ 92814 h 1109356"/>
              <a:gd name="connsiteX0" fmla="*/ 11522 w 267009"/>
              <a:gd name="connsiteY0" fmla="*/ 92814 h 1093317"/>
              <a:gd name="connsiteX1" fmla="*/ 104336 w 267009"/>
              <a:gd name="connsiteY1" fmla="*/ 0 h 1093317"/>
              <a:gd name="connsiteX2" fmla="*/ 104336 w 267009"/>
              <a:gd name="connsiteY2" fmla="*/ 0 h 1093317"/>
              <a:gd name="connsiteX3" fmla="*/ 197150 w 267009"/>
              <a:gd name="connsiteY3" fmla="*/ 92814 h 1093317"/>
              <a:gd name="connsiteX4" fmla="*/ 216331 w 267009"/>
              <a:gd name="connsiteY4" fmla="*/ 1000578 h 1093317"/>
              <a:gd name="connsiteX5" fmla="*/ 115651 w 267009"/>
              <a:gd name="connsiteY5" fmla="*/ 1092861 h 1093317"/>
              <a:gd name="connsiteX6" fmla="*/ 1744 w 267009"/>
              <a:gd name="connsiteY6" fmla="*/ 968284 h 1093317"/>
              <a:gd name="connsiteX7" fmla="*/ 11522 w 267009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768 w 256255"/>
              <a:gd name="connsiteY0" fmla="*/ 92814 h 1093317"/>
              <a:gd name="connsiteX1" fmla="*/ 93582 w 256255"/>
              <a:gd name="connsiteY1" fmla="*/ 0 h 1093317"/>
              <a:gd name="connsiteX2" fmla="*/ 93582 w 256255"/>
              <a:gd name="connsiteY2" fmla="*/ 0 h 1093317"/>
              <a:gd name="connsiteX3" fmla="*/ 186396 w 256255"/>
              <a:gd name="connsiteY3" fmla="*/ 92814 h 1093317"/>
              <a:gd name="connsiteX4" fmla="*/ 205577 w 256255"/>
              <a:gd name="connsiteY4" fmla="*/ 1000578 h 1093317"/>
              <a:gd name="connsiteX5" fmla="*/ 104897 w 256255"/>
              <a:gd name="connsiteY5" fmla="*/ 1092861 h 1093317"/>
              <a:gd name="connsiteX6" fmla="*/ 50375 w 256255"/>
              <a:gd name="connsiteY6" fmla="*/ 949375 h 1093317"/>
              <a:gd name="connsiteX7" fmla="*/ 768 w 256255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64561 w 255487"/>
              <a:gd name="connsiteY6" fmla="*/ 922269 h 1093317"/>
              <a:gd name="connsiteX7" fmla="*/ 0 w 255487"/>
              <a:gd name="connsiteY7" fmla="*/ 92814 h 1093317"/>
              <a:gd name="connsiteX0" fmla="*/ 0 w 234773"/>
              <a:gd name="connsiteY0" fmla="*/ 92814 h 1093067"/>
              <a:gd name="connsiteX1" fmla="*/ 92814 w 234773"/>
              <a:gd name="connsiteY1" fmla="*/ 0 h 1093067"/>
              <a:gd name="connsiteX2" fmla="*/ 92814 w 234773"/>
              <a:gd name="connsiteY2" fmla="*/ 0 h 1093067"/>
              <a:gd name="connsiteX3" fmla="*/ 185628 w 234773"/>
              <a:gd name="connsiteY3" fmla="*/ 92814 h 1093067"/>
              <a:gd name="connsiteX4" fmla="*/ 177273 w 234773"/>
              <a:gd name="connsiteY4" fmla="*/ 996264 h 1093067"/>
              <a:gd name="connsiteX5" fmla="*/ 104129 w 234773"/>
              <a:gd name="connsiteY5" fmla="*/ 1092861 h 1093067"/>
              <a:gd name="connsiteX6" fmla="*/ 64561 w 234773"/>
              <a:gd name="connsiteY6" fmla="*/ 922269 h 1093067"/>
              <a:gd name="connsiteX7" fmla="*/ 0 w 234773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64561 w 221636"/>
              <a:gd name="connsiteY6" fmla="*/ 922269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36521 w 221636"/>
              <a:gd name="connsiteY6" fmla="*/ 90408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26794 w 221636"/>
              <a:gd name="connsiteY6" fmla="*/ 896283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4634 w 221636"/>
              <a:gd name="connsiteY6" fmla="*/ 911541 h 1093067"/>
              <a:gd name="connsiteX7" fmla="*/ 0 w 221636"/>
              <a:gd name="connsiteY7" fmla="*/ 92814 h 10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36" h="1093067">
                <a:moveTo>
                  <a:pt x="0" y="92814"/>
                </a:moveTo>
                <a:cubicBezTo>
                  <a:pt x="0" y="41554"/>
                  <a:pt x="41554" y="0"/>
                  <a:pt x="92814" y="0"/>
                </a:cubicBezTo>
                <a:lnTo>
                  <a:pt x="92814" y="0"/>
                </a:lnTo>
                <a:cubicBezTo>
                  <a:pt x="144074" y="0"/>
                  <a:pt x="185628" y="41554"/>
                  <a:pt x="185628" y="92814"/>
                </a:cubicBezTo>
                <a:cubicBezTo>
                  <a:pt x="185628" y="391875"/>
                  <a:pt x="271959" y="727686"/>
                  <a:pt x="177273" y="996264"/>
                </a:cubicBezTo>
                <a:cubicBezTo>
                  <a:pt x="130965" y="1098196"/>
                  <a:pt x="136179" y="1093474"/>
                  <a:pt x="104129" y="1092861"/>
                </a:cubicBezTo>
                <a:cubicBezTo>
                  <a:pt x="52869" y="1092861"/>
                  <a:pt x="-3562" y="1007231"/>
                  <a:pt x="4634" y="911541"/>
                </a:cubicBezTo>
                <a:cubicBezTo>
                  <a:pt x="38113" y="592878"/>
                  <a:pt x="74723" y="397746"/>
                  <a:pt x="0" y="9281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28"/>
          <p:cNvSpPr/>
          <p:nvPr/>
        </p:nvSpPr>
        <p:spPr>
          <a:xfrm rot="1455693" flipH="1">
            <a:off x="2047178" y="2434874"/>
            <a:ext cx="221636" cy="1152202"/>
          </a:xfrm>
          <a:custGeom>
            <a:avLst/>
            <a:gdLst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85628 w 185628"/>
              <a:gd name="connsiteY4" fmla="*/ 989996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58940 w 185628"/>
              <a:gd name="connsiteY4" fmla="*/ 975272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126174 w 218988"/>
              <a:gd name="connsiteY6" fmla="*/ 108281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92124 w 218988"/>
              <a:gd name="connsiteY6" fmla="*/ 108143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91819"/>
              <a:gd name="connsiteX1" fmla="*/ 126174 w 218988"/>
              <a:gd name="connsiteY1" fmla="*/ 0 h 1091819"/>
              <a:gd name="connsiteX2" fmla="*/ 126174 w 218988"/>
              <a:gd name="connsiteY2" fmla="*/ 0 h 1091819"/>
              <a:gd name="connsiteX3" fmla="*/ 218988 w 218988"/>
              <a:gd name="connsiteY3" fmla="*/ 92814 h 1091819"/>
              <a:gd name="connsiteX4" fmla="*/ 192300 w 218988"/>
              <a:gd name="connsiteY4" fmla="*/ 975272 h 1091819"/>
              <a:gd name="connsiteX5" fmla="*/ 92124 w 218988"/>
              <a:gd name="connsiteY5" fmla="*/ 1081430 h 1091819"/>
              <a:gd name="connsiteX6" fmla="*/ 0 w 218988"/>
              <a:gd name="connsiteY6" fmla="*/ 971591 h 1091819"/>
              <a:gd name="connsiteX7" fmla="*/ 33360 w 218988"/>
              <a:gd name="connsiteY7" fmla="*/ 92814 h 1091819"/>
              <a:gd name="connsiteX0" fmla="*/ 33360 w 218988"/>
              <a:gd name="connsiteY0" fmla="*/ 92814 h 1081821"/>
              <a:gd name="connsiteX1" fmla="*/ 126174 w 218988"/>
              <a:gd name="connsiteY1" fmla="*/ 0 h 1081821"/>
              <a:gd name="connsiteX2" fmla="*/ 126174 w 218988"/>
              <a:gd name="connsiteY2" fmla="*/ 0 h 1081821"/>
              <a:gd name="connsiteX3" fmla="*/ 218988 w 218988"/>
              <a:gd name="connsiteY3" fmla="*/ 92814 h 1081821"/>
              <a:gd name="connsiteX4" fmla="*/ 192300 w 218988"/>
              <a:gd name="connsiteY4" fmla="*/ 975272 h 1081821"/>
              <a:gd name="connsiteX5" fmla="*/ 92124 w 218988"/>
              <a:gd name="connsiteY5" fmla="*/ 1081430 h 1081821"/>
              <a:gd name="connsiteX6" fmla="*/ 0 w 218988"/>
              <a:gd name="connsiteY6" fmla="*/ 971591 h 1081821"/>
              <a:gd name="connsiteX7" fmla="*/ 33360 w 218988"/>
              <a:gd name="connsiteY7" fmla="*/ 92814 h 1081821"/>
              <a:gd name="connsiteX0" fmla="*/ 33360 w 263628"/>
              <a:gd name="connsiteY0" fmla="*/ 92814 h 1081821"/>
              <a:gd name="connsiteX1" fmla="*/ 126174 w 263628"/>
              <a:gd name="connsiteY1" fmla="*/ 0 h 1081821"/>
              <a:gd name="connsiteX2" fmla="*/ 126174 w 263628"/>
              <a:gd name="connsiteY2" fmla="*/ 0 h 1081821"/>
              <a:gd name="connsiteX3" fmla="*/ 218988 w 263628"/>
              <a:gd name="connsiteY3" fmla="*/ 92814 h 1081821"/>
              <a:gd name="connsiteX4" fmla="*/ 192300 w 263628"/>
              <a:gd name="connsiteY4" fmla="*/ 975272 h 1081821"/>
              <a:gd name="connsiteX5" fmla="*/ 92124 w 263628"/>
              <a:gd name="connsiteY5" fmla="*/ 1081430 h 1081821"/>
              <a:gd name="connsiteX6" fmla="*/ 0 w 263628"/>
              <a:gd name="connsiteY6" fmla="*/ 971591 h 1081821"/>
              <a:gd name="connsiteX7" fmla="*/ 33360 w 263628"/>
              <a:gd name="connsiteY7" fmla="*/ 92814 h 1081821"/>
              <a:gd name="connsiteX0" fmla="*/ 33360 w 275270"/>
              <a:gd name="connsiteY0" fmla="*/ 92814 h 1082814"/>
              <a:gd name="connsiteX1" fmla="*/ 126174 w 275270"/>
              <a:gd name="connsiteY1" fmla="*/ 0 h 1082814"/>
              <a:gd name="connsiteX2" fmla="*/ 126174 w 275270"/>
              <a:gd name="connsiteY2" fmla="*/ 0 h 1082814"/>
              <a:gd name="connsiteX3" fmla="*/ 218988 w 275270"/>
              <a:gd name="connsiteY3" fmla="*/ 92814 h 1082814"/>
              <a:gd name="connsiteX4" fmla="*/ 208980 w 275270"/>
              <a:gd name="connsiteY4" fmla="*/ 984474 h 1082814"/>
              <a:gd name="connsiteX5" fmla="*/ 92124 w 275270"/>
              <a:gd name="connsiteY5" fmla="*/ 1081430 h 1082814"/>
              <a:gd name="connsiteX6" fmla="*/ 0 w 275270"/>
              <a:gd name="connsiteY6" fmla="*/ 971591 h 1082814"/>
              <a:gd name="connsiteX7" fmla="*/ 33360 w 275270"/>
              <a:gd name="connsiteY7" fmla="*/ 92814 h 1082814"/>
              <a:gd name="connsiteX0" fmla="*/ 33360 w 275270"/>
              <a:gd name="connsiteY0" fmla="*/ 92814 h 1081622"/>
              <a:gd name="connsiteX1" fmla="*/ 126174 w 275270"/>
              <a:gd name="connsiteY1" fmla="*/ 0 h 1081622"/>
              <a:gd name="connsiteX2" fmla="*/ 126174 w 275270"/>
              <a:gd name="connsiteY2" fmla="*/ 0 h 1081622"/>
              <a:gd name="connsiteX3" fmla="*/ 218988 w 275270"/>
              <a:gd name="connsiteY3" fmla="*/ 92814 h 1081622"/>
              <a:gd name="connsiteX4" fmla="*/ 208980 w 275270"/>
              <a:gd name="connsiteY4" fmla="*/ 984474 h 1081622"/>
              <a:gd name="connsiteX5" fmla="*/ 92124 w 275270"/>
              <a:gd name="connsiteY5" fmla="*/ 1081430 h 1081622"/>
              <a:gd name="connsiteX6" fmla="*/ 0 w 275270"/>
              <a:gd name="connsiteY6" fmla="*/ 971591 h 1081622"/>
              <a:gd name="connsiteX7" fmla="*/ 33360 w 275270"/>
              <a:gd name="connsiteY7" fmla="*/ 92814 h 1081622"/>
              <a:gd name="connsiteX0" fmla="*/ 33360 w 281342"/>
              <a:gd name="connsiteY0" fmla="*/ 92814 h 1081880"/>
              <a:gd name="connsiteX1" fmla="*/ 126174 w 281342"/>
              <a:gd name="connsiteY1" fmla="*/ 0 h 1081880"/>
              <a:gd name="connsiteX2" fmla="*/ 126174 w 281342"/>
              <a:gd name="connsiteY2" fmla="*/ 0 h 1081880"/>
              <a:gd name="connsiteX3" fmla="*/ 218988 w 281342"/>
              <a:gd name="connsiteY3" fmla="*/ 92814 h 1081880"/>
              <a:gd name="connsiteX4" fmla="*/ 217320 w 281342"/>
              <a:gd name="connsiteY4" fmla="*/ 989075 h 1081880"/>
              <a:gd name="connsiteX5" fmla="*/ 92124 w 281342"/>
              <a:gd name="connsiteY5" fmla="*/ 1081430 h 1081880"/>
              <a:gd name="connsiteX6" fmla="*/ 0 w 281342"/>
              <a:gd name="connsiteY6" fmla="*/ 971591 h 1081880"/>
              <a:gd name="connsiteX7" fmla="*/ 33360 w 281342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15099 w 254742"/>
              <a:gd name="connsiteY0" fmla="*/ 92814 h 1081880"/>
              <a:gd name="connsiteX1" fmla="*/ 107913 w 254742"/>
              <a:gd name="connsiteY1" fmla="*/ 0 h 1081880"/>
              <a:gd name="connsiteX2" fmla="*/ 107913 w 254742"/>
              <a:gd name="connsiteY2" fmla="*/ 0 h 1081880"/>
              <a:gd name="connsiteX3" fmla="*/ 200727 w 254742"/>
              <a:gd name="connsiteY3" fmla="*/ 92814 h 1081880"/>
              <a:gd name="connsiteX4" fmla="*/ 199059 w 254742"/>
              <a:gd name="connsiteY4" fmla="*/ 989075 h 1081880"/>
              <a:gd name="connsiteX5" fmla="*/ 73863 w 254742"/>
              <a:gd name="connsiteY5" fmla="*/ 1081430 h 1081880"/>
              <a:gd name="connsiteX6" fmla="*/ 0 w 254742"/>
              <a:gd name="connsiteY6" fmla="*/ 968068 h 1081880"/>
              <a:gd name="connsiteX7" fmla="*/ 15099 w 254742"/>
              <a:gd name="connsiteY7" fmla="*/ 92814 h 1081880"/>
              <a:gd name="connsiteX0" fmla="*/ 18205 w 257848"/>
              <a:gd name="connsiteY0" fmla="*/ 92814 h 1081880"/>
              <a:gd name="connsiteX1" fmla="*/ 111019 w 257848"/>
              <a:gd name="connsiteY1" fmla="*/ 0 h 1081880"/>
              <a:gd name="connsiteX2" fmla="*/ 111019 w 257848"/>
              <a:gd name="connsiteY2" fmla="*/ 0 h 1081880"/>
              <a:gd name="connsiteX3" fmla="*/ 203833 w 257848"/>
              <a:gd name="connsiteY3" fmla="*/ 92814 h 1081880"/>
              <a:gd name="connsiteX4" fmla="*/ 202165 w 257848"/>
              <a:gd name="connsiteY4" fmla="*/ 989075 h 1081880"/>
              <a:gd name="connsiteX5" fmla="*/ 76969 w 257848"/>
              <a:gd name="connsiteY5" fmla="*/ 1081430 h 1081880"/>
              <a:gd name="connsiteX6" fmla="*/ 3106 w 257848"/>
              <a:gd name="connsiteY6" fmla="*/ 968068 h 1081880"/>
              <a:gd name="connsiteX7" fmla="*/ 18205 w 257848"/>
              <a:gd name="connsiteY7" fmla="*/ 92814 h 1081880"/>
              <a:gd name="connsiteX0" fmla="*/ 13230 w 252873"/>
              <a:gd name="connsiteY0" fmla="*/ 92814 h 1081880"/>
              <a:gd name="connsiteX1" fmla="*/ 106044 w 252873"/>
              <a:gd name="connsiteY1" fmla="*/ 0 h 1081880"/>
              <a:gd name="connsiteX2" fmla="*/ 106044 w 252873"/>
              <a:gd name="connsiteY2" fmla="*/ 0 h 1081880"/>
              <a:gd name="connsiteX3" fmla="*/ 198858 w 252873"/>
              <a:gd name="connsiteY3" fmla="*/ 92814 h 1081880"/>
              <a:gd name="connsiteX4" fmla="*/ 197190 w 252873"/>
              <a:gd name="connsiteY4" fmla="*/ 989075 h 1081880"/>
              <a:gd name="connsiteX5" fmla="*/ 71994 w 252873"/>
              <a:gd name="connsiteY5" fmla="*/ 1081430 h 1081880"/>
              <a:gd name="connsiteX6" fmla="*/ 3452 w 252873"/>
              <a:gd name="connsiteY6" fmla="*/ 968284 h 1081880"/>
              <a:gd name="connsiteX7" fmla="*/ 13230 w 252873"/>
              <a:gd name="connsiteY7" fmla="*/ 92814 h 1081880"/>
              <a:gd name="connsiteX0" fmla="*/ 11857 w 251500"/>
              <a:gd name="connsiteY0" fmla="*/ 92814 h 1109339"/>
              <a:gd name="connsiteX1" fmla="*/ 104671 w 251500"/>
              <a:gd name="connsiteY1" fmla="*/ 0 h 1109339"/>
              <a:gd name="connsiteX2" fmla="*/ 104671 w 251500"/>
              <a:gd name="connsiteY2" fmla="*/ 0 h 1109339"/>
              <a:gd name="connsiteX3" fmla="*/ 197485 w 251500"/>
              <a:gd name="connsiteY3" fmla="*/ 92814 h 1109339"/>
              <a:gd name="connsiteX4" fmla="*/ 195817 w 251500"/>
              <a:gd name="connsiteY4" fmla="*/ 989075 h 1109339"/>
              <a:gd name="connsiteX5" fmla="*/ 101464 w 251500"/>
              <a:gd name="connsiteY5" fmla="*/ 1109325 h 1109339"/>
              <a:gd name="connsiteX6" fmla="*/ 2079 w 251500"/>
              <a:gd name="connsiteY6" fmla="*/ 968284 h 1109339"/>
              <a:gd name="connsiteX7" fmla="*/ 11857 w 251500"/>
              <a:gd name="connsiteY7" fmla="*/ 92814 h 1109339"/>
              <a:gd name="connsiteX0" fmla="*/ 11857 w 267344"/>
              <a:gd name="connsiteY0" fmla="*/ 92814 h 1109356"/>
              <a:gd name="connsiteX1" fmla="*/ 104671 w 267344"/>
              <a:gd name="connsiteY1" fmla="*/ 0 h 1109356"/>
              <a:gd name="connsiteX2" fmla="*/ 104671 w 267344"/>
              <a:gd name="connsiteY2" fmla="*/ 0 h 1109356"/>
              <a:gd name="connsiteX3" fmla="*/ 197485 w 267344"/>
              <a:gd name="connsiteY3" fmla="*/ 92814 h 1109356"/>
              <a:gd name="connsiteX4" fmla="*/ 216666 w 267344"/>
              <a:gd name="connsiteY4" fmla="*/ 1000578 h 1109356"/>
              <a:gd name="connsiteX5" fmla="*/ 101464 w 267344"/>
              <a:gd name="connsiteY5" fmla="*/ 1109325 h 1109356"/>
              <a:gd name="connsiteX6" fmla="*/ 2079 w 267344"/>
              <a:gd name="connsiteY6" fmla="*/ 968284 h 1109356"/>
              <a:gd name="connsiteX7" fmla="*/ 11857 w 267344"/>
              <a:gd name="connsiteY7" fmla="*/ 92814 h 1109356"/>
              <a:gd name="connsiteX0" fmla="*/ 11522 w 267009"/>
              <a:gd name="connsiteY0" fmla="*/ 92814 h 1093317"/>
              <a:gd name="connsiteX1" fmla="*/ 104336 w 267009"/>
              <a:gd name="connsiteY1" fmla="*/ 0 h 1093317"/>
              <a:gd name="connsiteX2" fmla="*/ 104336 w 267009"/>
              <a:gd name="connsiteY2" fmla="*/ 0 h 1093317"/>
              <a:gd name="connsiteX3" fmla="*/ 197150 w 267009"/>
              <a:gd name="connsiteY3" fmla="*/ 92814 h 1093317"/>
              <a:gd name="connsiteX4" fmla="*/ 216331 w 267009"/>
              <a:gd name="connsiteY4" fmla="*/ 1000578 h 1093317"/>
              <a:gd name="connsiteX5" fmla="*/ 115651 w 267009"/>
              <a:gd name="connsiteY5" fmla="*/ 1092861 h 1093317"/>
              <a:gd name="connsiteX6" fmla="*/ 1744 w 267009"/>
              <a:gd name="connsiteY6" fmla="*/ 968284 h 1093317"/>
              <a:gd name="connsiteX7" fmla="*/ 11522 w 267009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768 w 256255"/>
              <a:gd name="connsiteY0" fmla="*/ 92814 h 1093317"/>
              <a:gd name="connsiteX1" fmla="*/ 93582 w 256255"/>
              <a:gd name="connsiteY1" fmla="*/ 0 h 1093317"/>
              <a:gd name="connsiteX2" fmla="*/ 93582 w 256255"/>
              <a:gd name="connsiteY2" fmla="*/ 0 h 1093317"/>
              <a:gd name="connsiteX3" fmla="*/ 186396 w 256255"/>
              <a:gd name="connsiteY3" fmla="*/ 92814 h 1093317"/>
              <a:gd name="connsiteX4" fmla="*/ 205577 w 256255"/>
              <a:gd name="connsiteY4" fmla="*/ 1000578 h 1093317"/>
              <a:gd name="connsiteX5" fmla="*/ 104897 w 256255"/>
              <a:gd name="connsiteY5" fmla="*/ 1092861 h 1093317"/>
              <a:gd name="connsiteX6" fmla="*/ 50375 w 256255"/>
              <a:gd name="connsiteY6" fmla="*/ 949375 h 1093317"/>
              <a:gd name="connsiteX7" fmla="*/ 768 w 256255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64561 w 255487"/>
              <a:gd name="connsiteY6" fmla="*/ 922269 h 1093317"/>
              <a:gd name="connsiteX7" fmla="*/ 0 w 255487"/>
              <a:gd name="connsiteY7" fmla="*/ 92814 h 1093317"/>
              <a:gd name="connsiteX0" fmla="*/ 0 w 234773"/>
              <a:gd name="connsiteY0" fmla="*/ 92814 h 1093067"/>
              <a:gd name="connsiteX1" fmla="*/ 92814 w 234773"/>
              <a:gd name="connsiteY1" fmla="*/ 0 h 1093067"/>
              <a:gd name="connsiteX2" fmla="*/ 92814 w 234773"/>
              <a:gd name="connsiteY2" fmla="*/ 0 h 1093067"/>
              <a:gd name="connsiteX3" fmla="*/ 185628 w 234773"/>
              <a:gd name="connsiteY3" fmla="*/ 92814 h 1093067"/>
              <a:gd name="connsiteX4" fmla="*/ 177273 w 234773"/>
              <a:gd name="connsiteY4" fmla="*/ 996264 h 1093067"/>
              <a:gd name="connsiteX5" fmla="*/ 104129 w 234773"/>
              <a:gd name="connsiteY5" fmla="*/ 1092861 h 1093067"/>
              <a:gd name="connsiteX6" fmla="*/ 64561 w 234773"/>
              <a:gd name="connsiteY6" fmla="*/ 922269 h 1093067"/>
              <a:gd name="connsiteX7" fmla="*/ 0 w 234773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64561 w 221636"/>
              <a:gd name="connsiteY6" fmla="*/ 922269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36521 w 221636"/>
              <a:gd name="connsiteY6" fmla="*/ 90408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26794 w 221636"/>
              <a:gd name="connsiteY6" fmla="*/ 896283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4634 w 221636"/>
              <a:gd name="connsiteY6" fmla="*/ 911541 h 1093067"/>
              <a:gd name="connsiteX7" fmla="*/ 0 w 221636"/>
              <a:gd name="connsiteY7" fmla="*/ 92814 h 10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36" h="1093067">
                <a:moveTo>
                  <a:pt x="0" y="92814"/>
                </a:moveTo>
                <a:cubicBezTo>
                  <a:pt x="0" y="41554"/>
                  <a:pt x="41554" y="0"/>
                  <a:pt x="92814" y="0"/>
                </a:cubicBezTo>
                <a:lnTo>
                  <a:pt x="92814" y="0"/>
                </a:lnTo>
                <a:cubicBezTo>
                  <a:pt x="144074" y="0"/>
                  <a:pt x="185628" y="41554"/>
                  <a:pt x="185628" y="92814"/>
                </a:cubicBezTo>
                <a:cubicBezTo>
                  <a:pt x="185628" y="391875"/>
                  <a:pt x="271959" y="727686"/>
                  <a:pt x="177273" y="996264"/>
                </a:cubicBezTo>
                <a:cubicBezTo>
                  <a:pt x="130965" y="1098196"/>
                  <a:pt x="136179" y="1093474"/>
                  <a:pt x="104129" y="1092861"/>
                </a:cubicBezTo>
                <a:cubicBezTo>
                  <a:pt x="52869" y="1092861"/>
                  <a:pt x="-3562" y="1007231"/>
                  <a:pt x="4634" y="911541"/>
                </a:cubicBezTo>
                <a:cubicBezTo>
                  <a:pt x="38113" y="592878"/>
                  <a:pt x="74723" y="397746"/>
                  <a:pt x="0" y="9281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2536632" y="5047974"/>
            <a:ext cx="291122" cy="224958"/>
          </a:xfrm>
          <a:prstGeom prst="roundRect">
            <a:avLst>
              <a:gd name="adj" fmla="val 50000"/>
            </a:avLst>
          </a:pr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9271"/>
          <a:stretch/>
        </p:blipFill>
        <p:spPr>
          <a:xfrm>
            <a:off x="1642687" y="2434760"/>
            <a:ext cx="862646" cy="23410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9271"/>
          <a:stretch/>
        </p:blipFill>
        <p:spPr>
          <a:xfrm flipH="1">
            <a:off x="2496801" y="2434760"/>
            <a:ext cx="862646" cy="2341067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178610" y="1744826"/>
            <a:ext cx="617567" cy="794885"/>
          </a:xfrm>
          <a:prstGeom prst="ellipse">
            <a:avLst/>
          </a:prstGeom>
          <a:solidFill>
            <a:srgbClr val="FFD966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768714" y="1356090"/>
            <a:ext cx="2802489" cy="3925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1176"/>
          <a:stretch/>
        </p:blipFill>
        <p:spPr>
          <a:xfrm>
            <a:off x="2470592" y="1356545"/>
            <a:ext cx="1100611" cy="36335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61176"/>
          <a:stretch/>
        </p:blipFill>
        <p:spPr>
          <a:xfrm flipH="1">
            <a:off x="1428797" y="1356545"/>
            <a:ext cx="1100611" cy="36335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564" y="1192865"/>
            <a:ext cx="2834886" cy="38651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00450" y="1192865"/>
            <a:ext cx="2834886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4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15957404">
            <a:off x="6711391" y="4420262"/>
            <a:ext cx="699862" cy="1138456"/>
          </a:xfrm>
          <a:custGeom>
            <a:avLst/>
            <a:gdLst>
              <a:gd name="connsiteX0" fmla="*/ 466725 w 676275"/>
              <a:gd name="connsiteY0" fmla="*/ 0 h 1123950"/>
              <a:gd name="connsiteX1" fmla="*/ 247650 w 676275"/>
              <a:gd name="connsiteY1" fmla="*/ 771525 h 1123950"/>
              <a:gd name="connsiteX2" fmla="*/ 0 w 676275"/>
              <a:gd name="connsiteY2" fmla="*/ 1066800 h 1123950"/>
              <a:gd name="connsiteX3" fmla="*/ 0 w 676275"/>
              <a:gd name="connsiteY3" fmla="*/ 1123950 h 1123950"/>
              <a:gd name="connsiteX4" fmla="*/ 428625 w 676275"/>
              <a:gd name="connsiteY4" fmla="*/ 923925 h 1123950"/>
              <a:gd name="connsiteX5" fmla="*/ 476250 w 676275"/>
              <a:gd name="connsiteY5" fmla="*/ 838200 h 1123950"/>
              <a:gd name="connsiteX6" fmla="*/ 676275 w 676275"/>
              <a:gd name="connsiteY6" fmla="*/ 28575 h 1123950"/>
              <a:gd name="connsiteX7" fmla="*/ 466725 w 676275"/>
              <a:gd name="connsiteY7" fmla="*/ 0 h 1123950"/>
              <a:gd name="connsiteX0" fmla="*/ 466725 w 676275"/>
              <a:gd name="connsiteY0" fmla="*/ 0 h 1123950"/>
              <a:gd name="connsiteX1" fmla="*/ 247650 w 676275"/>
              <a:gd name="connsiteY1" fmla="*/ 771525 h 1123950"/>
              <a:gd name="connsiteX2" fmla="*/ 0 w 676275"/>
              <a:gd name="connsiteY2" fmla="*/ 1066800 h 1123950"/>
              <a:gd name="connsiteX3" fmla="*/ 0 w 676275"/>
              <a:gd name="connsiteY3" fmla="*/ 1123950 h 1123950"/>
              <a:gd name="connsiteX4" fmla="*/ 428625 w 676275"/>
              <a:gd name="connsiteY4" fmla="*/ 923925 h 1123950"/>
              <a:gd name="connsiteX5" fmla="*/ 476250 w 676275"/>
              <a:gd name="connsiteY5" fmla="*/ 838200 h 1123950"/>
              <a:gd name="connsiteX6" fmla="*/ 676275 w 676275"/>
              <a:gd name="connsiteY6" fmla="*/ 28575 h 1123950"/>
              <a:gd name="connsiteX7" fmla="*/ 466725 w 676275"/>
              <a:gd name="connsiteY7" fmla="*/ 0 h 1123950"/>
              <a:gd name="connsiteX0" fmla="*/ 482600 w 692150"/>
              <a:gd name="connsiteY0" fmla="*/ 0 h 1123950"/>
              <a:gd name="connsiteX1" fmla="*/ 263525 w 692150"/>
              <a:gd name="connsiteY1" fmla="*/ 771525 h 1123950"/>
              <a:gd name="connsiteX2" fmla="*/ 15875 w 692150"/>
              <a:gd name="connsiteY2" fmla="*/ 1066800 h 1123950"/>
              <a:gd name="connsiteX3" fmla="*/ 15875 w 692150"/>
              <a:gd name="connsiteY3" fmla="*/ 1123950 h 1123950"/>
              <a:gd name="connsiteX4" fmla="*/ 444500 w 692150"/>
              <a:gd name="connsiteY4" fmla="*/ 923925 h 1123950"/>
              <a:gd name="connsiteX5" fmla="*/ 492125 w 692150"/>
              <a:gd name="connsiteY5" fmla="*/ 838200 h 1123950"/>
              <a:gd name="connsiteX6" fmla="*/ 692150 w 692150"/>
              <a:gd name="connsiteY6" fmla="*/ 28575 h 1123950"/>
              <a:gd name="connsiteX7" fmla="*/ 482600 w 692150"/>
              <a:gd name="connsiteY7" fmla="*/ 0 h 1123950"/>
              <a:gd name="connsiteX0" fmla="*/ 492628 w 702178"/>
              <a:gd name="connsiteY0" fmla="*/ 0 h 1123950"/>
              <a:gd name="connsiteX1" fmla="*/ 273553 w 702178"/>
              <a:gd name="connsiteY1" fmla="*/ 771525 h 1123950"/>
              <a:gd name="connsiteX2" fmla="*/ 25903 w 702178"/>
              <a:gd name="connsiteY2" fmla="*/ 1066800 h 1123950"/>
              <a:gd name="connsiteX3" fmla="*/ 25903 w 702178"/>
              <a:gd name="connsiteY3" fmla="*/ 1123950 h 1123950"/>
              <a:gd name="connsiteX4" fmla="*/ 454528 w 702178"/>
              <a:gd name="connsiteY4" fmla="*/ 923925 h 1123950"/>
              <a:gd name="connsiteX5" fmla="*/ 502153 w 702178"/>
              <a:gd name="connsiteY5" fmla="*/ 838200 h 1123950"/>
              <a:gd name="connsiteX6" fmla="*/ 702178 w 702178"/>
              <a:gd name="connsiteY6" fmla="*/ 28575 h 1123950"/>
              <a:gd name="connsiteX7" fmla="*/ 492628 w 702178"/>
              <a:gd name="connsiteY7" fmla="*/ 0 h 1123950"/>
              <a:gd name="connsiteX0" fmla="*/ 490909 w 700459"/>
              <a:gd name="connsiteY0" fmla="*/ 0 h 1125518"/>
              <a:gd name="connsiteX1" fmla="*/ 271834 w 700459"/>
              <a:gd name="connsiteY1" fmla="*/ 771525 h 1125518"/>
              <a:gd name="connsiteX2" fmla="*/ 24184 w 700459"/>
              <a:gd name="connsiteY2" fmla="*/ 1066800 h 1125518"/>
              <a:gd name="connsiteX3" fmla="*/ 24184 w 700459"/>
              <a:gd name="connsiteY3" fmla="*/ 1123950 h 1125518"/>
              <a:gd name="connsiteX4" fmla="*/ 452809 w 700459"/>
              <a:gd name="connsiteY4" fmla="*/ 923925 h 1125518"/>
              <a:gd name="connsiteX5" fmla="*/ 500434 w 700459"/>
              <a:gd name="connsiteY5" fmla="*/ 838200 h 1125518"/>
              <a:gd name="connsiteX6" fmla="*/ 700459 w 700459"/>
              <a:gd name="connsiteY6" fmla="*/ 28575 h 1125518"/>
              <a:gd name="connsiteX7" fmla="*/ 490909 w 700459"/>
              <a:gd name="connsiteY7" fmla="*/ 0 h 1125518"/>
              <a:gd name="connsiteX0" fmla="*/ 490909 w 700459"/>
              <a:gd name="connsiteY0" fmla="*/ 0 h 1125518"/>
              <a:gd name="connsiteX1" fmla="*/ 271834 w 700459"/>
              <a:gd name="connsiteY1" fmla="*/ 771525 h 1125518"/>
              <a:gd name="connsiteX2" fmla="*/ 24184 w 700459"/>
              <a:gd name="connsiteY2" fmla="*/ 1066800 h 1125518"/>
              <a:gd name="connsiteX3" fmla="*/ 24184 w 700459"/>
              <a:gd name="connsiteY3" fmla="*/ 1123950 h 1125518"/>
              <a:gd name="connsiteX4" fmla="*/ 452809 w 700459"/>
              <a:gd name="connsiteY4" fmla="*/ 923925 h 1125518"/>
              <a:gd name="connsiteX5" fmla="*/ 500434 w 700459"/>
              <a:gd name="connsiteY5" fmla="*/ 838200 h 1125518"/>
              <a:gd name="connsiteX6" fmla="*/ 700459 w 700459"/>
              <a:gd name="connsiteY6" fmla="*/ 28575 h 1125518"/>
              <a:gd name="connsiteX7" fmla="*/ 490909 w 700459"/>
              <a:gd name="connsiteY7" fmla="*/ 0 h 1125518"/>
              <a:gd name="connsiteX0" fmla="*/ 490909 w 700459"/>
              <a:gd name="connsiteY0" fmla="*/ 0 h 1125518"/>
              <a:gd name="connsiteX1" fmla="*/ 271834 w 700459"/>
              <a:gd name="connsiteY1" fmla="*/ 771525 h 1125518"/>
              <a:gd name="connsiteX2" fmla="*/ 24184 w 700459"/>
              <a:gd name="connsiteY2" fmla="*/ 1066800 h 1125518"/>
              <a:gd name="connsiteX3" fmla="*/ 24184 w 700459"/>
              <a:gd name="connsiteY3" fmla="*/ 1123950 h 1125518"/>
              <a:gd name="connsiteX4" fmla="*/ 186109 w 700459"/>
              <a:gd name="connsiteY4" fmla="*/ 1104900 h 1125518"/>
              <a:gd name="connsiteX5" fmla="*/ 452809 w 700459"/>
              <a:gd name="connsiteY5" fmla="*/ 923925 h 1125518"/>
              <a:gd name="connsiteX6" fmla="*/ 500434 w 700459"/>
              <a:gd name="connsiteY6" fmla="*/ 838200 h 1125518"/>
              <a:gd name="connsiteX7" fmla="*/ 700459 w 700459"/>
              <a:gd name="connsiteY7" fmla="*/ 28575 h 1125518"/>
              <a:gd name="connsiteX8" fmla="*/ 490909 w 700459"/>
              <a:gd name="connsiteY8" fmla="*/ 0 h 1125518"/>
              <a:gd name="connsiteX0" fmla="*/ 490909 w 700459"/>
              <a:gd name="connsiteY0" fmla="*/ 0 h 1125518"/>
              <a:gd name="connsiteX1" fmla="*/ 271834 w 700459"/>
              <a:gd name="connsiteY1" fmla="*/ 771525 h 1125518"/>
              <a:gd name="connsiteX2" fmla="*/ 24184 w 700459"/>
              <a:gd name="connsiteY2" fmla="*/ 1066800 h 1125518"/>
              <a:gd name="connsiteX3" fmla="*/ 24184 w 700459"/>
              <a:gd name="connsiteY3" fmla="*/ 1123950 h 1125518"/>
              <a:gd name="connsiteX4" fmla="*/ 189284 w 700459"/>
              <a:gd name="connsiteY4" fmla="*/ 1111250 h 1125518"/>
              <a:gd name="connsiteX5" fmla="*/ 452809 w 700459"/>
              <a:gd name="connsiteY5" fmla="*/ 923925 h 1125518"/>
              <a:gd name="connsiteX6" fmla="*/ 500434 w 700459"/>
              <a:gd name="connsiteY6" fmla="*/ 838200 h 1125518"/>
              <a:gd name="connsiteX7" fmla="*/ 700459 w 700459"/>
              <a:gd name="connsiteY7" fmla="*/ 28575 h 1125518"/>
              <a:gd name="connsiteX8" fmla="*/ 490909 w 700459"/>
              <a:gd name="connsiteY8" fmla="*/ 0 h 1125518"/>
              <a:gd name="connsiteX0" fmla="*/ 490909 w 700459"/>
              <a:gd name="connsiteY0" fmla="*/ 0 h 1125518"/>
              <a:gd name="connsiteX1" fmla="*/ 271834 w 700459"/>
              <a:gd name="connsiteY1" fmla="*/ 771525 h 1125518"/>
              <a:gd name="connsiteX2" fmla="*/ 24184 w 700459"/>
              <a:gd name="connsiteY2" fmla="*/ 1066800 h 1125518"/>
              <a:gd name="connsiteX3" fmla="*/ 24184 w 700459"/>
              <a:gd name="connsiteY3" fmla="*/ 1123950 h 1125518"/>
              <a:gd name="connsiteX4" fmla="*/ 189284 w 700459"/>
              <a:gd name="connsiteY4" fmla="*/ 1111250 h 1125518"/>
              <a:gd name="connsiteX5" fmla="*/ 452809 w 700459"/>
              <a:gd name="connsiteY5" fmla="*/ 923925 h 1125518"/>
              <a:gd name="connsiteX6" fmla="*/ 500434 w 700459"/>
              <a:gd name="connsiteY6" fmla="*/ 838200 h 1125518"/>
              <a:gd name="connsiteX7" fmla="*/ 700459 w 700459"/>
              <a:gd name="connsiteY7" fmla="*/ 28575 h 1125518"/>
              <a:gd name="connsiteX8" fmla="*/ 490909 w 700459"/>
              <a:gd name="connsiteY8" fmla="*/ 0 h 1125518"/>
              <a:gd name="connsiteX0" fmla="*/ 490909 w 700459"/>
              <a:gd name="connsiteY0" fmla="*/ 0 h 1126441"/>
              <a:gd name="connsiteX1" fmla="*/ 271834 w 700459"/>
              <a:gd name="connsiteY1" fmla="*/ 771525 h 1126441"/>
              <a:gd name="connsiteX2" fmla="*/ 24184 w 700459"/>
              <a:gd name="connsiteY2" fmla="*/ 1066800 h 1126441"/>
              <a:gd name="connsiteX3" fmla="*/ 24184 w 700459"/>
              <a:gd name="connsiteY3" fmla="*/ 1123950 h 1126441"/>
              <a:gd name="connsiteX4" fmla="*/ 189284 w 700459"/>
              <a:gd name="connsiteY4" fmla="*/ 1111250 h 1126441"/>
              <a:gd name="connsiteX5" fmla="*/ 452809 w 700459"/>
              <a:gd name="connsiteY5" fmla="*/ 923925 h 1126441"/>
              <a:gd name="connsiteX6" fmla="*/ 500434 w 700459"/>
              <a:gd name="connsiteY6" fmla="*/ 838200 h 1126441"/>
              <a:gd name="connsiteX7" fmla="*/ 700459 w 700459"/>
              <a:gd name="connsiteY7" fmla="*/ 28575 h 1126441"/>
              <a:gd name="connsiteX8" fmla="*/ 490909 w 700459"/>
              <a:gd name="connsiteY8" fmla="*/ 0 h 1126441"/>
              <a:gd name="connsiteX0" fmla="*/ 490909 w 700459"/>
              <a:gd name="connsiteY0" fmla="*/ 0 h 1126441"/>
              <a:gd name="connsiteX1" fmla="*/ 271834 w 700459"/>
              <a:gd name="connsiteY1" fmla="*/ 771525 h 1126441"/>
              <a:gd name="connsiteX2" fmla="*/ 24184 w 700459"/>
              <a:gd name="connsiteY2" fmla="*/ 1066800 h 1126441"/>
              <a:gd name="connsiteX3" fmla="*/ 24184 w 700459"/>
              <a:gd name="connsiteY3" fmla="*/ 1123950 h 1126441"/>
              <a:gd name="connsiteX4" fmla="*/ 189284 w 700459"/>
              <a:gd name="connsiteY4" fmla="*/ 1111250 h 1126441"/>
              <a:gd name="connsiteX5" fmla="*/ 452809 w 700459"/>
              <a:gd name="connsiteY5" fmla="*/ 923925 h 1126441"/>
              <a:gd name="connsiteX6" fmla="*/ 500434 w 700459"/>
              <a:gd name="connsiteY6" fmla="*/ 838200 h 1126441"/>
              <a:gd name="connsiteX7" fmla="*/ 700459 w 700459"/>
              <a:gd name="connsiteY7" fmla="*/ 28575 h 1126441"/>
              <a:gd name="connsiteX8" fmla="*/ 490909 w 700459"/>
              <a:gd name="connsiteY8" fmla="*/ 0 h 1126441"/>
              <a:gd name="connsiteX0" fmla="*/ 490909 w 700459"/>
              <a:gd name="connsiteY0" fmla="*/ 0 h 1136493"/>
              <a:gd name="connsiteX1" fmla="*/ 271834 w 700459"/>
              <a:gd name="connsiteY1" fmla="*/ 771525 h 1136493"/>
              <a:gd name="connsiteX2" fmla="*/ 24184 w 700459"/>
              <a:gd name="connsiteY2" fmla="*/ 1066800 h 1136493"/>
              <a:gd name="connsiteX3" fmla="*/ 24184 w 700459"/>
              <a:gd name="connsiteY3" fmla="*/ 1123950 h 1136493"/>
              <a:gd name="connsiteX4" fmla="*/ 189284 w 700459"/>
              <a:gd name="connsiteY4" fmla="*/ 1111250 h 1136493"/>
              <a:gd name="connsiteX5" fmla="*/ 452809 w 700459"/>
              <a:gd name="connsiteY5" fmla="*/ 923925 h 1136493"/>
              <a:gd name="connsiteX6" fmla="*/ 500434 w 700459"/>
              <a:gd name="connsiteY6" fmla="*/ 838200 h 1136493"/>
              <a:gd name="connsiteX7" fmla="*/ 700459 w 700459"/>
              <a:gd name="connsiteY7" fmla="*/ 28575 h 1136493"/>
              <a:gd name="connsiteX8" fmla="*/ 490909 w 700459"/>
              <a:gd name="connsiteY8" fmla="*/ 0 h 1136493"/>
              <a:gd name="connsiteX0" fmla="*/ 490909 w 700459"/>
              <a:gd name="connsiteY0" fmla="*/ 0 h 1132488"/>
              <a:gd name="connsiteX1" fmla="*/ 271834 w 700459"/>
              <a:gd name="connsiteY1" fmla="*/ 771525 h 1132488"/>
              <a:gd name="connsiteX2" fmla="*/ 24184 w 700459"/>
              <a:gd name="connsiteY2" fmla="*/ 1066800 h 1132488"/>
              <a:gd name="connsiteX3" fmla="*/ 24184 w 700459"/>
              <a:gd name="connsiteY3" fmla="*/ 1123950 h 1132488"/>
              <a:gd name="connsiteX4" fmla="*/ 189284 w 700459"/>
              <a:gd name="connsiteY4" fmla="*/ 1111250 h 1132488"/>
              <a:gd name="connsiteX5" fmla="*/ 452809 w 700459"/>
              <a:gd name="connsiteY5" fmla="*/ 923925 h 1132488"/>
              <a:gd name="connsiteX6" fmla="*/ 500434 w 700459"/>
              <a:gd name="connsiteY6" fmla="*/ 838200 h 1132488"/>
              <a:gd name="connsiteX7" fmla="*/ 700459 w 700459"/>
              <a:gd name="connsiteY7" fmla="*/ 28575 h 1132488"/>
              <a:gd name="connsiteX8" fmla="*/ 490909 w 700459"/>
              <a:gd name="connsiteY8" fmla="*/ 0 h 1132488"/>
              <a:gd name="connsiteX0" fmla="*/ 489510 w 699060"/>
              <a:gd name="connsiteY0" fmla="*/ 0 h 1138456"/>
              <a:gd name="connsiteX1" fmla="*/ 270435 w 699060"/>
              <a:gd name="connsiteY1" fmla="*/ 771525 h 1138456"/>
              <a:gd name="connsiteX2" fmla="*/ 22785 w 699060"/>
              <a:gd name="connsiteY2" fmla="*/ 1066800 h 1138456"/>
              <a:gd name="connsiteX3" fmla="*/ 25960 w 699060"/>
              <a:gd name="connsiteY3" fmla="*/ 1133475 h 1138456"/>
              <a:gd name="connsiteX4" fmla="*/ 187885 w 699060"/>
              <a:gd name="connsiteY4" fmla="*/ 1111250 h 1138456"/>
              <a:gd name="connsiteX5" fmla="*/ 451410 w 699060"/>
              <a:gd name="connsiteY5" fmla="*/ 923925 h 1138456"/>
              <a:gd name="connsiteX6" fmla="*/ 499035 w 699060"/>
              <a:gd name="connsiteY6" fmla="*/ 838200 h 1138456"/>
              <a:gd name="connsiteX7" fmla="*/ 699060 w 699060"/>
              <a:gd name="connsiteY7" fmla="*/ 28575 h 1138456"/>
              <a:gd name="connsiteX8" fmla="*/ 489510 w 699060"/>
              <a:gd name="connsiteY8" fmla="*/ 0 h 1138456"/>
              <a:gd name="connsiteX0" fmla="*/ 489510 w 699060"/>
              <a:gd name="connsiteY0" fmla="*/ 0 h 1138456"/>
              <a:gd name="connsiteX1" fmla="*/ 270435 w 699060"/>
              <a:gd name="connsiteY1" fmla="*/ 771525 h 1138456"/>
              <a:gd name="connsiteX2" fmla="*/ 22785 w 699060"/>
              <a:gd name="connsiteY2" fmla="*/ 1066800 h 1138456"/>
              <a:gd name="connsiteX3" fmla="*/ 25960 w 699060"/>
              <a:gd name="connsiteY3" fmla="*/ 1133475 h 1138456"/>
              <a:gd name="connsiteX4" fmla="*/ 187885 w 699060"/>
              <a:gd name="connsiteY4" fmla="*/ 1111250 h 1138456"/>
              <a:gd name="connsiteX5" fmla="*/ 451410 w 699060"/>
              <a:gd name="connsiteY5" fmla="*/ 923925 h 1138456"/>
              <a:gd name="connsiteX6" fmla="*/ 499035 w 699060"/>
              <a:gd name="connsiteY6" fmla="*/ 838200 h 1138456"/>
              <a:gd name="connsiteX7" fmla="*/ 699060 w 699060"/>
              <a:gd name="connsiteY7" fmla="*/ 28575 h 1138456"/>
              <a:gd name="connsiteX8" fmla="*/ 489510 w 699060"/>
              <a:gd name="connsiteY8" fmla="*/ 0 h 1138456"/>
              <a:gd name="connsiteX0" fmla="*/ 490312 w 699862"/>
              <a:gd name="connsiteY0" fmla="*/ 0 h 1138456"/>
              <a:gd name="connsiteX1" fmla="*/ 271237 w 699862"/>
              <a:gd name="connsiteY1" fmla="*/ 771525 h 1138456"/>
              <a:gd name="connsiteX2" fmla="*/ 23587 w 699862"/>
              <a:gd name="connsiteY2" fmla="*/ 1066800 h 1138456"/>
              <a:gd name="connsiteX3" fmla="*/ 26762 w 699862"/>
              <a:gd name="connsiteY3" fmla="*/ 1133475 h 1138456"/>
              <a:gd name="connsiteX4" fmla="*/ 188687 w 699862"/>
              <a:gd name="connsiteY4" fmla="*/ 1111250 h 1138456"/>
              <a:gd name="connsiteX5" fmla="*/ 452212 w 699862"/>
              <a:gd name="connsiteY5" fmla="*/ 923925 h 1138456"/>
              <a:gd name="connsiteX6" fmla="*/ 499837 w 699862"/>
              <a:gd name="connsiteY6" fmla="*/ 838200 h 1138456"/>
              <a:gd name="connsiteX7" fmla="*/ 699862 w 699862"/>
              <a:gd name="connsiteY7" fmla="*/ 28575 h 1138456"/>
              <a:gd name="connsiteX8" fmla="*/ 490312 w 699862"/>
              <a:gd name="connsiteY8" fmla="*/ 0 h 113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862" h="1138456">
                <a:moveTo>
                  <a:pt x="490312" y="0"/>
                </a:moveTo>
                <a:cubicBezTo>
                  <a:pt x="418875" y="123825"/>
                  <a:pt x="349024" y="593725"/>
                  <a:pt x="271237" y="771525"/>
                </a:cubicBezTo>
                <a:cubicBezTo>
                  <a:pt x="193450" y="949325"/>
                  <a:pt x="64862" y="1008063"/>
                  <a:pt x="23587" y="1066800"/>
                </a:cubicBezTo>
                <a:cubicBezTo>
                  <a:pt x="-12132" y="1097756"/>
                  <a:pt x="-4193" y="1121568"/>
                  <a:pt x="26762" y="1133475"/>
                </a:cubicBezTo>
                <a:cubicBezTo>
                  <a:pt x="64862" y="1139825"/>
                  <a:pt x="117779" y="1146175"/>
                  <a:pt x="188687" y="1111250"/>
                </a:cubicBezTo>
                <a:cubicBezTo>
                  <a:pt x="259595" y="1076325"/>
                  <a:pt x="364370" y="986367"/>
                  <a:pt x="452212" y="923925"/>
                </a:cubicBezTo>
                <a:cubicBezTo>
                  <a:pt x="491900" y="904875"/>
                  <a:pt x="483962" y="866775"/>
                  <a:pt x="499837" y="838200"/>
                </a:cubicBezTo>
                <a:lnTo>
                  <a:pt x="699862" y="28575"/>
                </a:lnTo>
                <a:lnTo>
                  <a:pt x="490312" y="0"/>
                </a:lnTo>
                <a:close/>
              </a:path>
            </a:pathLst>
          </a:custGeom>
          <a:solidFill>
            <a:srgbClr val="FFC50D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2" name="Group 51"/>
          <p:cNvGrpSpPr/>
          <p:nvPr/>
        </p:nvGrpSpPr>
        <p:grpSpPr>
          <a:xfrm rot="18223589">
            <a:off x="7211765" y="4812674"/>
            <a:ext cx="573171" cy="499348"/>
            <a:chOff x="6494528" y="5233759"/>
            <a:chExt cx="573171" cy="49934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35" r="21684" b="30938"/>
            <a:stretch/>
          </p:blipFill>
          <p:spPr>
            <a:xfrm rot="19933421">
              <a:off x="6494528" y="5267560"/>
              <a:ext cx="573171" cy="465547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rot="19334484">
              <a:off x="6640254" y="5233759"/>
              <a:ext cx="270846" cy="53893"/>
            </a:xfrm>
            <a:prstGeom prst="line">
              <a:avLst/>
            </a:prstGeom>
            <a:ln w="38100">
              <a:solidFill>
                <a:srgbClr val="8A3C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8"/>
          <p:cNvSpPr/>
          <p:nvPr/>
        </p:nvSpPr>
        <p:spPr>
          <a:xfrm rot="2056860">
            <a:off x="5599543" y="2643716"/>
            <a:ext cx="277989" cy="1165658"/>
          </a:xfrm>
          <a:custGeom>
            <a:avLst/>
            <a:gdLst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85628 w 185628"/>
              <a:gd name="connsiteY4" fmla="*/ 989996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58940 w 185628"/>
              <a:gd name="connsiteY4" fmla="*/ 975272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126174 w 218988"/>
              <a:gd name="connsiteY6" fmla="*/ 108281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92124 w 218988"/>
              <a:gd name="connsiteY6" fmla="*/ 108143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91819"/>
              <a:gd name="connsiteX1" fmla="*/ 126174 w 218988"/>
              <a:gd name="connsiteY1" fmla="*/ 0 h 1091819"/>
              <a:gd name="connsiteX2" fmla="*/ 126174 w 218988"/>
              <a:gd name="connsiteY2" fmla="*/ 0 h 1091819"/>
              <a:gd name="connsiteX3" fmla="*/ 218988 w 218988"/>
              <a:gd name="connsiteY3" fmla="*/ 92814 h 1091819"/>
              <a:gd name="connsiteX4" fmla="*/ 192300 w 218988"/>
              <a:gd name="connsiteY4" fmla="*/ 975272 h 1091819"/>
              <a:gd name="connsiteX5" fmla="*/ 92124 w 218988"/>
              <a:gd name="connsiteY5" fmla="*/ 1081430 h 1091819"/>
              <a:gd name="connsiteX6" fmla="*/ 0 w 218988"/>
              <a:gd name="connsiteY6" fmla="*/ 971591 h 1091819"/>
              <a:gd name="connsiteX7" fmla="*/ 33360 w 218988"/>
              <a:gd name="connsiteY7" fmla="*/ 92814 h 1091819"/>
              <a:gd name="connsiteX0" fmla="*/ 33360 w 218988"/>
              <a:gd name="connsiteY0" fmla="*/ 92814 h 1081821"/>
              <a:gd name="connsiteX1" fmla="*/ 126174 w 218988"/>
              <a:gd name="connsiteY1" fmla="*/ 0 h 1081821"/>
              <a:gd name="connsiteX2" fmla="*/ 126174 w 218988"/>
              <a:gd name="connsiteY2" fmla="*/ 0 h 1081821"/>
              <a:gd name="connsiteX3" fmla="*/ 218988 w 218988"/>
              <a:gd name="connsiteY3" fmla="*/ 92814 h 1081821"/>
              <a:gd name="connsiteX4" fmla="*/ 192300 w 218988"/>
              <a:gd name="connsiteY4" fmla="*/ 975272 h 1081821"/>
              <a:gd name="connsiteX5" fmla="*/ 92124 w 218988"/>
              <a:gd name="connsiteY5" fmla="*/ 1081430 h 1081821"/>
              <a:gd name="connsiteX6" fmla="*/ 0 w 218988"/>
              <a:gd name="connsiteY6" fmla="*/ 971591 h 1081821"/>
              <a:gd name="connsiteX7" fmla="*/ 33360 w 218988"/>
              <a:gd name="connsiteY7" fmla="*/ 92814 h 1081821"/>
              <a:gd name="connsiteX0" fmla="*/ 33360 w 263628"/>
              <a:gd name="connsiteY0" fmla="*/ 92814 h 1081821"/>
              <a:gd name="connsiteX1" fmla="*/ 126174 w 263628"/>
              <a:gd name="connsiteY1" fmla="*/ 0 h 1081821"/>
              <a:gd name="connsiteX2" fmla="*/ 126174 w 263628"/>
              <a:gd name="connsiteY2" fmla="*/ 0 h 1081821"/>
              <a:gd name="connsiteX3" fmla="*/ 218988 w 263628"/>
              <a:gd name="connsiteY3" fmla="*/ 92814 h 1081821"/>
              <a:gd name="connsiteX4" fmla="*/ 192300 w 263628"/>
              <a:gd name="connsiteY4" fmla="*/ 975272 h 1081821"/>
              <a:gd name="connsiteX5" fmla="*/ 92124 w 263628"/>
              <a:gd name="connsiteY5" fmla="*/ 1081430 h 1081821"/>
              <a:gd name="connsiteX6" fmla="*/ 0 w 263628"/>
              <a:gd name="connsiteY6" fmla="*/ 971591 h 1081821"/>
              <a:gd name="connsiteX7" fmla="*/ 33360 w 263628"/>
              <a:gd name="connsiteY7" fmla="*/ 92814 h 1081821"/>
              <a:gd name="connsiteX0" fmla="*/ 33360 w 275270"/>
              <a:gd name="connsiteY0" fmla="*/ 92814 h 1082814"/>
              <a:gd name="connsiteX1" fmla="*/ 126174 w 275270"/>
              <a:gd name="connsiteY1" fmla="*/ 0 h 1082814"/>
              <a:gd name="connsiteX2" fmla="*/ 126174 w 275270"/>
              <a:gd name="connsiteY2" fmla="*/ 0 h 1082814"/>
              <a:gd name="connsiteX3" fmla="*/ 218988 w 275270"/>
              <a:gd name="connsiteY3" fmla="*/ 92814 h 1082814"/>
              <a:gd name="connsiteX4" fmla="*/ 208980 w 275270"/>
              <a:gd name="connsiteY4" fmla="*/ 984474 h 1082814"/>
              <a:gd name="connsiteX5" fmla="*/ 92124 w 275270"/>
              <a:gd name="connsiteY5" fmla="*/ 1081430 h 1082814"/>
              <a:gd name="connsiteX6" fmla="*/ 0 w 275270"/>
              <a:gd name="connsiteY6" fmla="*/ 971591 h 1082814"/>
              <a:gd name="connsiteX7" fmla="*/ 33360 w 275270"/>
              <a:gd name="connsiteY7" fmla="*/ 92814 h 1082814"/>
              <a:gd name="connsiteX0" fmla="*/ 33360 w 275270"/>
              <a:gd name="connsiteY0" fmla="*/ 92814 h 1081622"/>
              <a:gd name="connsiteX1" fmla="*/ 126174 w 275270"/>
              <a:gd name="connsiteY1" fmla="*/ 0 h 1081622"/>
              <a:gd name="connsiteX2" fmla="*/ 126174 w 275270"/>
              <a:gd name="connsiteY2" fmla="*/ 0 h 1081622"/>
              <a:gd name="connsiteX3" fmla="*/ 218988 w 275270"/>
              <a:gd name="connsiteY3" fmla="*/ 92814 h 1081622"/>
              <a:gd name="connsiteX4" fmla="*/ 208980 w 275270"/>
              <a:gd name="connsiteY4" fmla="*/ 984474 h 1081622"/>
              <a:gd name="connsiteX5" fmla="*/ 92124 w 275270"/>
              <a:gd name="connsiteY5" fmla="*/ 1081430 h 1081622"/>
              <a:gd name="connsiteX6" fmla="*/ 0 w 275270"/>
              <a:gd name="connsiteY6" fmla="*/ 971591 h 1081622"/>
              <a:gd name="connsiteX7" fmla="*/ 33360 w 275270"/>
              <a:gd name="connsiteY7" fmla="*/ 92814 h 1081622"/>
              <a:gd name="connsiteX0" fmla="*/ 33360 w 281342"/>
              <a:gd name="connsiteY0" fmla="*/ 92814 h 1081880"/>
              <a:gd name="connsiteX1" fmla="*/ 126174 w 281342"/>
              <a:gd name="connsiteY1" fmla="*/ 0 h 1081880"/>
              <a:gd name="connsiteX2" fmla="*/ 126174 w 281342"/>
              <a:gd name="connsiteY2" fmla="*/ 0 h 1081880"/>
              <a:gd name="connsiteX3" fmla="*/ 218988 w 281342"/>
              <a:gd name="connsiteY3" fmla="*/ 92814 h 1081880"/>
              <a:gd name="connsiteX4" fmla="*/ 217320 w 281342"/>
              <a:gd name="connsiteY4" fmla="*/ 989075 h 1081880"/>
              <a:gd name="connsiteX5" fmla="*/ 92124 w 281342"/>
              <a:gd name="connsiteY5" fmla="*/ 1081430 h 1081880"/>
              <a:gd name="connsiteX6" fmla="*/ 0 w 281342"/>
              <a:gd name="connsiteY6" fmla="*/ 971591 h 1081880"/>
              <a:gd name="connsiteX7" fmla="*/ 33360 w 281342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15099 w 254742"/>
              <a:gd name="connsiteY0" fmla="*/ 92814 h 1081880"/>
              <a:gd name="connsiteX1" fmla="*/ 107913 w 254742"/>
              <a:gd name="connsiteY1" fmla="*/ 0 h 1081880"/>
              <a:gd name="connsiteX2" fmla="*/ 107913 w 254742"/>
              <a:gd name="connsiteY2" fmla="*/ 0 h 1081880"/>
              <a:gd name="connsiteX3" fmla="*/ 200727 w 254742"/>
              <a:gd name="connsiteY3" fmla="*/ 92814 h 1081880"/>
              <a:gd name="connsiteX4" fmla="*/ 199059 w 254742"/>
              <a:gd name="connsiteY4" fmla="*/ 989075 h 1081880"/>
              <a:gd name="connsiteX5" fmla="*/ 73863 w 254742"/>
              <a:gd name="connsiteY5" fmla="*/ 1081430 h 1081880"/>
              <a:gd name="connsiteX6" fmla="*/ 0 w 254742"/>
              <a:gd name="connsiteY6" fmla="*/ 968068 h 1081880"/>
              <a:gd name="connsiteX7" fmla="*/ 15099 w 254742"/>
              <a:gd name="connsiteY7" fmla="*/ 92814 h 1081880"/>
              <a:gd name="connsiteX0" fmla="*/ 18205 w 257848"/>
              <a:gd name="connsiteY0" fmla="*/ 92814 h 1081880"/>
              <a:gd name="connsiteX1" fmla="*/ 111019 w 257848"/>
              <a:gd name="connsiteY1" fmla="*/ 0 h 1081880"/>
              <a:gd name="connsiteX2" fmla="*/ 111019 w 257848"/>
              <a:gd name="connsiteY2" fmla="*/ 0 h 1081880"/>
              <a:gd name="connsiteX3" fmla="*/ 203833 w 257848"/>
              <a:gd name="connsiteY3" fmla="*/ 92814 h 1081880"/>
              <a:gd name="connsiteX4" fmla="*/ 202165 w 257848"/>
              <a:gd name="connsiteY4" fmla="*/ 989075 h 1081880"/>
              <a:gd name="connsiteX5" fmla="*/ 76969 w 257848"/>
              <a:gd name="connsiteY5" fmla="*/ 1081430 h 1081880"/>
              <a:gd name="connsiteX6" fmla="*/ 3106 w 257848"/>
              <a:gd name="connsiteY6" fmla="*/ 968068 h 1081880"/>
              <a:gd name="connsiteX7" fmla="*/ 18205 w 257848"/>
              <a:gd name="connsiteY7" fmla="*/ 92814 h 1081880"/>
              <a:gd name="connsiteX0" fmla="*/ 13230 w 252873"/>
              <a:gd name="connsiteY0" fmla="*/ 92814 h 1081880"/>
              <a:gd name="connsiteX1" fmla="*/ 106044 w 252873"/>
              <a:gd name="connsiteY1" fmla="*/ 0 h 1081880"/>
              <a:gd name="connsiteX2" fmla="*/ 106044 w 252873"/>
              <a:gd name="connsiteY2" fmla="*/ 0 h 1081880"/>
              <a:gd name="connsiteX3" fmla="*/ 198858 w 252873"/>
              <a:gd name="connsiteY3" fmla="*/ 92814 h 1081880"/>
              <a:gd name="connsiteX4" fmla="*/ 197190 w 252873"/>
              <a:gd name="connsiteY4" fmla="*/ 989075 h 1081880"/>
              <a:gd name="connsiteX5" fmla="*/ 71994 w 252873"/>
              <a:gd name="connsiteY5" fmla="*/ 1081430 h 1081880"/>
              <a:gd name="connsiteX6" fmla="*/ 3452 w 252873"/>
              <a:gd name="connsiteY6" fmla="*/ 968284 h 1081880"/>
              <a:gd name="connsiteX7" fmla="*/ 13230 w 252873"/>
              <a:gd name="connsiteY7" fmla="*/ 92814 h 1081880"/>
              <a:gd name="connsiteX0" fmla="*/ 11857 w 251500"/>
              <a:gd name="connsiteY0" fmla="*/ 92814 h 1109339"/>
              <a:gd name="connsiteX1" fmla="*/ 104671 w 251500"/>
              <a:gd name="connsiteY1" fmla="*/ 0 h 1109339"/>
              <a:gd name="connsiteX2" fmla="*/ 104671 w 251500"/>
              <a:gd name="connsiteY2" fmla="*/ 0 h 1109339"/>
              <a:gd name="connsiteX3" fmla="*/ 197485 w 251500"/>
              <a:gd name="connsiteY3" fmla="*/ 92814 h 1109339"/>
              <a:gd name="connsiteX4" fmla="*/ 195817 w 251500"/>
              <a:gd name="connsiteY4" fmla="*/ 989075 h 1109339"/>
              <a:gd name="connsiteX5" fmla="*/ 101464 w 251500"/>
              <a:gd name="connsiteY5" fmla="*/ 1109325 h 1109339"/>
              <a:gd name="connsiteX6" fmla="*/ 2079 w 251500"/>
              <a:gd name="connsiteY6" fmla="*/ 968284 h 1109339"/>
              <a:gd name="connsiteX7" fmla="*/ 11857 w 251500"/>
              <a:gd name="connsiteY7" fmla="*/ 92814 h 1109339"/>
              <a:gd name="connsiteX0" fmla="*/ 11857 w 267344"/>
              <a:gd name="connsiteY0" fmla="*/ 92814 h 1109356"/>
              <a:gd name="connsiteX1" fmla="*/ 104671 w 267344"/>
              <a:gd name="connsiteY1" fmla="*/ 0 h 1109356"/>
              <a:gd name="connsiteX2" fmla="*/ 104671 w 267344"/>
              <a:gd name="connsiteY2" fmla="*/ 0 h 1109356"/>
              <a:gd name="connsiteX3" fmla="*/ 197485 w 267344"/>
              <a:gd name="connsiteY3" fmla="*/ 92814 h 1109356"/>
              <a:gd name="connsiteX4" fmla="*/ 216666 w 267344"/>
              <a:gd name="connsiteY4" fmla="*/ 1000578 h 1109356"/>
              <a:gd name="connsiteX5" fmla="*/ 101464 w 267344"/>
              <a:gd name="connsiteY5" fmla="*/ 1109325 h 1109356"/>
              <a:gd name="connsiteX6" fmla="*/ 2079 w 267344"/>
              <a:gd name="connsiteY6" fmla="*/ 968284 h 1109356"/>
              <a:gd name="connsiteX7" fmla="*/ 11857 w 267344"/>
              <a:gd name="connsiteY7" fmla="*/ 92814 h 1109356"/>
              <a:gd name="connsiteX0" fmla="*/ 11522 w 267009"/>
              <a:gd name="connsiteY0" fmla="*/ 92814 h 1093317"/>
              <a:gd name="connsiteX1" fmla="*/ 104336 w 267009"/>
              <a:gd name="connsiteY1" fmla="*/ 0 h 1093317"/>
              <a:gd name="connsiteX2" fmla="*/ 104336 w 267009"/>
              <a:gd name="connsiteY2" fmla="*/ 0 h 1093317"/>
              <a:gd name="connsiteX3" fmla="*/ 197150 w 267009"/>
              <a:gd name="connsiteY3" fmla="*/ 92814 h 1093317"/>
              <a:gd name="connsiteX4" fmla="*/ 216331 w 267009"/>
              <a:gd name="connsiteY4" fmla="*/ 1000578 h 1093317"/>
              <a:gd name="connsiteX5" fmla="*/ 115651 w 267009"/>
              <a:gd name="connsiteY5" fmla="*/ 1092861 h 1093317"/>
              <a:gd name="connsiteX6" fmla="*/ 1744 w 267009"/>
              <a:gd name="connsiteY6" fmla="*/ 968284 h 1093317"/>
              <a:gd name="connsiteX7" fmla="*/ 11522 w 267009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768 w 256255"/>
              <a:gd name="connsiteY0" fmla="*/ 92814 h 1093317"/>
              <a:gd name="connsiteX1" fmla="*/ 93582 w 256255"/>
              <a:gd name="connsiteY1" fmla="*/ 0 h 1093317"/>
              <a:gd name="connsiteX2" fmla="*/ 93582 w 256255"/>
              <a:gd name="connsiteY2" fmla="*/ 0 h 1093317"/>
              <a:gd name="connsiteX3" fmla="*/ 186396 w 256255"/>
              <a:gd name="connsiteY3" fmla="*/ 92814 h 1093317"/>
              <a:gd name="connsiteX4" fmla="*/ 205577 w 256255"/>
              <a:gd name="connsiteY4" fmla="*/ 1000578 h 1093317"/>
              <a:gd name="connsiteX5" fmla="*/ 104897 w 256255"/>
              <a:gd name="connsiteY5" fmla="*/ 1092861 h 1093317"/>
              <a:gd name="connsiteX6" fmla="*/ 50375 w 256255"/>
              <a:gd name="connsiteY6" fmla="*/ 949375 h 1093317"/>
              <a:gd name="connsiteX7" fmla="*/ 768 w 256255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64561 w 255487"/>
              <a:gd name="connsiteY6" fmla="*/ 922269 h 1093317"/>
              <a:gd name="connsiteX7" fmla="*/ 0 w 255487"/>
              <a:gd name="connsiteY7" fmla="*/ 92814 h 1093317"/>
              <a:gd name="connsiteX0" fmla="*/ 0 w 234773"/>
              <a:gd name="connsiteY0" fmla="*/ 92814 h 1093067"/>
              <a:gd name="connsiteX1" fmla="*/ 92814 w 234773"/>
              <a:gd name="connsiteY1" fmla="*/ 0 h 1093067"/>
              <a:gd name="connsiteX2" fmla="*/ 92814 w 234773"/>
              <a:gd name="connsiteY2" fmla="*/ 0 h 1093067"/>
              <a:gd name="connsiteX3" fmla="*/ 185628 w 234773"/>
              <a:gd name="connsiteY3" fmla="*/ 92814 h 1093067"/>
              <a:gd name="connsiteX4" fmla="*/ 177273 w 234773"/>
              <a:gd name="connsiteY4" fmla="*/ 996264 h 1093067"/>
              <a:gd name="connsiteX5" fmla="*/ 104129 w 234773"/>
              <a:gd name="connsiteY5" fmla="*/ 1092861 h 1093067"/>
              <a:gd name="connsiteX6" fmla="*/ 64561 w 234773"/>
              <a:gd name="connsiteY6" fmla="*/ 922269 h 1093067"/>
              <a:gd name="connsiteX7" fmla="*/ 0 w 234773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64561 w 221636"/>
              <a:gd name="connsiteY6" fmla="*/ 922269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36521 w 221636"/>
              <a:gd name="connsiteY6" fmla="*/ 90408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26794 w 221636"/>
              <a:gd name="connsiteY6" fmla="*/ 896283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4634 w 221636"/>
              <a:gd name="connsiteY6" fmla="*/ 911541 h 1093067"/>
              <a:gd name="connsiteX7" fmla="*/ 0 w 221636"/>
              <a:gd name="connsiteY7" fmla="*/ 92814 h 1093067"/>
              <a:gd name="connsiteX0" fmla="*/ 0 w 243034"/>
              <a:gd name="connsiteY0" fmla="*/ 92814 h 1093067"/>
              <a:gd name="connsiteX1" fmla="*/ 92814 w 243034"/>
              <a:gd name="connsiteY1" fmla="*/ 0 h 1093067"/>
              <a:gd name="connsiteX2" fmla="*/ 92814 w 243034"/>
              <a:gd name="connsiteY2" fmla="*/ 0 h 1093067"/>
              <a:gd name="connsiteX3" fmla="*/ 185628 w 243034"/>
              <a:gd name="connsiteY3" fmla="*/ 92814 h 1093067"/>
              <a:gd name="connsiteX4" fmla="*/ 177273 w 243034"/>
              <a:gd name="connsiteY4" fmla="*/ 996264 h 1093067"/>
              <a:gd name="connsiteX5" fmla="*/ 104129 w 243034"/>
              <a:gd name="connsiteY5" fmla="*/ 1092861 h 1093067"/>
              <a:gd name="connsiteX6" fmla="*/ 4634 w 243034"/>
              <a:gd name="connsiteY6" fmla="*/ 911541 h 1093067"/>
              <a:gd name="connsiteX7" fmla="*/ 0 w 243034"/>
              <a:gd name="connsiteY7" fmla="*/ 92814 h 10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34" h="1093067">
                <a:moveTo>
                  <a:pt x="0" y="92814"/>
                </a:moveTo>
                <a:cubicBezTo>
                  <a:pt x="0" y="41554"/>
                  <a:pt x="41554" y="0"/>
                  <a:pt x="92814" y="0"/>
                </a:cubicBezTo>
                <a:lnTo>
                  <a:pt x="92814" y="0"/>
                </a:lnTo>
                <a:cubicBezTo>
                  <a:pt x="144074" y="0"/>
                  <a:pt x="174533" y="42769"/>
                  <a:pt x="185628" y="92814"/>
                </a:cubicBezTo>
                <a:cubicBezTo>
                  <a:pt x="255055" y="405972"/>
                  <a:pt x="271959" y="727686"/>
                  <a:pt x="177273" y="996264"/>
                </a:cubicBezTo>
                <a:cubicBezTo>
                  <a:pt x="130965" y="1098196"/>
                  <a:pt x="136179" y="1093474"/>
                  <a:pt x="104129" y="1092861"/>
                </a:cubicBezTo>
                <a:cubicBezTo>
                  <a:pt x="52869" y="1092861"/>
                  <a:pt x="-3562" y="1007231"/>
                  <a:pt x="4634" y="911541"/>
                </a:cubicBezTo>
                <a:cubicBezTo>
                  <a:pt x="38113" y="592878"/>
                  <a:pt x="74723" y="397746"/>
                  <a:pt x="0" y="92814"/>
                </a:cubicBezTo>
                <a:close/>
              </a:path>
            </a:pathLst>
          </a:custGeom>
          <a:solidFill>
            <a:srgbClr val="FFC50D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Freeform 24"/>
          <p:cNvSpPr/>
          <p:nvPr/>
        </p:nvSpPr>
        <p:spPr>
          <a:xfrm rot="8593421">
            <a:off x="5944567" y="4431370"/>
            <a:ext cx="699862" cy="1138456"/>
          </a:xfrm>
          <a:custGeom>
            <a:avLst/>
            <a:gdLst>
              <a:gd name="connsiteX0" fmla="*/ 466725 w 676275"/>
              <a:gd name="connsiteY0" fmla="*/ 0 h 1123950"/>
              <a:gd name="connsiteX1" fmla="*/ 247650 w 676275"/>
              <a:gd name="connsiteY1" fmla="*/ 771525 h 1123950"/>
              <a:gd name="connsiteX2" fmla="*/ 0 w 676275"/>
              <a:gd name="connsiteY2" fmla="*/ 1066800 h 1123950"/>
              <a:gd name="connsiteX3" fmla="*/ 0 w 676275"/>
              <a:gd name="connsiteY3" fmla="*/ 1123950 h 1123950"/>
              <a:gd name="connsiteX4" fmla="*/ 428625 w 676275"/>
              <a:gd name="connsiteY4" fmla="*/ 923925 h 1123950"/>
              <a:gd name="connsiteX5" fmla="*/ 476250 w 676275"/>
              <a:gd name="connsiteY5" fmla="*/ 838200 h 1123950"/>
              <a:gd name="connsiteX6" fmla="*/ 676275 w 676275"/>
              <a:gd name="connsiteY6" fmla="*/ 28575 h 1123950"/>
              <a:gd name="connsiteX7" fmla="*/ 466725 w 676275"/>
              <a:gd name="connsiteY7" fmla="*/ 0 h 1123950"/>
              <a:gd name="connsiteX0" fmla="*/ 466725 w 676275"/>
              <a:gd name="connsiteY0" fmla="*/ 0 h 1123950"/>
              <a:gd name="connsiteX1" fmla="*/ 247650 w 676275"/>
              <a:gd name="connsiteY1" fmla="*/ 771525 h 1123950"/>
              <a:gd name="connsiteX2" fmla="*/ 0 w 676275"/>
              <a:gd name="connsiteY2" fmla="*/ 1066800 h 1123950"/>
              <a:gd name="connsiteX3" fmla="*/ 0 w 676275"/>
              <a:gd name="connsiteY3" fmla="*/ 1123950 h 1123950"/>
              <a:gd name="connsiteX4" fmla="*/ 428625 w 676275"/>
              <a:gd name="connsiteY4" fmla="*/ 923925 h 1123950"/>
              <a:gd name="connsiteX5" fmla="*/ 476250 w 676275"/>
              <a:gd name="connsiteY5" fmla="*/ 838200 h 1123950"/>
              <a:gd name="connsiteX6" fmla="*/ 676275 w 676275"/>
              <a:gd name="connsiteY6" fmla="*/ 28575 h 1123950"/>
              <a:gd name="connsiteX7" fmla="*/ 466725 w 676275"/>
              <a:gd name="connsiteY7" fmla="*/ 0 h 1123950"/>
              <a:gd name="connsiteX0" fmla="*/ 482600 w 692150"/>
              <a:gd name="connsiteY0" fmla="*/ 0 h 1123950"/>
              <a:gd name="connsiteX1" fmla="*/ 263525 w 692150"/>
              <a:gd name="connsiteY1" fmla="*/ 771525 h 1123950"/>
              <a:gd name="connsiteX2" fmla="*/ 15875 w 692150"/>
              <a:gd name="connsiteY2" fmla="*/ 1066800 h 1123950"/>
              <a:gd name="connsiteX3" fmla="*/ 15875 w 692150"/>
              <a:gd name="connsiteY3" fmla="*/ 1123950 h 1123950"/>
              <a:gd name="connsiteX4" fmla="*/ 444500 w 692150"/>
              <a:gd name="connsiteY4" fmla="*/ 923925 h 1123950"/>
              <a:gd name="connsiteX5" fmla="*/ 492125 w 692150"/>
              <a:gd name="connsiteY5" fmla="*/ 838200 h 1123950"/>
              <a:gd name="connsiteX6" fmla="*/ 692150 w 692150"/>
              <a:gd name="connsiteY6" fmla="*/ 28575 h 1123950"/>
              <a:gd name="connsiteX7" fmla="*/ 482600 w 692150"/>
              <a:gd name="connsiteY7" fmla="*/ 0 h 1123950"/>
              <a:gd name="connsiteX0" fmla="*/ 492628 w 702178"/>
              <a:gd name="connsiteY0" fmla="*/ 0 h 1123950"/>
              <a:gd name="connsiteX1" fmla="*/ 273553 w 702178"/>
              <a:gd name="connsiteY1" fmla="*/ 771525 h 1123950"/>
              <a:gd name="connsiteX2" fmla="*/ 25903 w 702178"/>
              <a:gd name="connsiteY2" fmla="*/ 1066800 h 1123950"/>
              <a:gd name="connsiteX3" fmla="*/ 25903 w 702178"/>
              <a:gd name="connsiteY3" fmla="*/ 1123950 h 1123950"/>
              <a:gd name="connsiteX4" fmla="*/ 454528 w 702178"/>
              <a:gd name="connsiteY4" fmla="*/ 923925 h 1123950"/>
              <a:gd name="connsiteX5" fmla="*/ 502153 w 702178"/>
              <a:gd name="connsiteY5" fmla="*/ 838200 h 1123950"/>
              <a:gd name="connsiteX6" fmla="*/ 702178 w 702178"/>
              <a:gd name="connsiteY6" fmla="*/ 28575 h 1123950"/>
              <a:gd name="connsiteX7" fmla="*/ 492628 w 702178"/>
              <a:gd name="connsiteY7" fmla="*/ 0 h 1123950"/>
              <a:gd name="connsiteX0" fmla="*/ 490909 w 700459"/>
              <a:gd name="connsiteY0" fmla="*/ 0 h 1125518"/>
              <a:gd name="connsiteX1" fmla="*/ 271834 w 700459"/>
              <a:gd name="connsiteY1" fmla="*/ 771525 h 1125518"/>
              <a:gd name="connsiteX2" fmla="*/ 24184 w 700459"/>
              <a:gd name="connsiteY2" fmla="*/ 1066800 h 1125518"/>
              <a:gd name="connsiteX3" fmla="*/ 24184 w 700459"/>
              <a:gd name="connsiteY3" fmla="*/ 1123950 h 1125518"/>
              <a:gd name="connsiteX4" fmla="*/ 452809 w 700459"/>
              <a:gd name="connsiteY4" fmla="*/ 923925 h 1125518"/>
              <a:gd name="connsiteX5" fmla="*/ 500434 w 700459"/>
              <a:gd name="connsiteY5" fmla="*/ 838200 h 1125518"/>
              <a:gd name="connsiteX6" fmla="*/ 700459 w 700459"/>
              <a:gd name="connsiteY6" fmla="*/ 28575 h 1125518"/>
              <a:gd name="connsiteX7" fmla="*/ 490909 w 700459"/>
              <a:gd name="connsiteY7" fmla="*/ 0 h 1125518"/>
              <a:gd name="connsiteX0" fmla="*/ 490909 w 700459"/>
              <a:gd name="connsiteY0" fmla="*/ 0 h 1125518"/>
              <a:gd name="connsiteX1" fmla="*/ 271834 w 700459"/>
              <a:gd name="connsiteY1" fmla="*/ 771525 h 1125518"/>
              <a:gd name="connsiteX2" fmla="*/ 24184 w 700459"/>
              <a:gd name="connsiteY2" fmla="*/ 1066800 h 1125518"/>
              <a:gd name="connsiteX3" fmla="*/ 24184 w 700459"/>
              <a:gd name="connsiteY3" fmla="*/ 1123950 h 1125518"/>
              <a:gd name="connsiteX4" fmla="*/ 452809 w 700459"/>
              <a:gd name="connsiteY4" fmla="*/ 923925 h 1125518"/>
              <a:gd name="connsiteX5" fmla="*/ 500434 w 700459"/>
              <a:gd name="connsiteY5" fmla="*/ 838200 h 1125518"/>
              <a:gd name="connsiteX6" fmla="*/ 700459 w 700459"/>
              <a:gd name="connsiteY6" fmla="*/ 28575 h 1125518"/>
              <a:gd name="connsiteX7" fmla="*/ 490909 w 700459"/>
              <a:gd name="connsiteY7" fmla="*/ 0 h 1125518"/>
              <a:gd name="connsiteX0" fmla="*/ 490909 w 700459"/>
              <a:gd name="connsiteY0" fmla="*/ 0 h 1125518"/>
              <a:gd name="connsiteX1" fmla="*/ 271834 w 700459"/>
              <a:gd name="connsiteY1" fmla="*/ 771525 h 1125518"/>
              <a:gd name="connsiteX2" fmla="*/ 24184 w 700459"/>
              <a:gd name="connsiteY2" fmla="*/ 1066800 h 1125518"/>
              <a:gd name="connsiteX3" fmla="*/ 24184 w 700459"/>
              <a:gd name="connsiteY3" fmla="*/ 1123950 h 1125518"/>
              <a:gd name="connsiteX4" fmla="*/ 186109 w 700459"/>
              <a:gd name="connsiteY4" fmla="*/ 1104900 h 1125518"/>
              <a:gd name="connsiteX5" fmla="*/ 452809 w 700459"/>
              <a:gd name="connsiteY5" fmla="*/ 923925 h 1125518"/>
              <a:gd name="connsiteX6" fmla="*/ 500434 w 700459"/>
              <a:gd name="connsiteY6" fmla="*/ 838200 h 1125518"/>
              <a:gd name="connsiteX7" fmla="*/ 700459 w 700459"/>
              <a:gd name="connsiteY7" fmla="*/ 28575 h 1125518"/>
              <a:gd name="connsiteX8" fmla="*/ 490909 w 700459"/>
              <a:gd name="connsiteY8" fmla="*/ 0 h 1125518"/>
              <a:gd name="connsiteX0" fmla="*/ 490909 w 700459"/>
              <a:gd name="connsiteY0" fmla="*/ 0 h 1125518"/>
              <a:gd name="connsiteX1" fmla="*/ 271834 w 700459"/>
              <a:gd name="connsiteY1" fmla="*/ 771525 h 1125518"/>
              <a:gd name="connsiteX2" fmla="*/ 24184 w 700459"/>
              <a:gd name="connsiteY2" fmla="*/ 1066800 h 1125518"/>
              <a:gd name="connsiteX3" fmla="*/ 24184 w 700459"/>
              <a:gd name="connsiteY3" fmla="*/ 1123950 h 1125518"/>
              <a:gd name="connsiteX4" fmla="*/ 189284 w 700459"/>
              <a:gd name="connsiteY4" fmla="*/ 1111250 h 1125518"/>
              <a:gd name="connsiteX5" fmla="*/ 452809 w 700459"/>
              <a:gd name="connsiteY5" fmla="*/ 923925 h 1125518"/>
              <a:gd name="connsiteX6" fmla="*/ 500434 w 700459"/>
              <a:gd name="connsiteY6" fmla="*/ 838200 h 1125518"/>
              <a:gd name="connsiteX7" fmla="*/ 700459 w 700459"/>
              <a:gd name="connsiteY7" fmla="*/ 28575 h 1125518"/>
              <a:gd name="connsiteX8" fmla="*/ 490909 w 700459"/>
              <a:gd name="connsiteY8" fmla="*/ 0 h 1125518"/>
              <a:gd name="connsiteX0" fmla="*/ 490909 w 700459"/>
              <a:gd name="connsiteY0" fmla="*/ 0 h 1125518"/>
              <a:gd name="connsiteX1" fmla="*/ 271834 w 700459"/>
              <a:gd name="connsiteY1" fmla="*/ 771525 h 1125518"/>
              <a:gd name="connsiteX2" fmla="*/ 24184 w 700459"/>
              <a:gd name="connsiteY2" fmla="*/ 1066800 h 1125518"/>
              <a:gd name="connsiteX3" fmla="*/ 24184 w 700459"/>
              <a:gd name="connsiteY3" fmla="*/ 1123950 h 1125518"/>
              <a:gd name="connsiteX4" fmla="*/ 189284 w 700459"/>
              <a:gd name="connsiteY4" fmla="*/ 1111250 h 1125518"/>
              <a:gd name="connsiteX5" fmla="*/ 452809 w 700459"/>
              <a:gd name="connsiteY5" fmla="*/ 923925 h 1125518"/>
              <a:gd name="connsiteX6" fmla="*/ 500434 w 700459"/>
              <a:gd name="connsiteY6" fmla="*/ 838200 h 1125518"/>
              <a:gd name="connsiteX7" fmla="*/ 700459 w 700459"/>
              <a:gd name="connsiteY7" fmla="*/ 28575 h 1125518"/>
              <a:gd name="connsiteX8" fmla="*/ 490909 w 700459"/>
              <a:gd name="connsiteY8" fmla="*/ 0 h 1125518"/>
              <a:gd name="connsiteX0" fmla="*/ 490909 w 700459"/>
              <a:gd name="connsiteY0" fmla="*/ 0 h 1126441"/>
              <a:gd name="connsiteX1" fmla="*/ 271834 w 700459"/>
              <a:gd name="connsiteY1" fmla="*/ 771525 h 1126441"/>
              <a:gd name="connsiteX2" fmla="*/ 24184 w 700459"/>
              <a:gd name="connsiteY2" fmla="*/ 1066800 h 1126441"/>
              <a:gd name="connsiteX3" fmla="*/ 24184 w 700459"/>
              <a:gd name="connsiteY3" fmla="*/ 1123950 h 1126441"/>
              <a:gd name="connsiteX4" fmla="*/ 189284 w 700459"/>
              <a:gd name="connsiteY4" fmla="*/ 1111250 h 1126441"/>
              <a:gd name="connsiteX5" fmla="*/ 452809 w 700459"/>
              <a:gd name="connsiteY5" fmla="*/ 923925 h 1126441"/>
              <a:gd name="connsiteX6" fmla="*/ 500434 w 700459"/>
              <a:gd name="connsiteY6" fmla="*/ 838200 h 1126441"/>
              <a:gd name="connsiteX7" fmla="*/ 700459 w 700459"/>
              <a:gd name="connsiteY7" fmla="*/ 28575 h 1126441"/>
              <a:gd name="connsiteX8" fmla="*/ 490909 w 700459"/>
              <a:gd name="connsiteY8" fmla="*/ 0 h 1126441"/>
              <a:gd name="connsiteX0" fmla="*/ 490909 w 700459"/>
              <a:gd name="connsiteY0" fmla="*/ 0 h 1126441"/>
              <a:gd name="connsiteX1" fmla="*/ 271834 w 700459"/>
              <a:gd name="connsiteY1" fmla="*/ 771525 h 1126441"/>
              <a:gd name="connsiteX2" fmla="*/ 24184 w 700459"/>
              <a:gd name="connsiteY2" fmla="*/ 1066800 h 1126441"/>
              <a:gd name="connsiteX3" fmla="*/ 24184 w 700459"/>
              <a:gd name="connsiteY3" fmla="*/ 1123950 h 1126441"/>
              <a:gd name="connsiteX4" fmla="*/ 189284 w 700459"/>
              <a:gd name="connsiteY4" fmla="*/ 1111250 h 1126441"/>
              <a:gd name="connsiteX5" fmla="*/ 452809 w 700459"/>
              <a:gd name="connsiteY5" fmla="*/ 923925 h 1126441"/>
              <a:gd name="connsiteX6" fmla="*/ 500434 w 700459"/>
              <a:gd name="connsiteY6" fmla="*/ 838200 h 1126441"/>
              <a:gd name="connsiteX7" fmla="*/ 700459 w 700459"/>
              <a:gd name="connsiteY7" fmla="*/ 28575 h 1126441"/>
              <a:gd name="connsiteX8" fmla="*/ 490909 w 700459"/>
              <a:gd name="connsiteY8" fmla="*/ 0 h 1126441"/>
              <a:gd name="connsiteX0" fmla="*/ 490909 w 700459"/>
              <a:gd name="connsiteY0" fmla="*/ 0 h 1136493"/>
              <a:gd name="connsiteX1" fmla="*/ 271834 w 700459"/>
              <a:gd name="connsiteY1" fmla="*/ 771525 h 1136493"/>
              <a:gd name="connsiteX2" fmla="*/ 24184 w 700459"/>
              <a:gd name="connsiteY2" fmla="*/ 1066800 h 1136493"/>
              <a:gd name="connsiteX3" fmla="*/ 24184 w 700459"/>
              <a:gd name="connsiteY3" fmla="*/ 1123950 h 1136493"/>
              <a:gd name="connsiteX4" fmla="*/ 189284 w 700459"/>
              <a:gd name="connsiteY4" fmla="*/ 1111250 h 1136493"/>
              <a:gd name="connsiteX5" fmla="*/ 452809 w 700459"/>
              <a:gd name="connsiteY5" fmla="*/ 923925 h 1136493"/>
              <a:gd name="connsiteX6" fmla="*/ 500434 w 700459"/>
              <a:gd name="connsiteY6" fmla="*/ 838200 h 1136493"/>
              <a:gd name="connsiteX7" fmla="*/ 700459 w 700459"/>
              <a:gd name="connsiteY7" fmla="*/ 28575 h 1136493"/>
              <a:gd name="connsiteX8" fmla="*/ 490909 w 700459"/>
              <a:gd name="connsiteY8" fmla="*/ 0 h 1136493"/>
              <a:gd name="connsiteX0" fmla="*/ 490909 w 700459"/>
              <a:gd name="connsiteY0" fmla="*/ 0 h 1132488"/>
              <a:gd name="connsiteX1" fmla="*/ 271834 w 700459"/>
              <a:gd name="connsiteY1" fmla="*/ 771525 h 1132488"/>
              <a:gd name="connsiteX2" fmla="*/ 24184 w 700459"/>
              <a:gd name="connsiteY2" fmla="*/ 1066800 h 1132488"/>
              <a:gd name="connsiteX3" fmla="*/ 24184 w 700459"/>
              <a:gd name="connsiteY3" fmla="*/ 1123950 h 1132488"/>
              <a:gd name="connsiteX4" fmla="*/ 189284 w 700459"/>
              <a:gd name="connsiteY4" fmla="*/ 1111250 h 1132488"/>
              <a:gd name="connsiteX5" fmla="*/ 452809 w 700459"/>
              <a:gd name="connsiteY5" fmla="*/ 923925 h 1132488"/>
              <a:gd name="connsiteX6" fmla="*/ 500434 w 700459"/>
              <a:gd name="connsiteY6" fmla="*/ 838200 h 1132488"/>
              <a:gd name="connsiteX7" fmla="*/ 700459 w 700459"/>
              <a:gd name="connsiteY7" fmla="*/ 28575 h 1132488"/>
              <a:gd name="connsiteX8" fmla="*/ 490909 w 700459"/>
              <a:gd name="connsiteY8" fmla="*/ 0 h 1132488"/>
              <a:gd name="connsiteX0" fmla="*/ 489510 w 699060"/>
              <a:gd name="connsiteY0" fmla="*/ 0 h 1138456"/>
              <a:gd name="connsiteX1" fmla="*/ 270435 w 699060"/>
              <a:gd name="connsiteY1" fmla="*/ 771525 h 1138456"/>
              <a:gd name="connsiteX2" fmla="*/ 22785 w 699060"/>
              <a:gd name="connsiteY2" fmla="*/ 1066800 h 1138456"/>
              <a:gd name="connsiteX3" fmla="*/ 25960 w 699060"/>
              <a:gd name="connsiteY3" fmla="*/ 1133475 h 1138456"/>
              <a:gd name="connsiteX4" fmla="*/ 187885 w 699060"/>
              <a:gd name="connsiteY4" fmla="*/ 1111250 h 1138456"/>
              <a:gd name="connsiteX5" fmla="*/ 451410 w 699060"/>
              <a:gd name="connsiteY5" fmla="*/ 923925 h 1138456"/>
              <a:gd name="connsiteX6" fmla="*/ 499035 w 699060"/>
              <a:gd name="connsiteY6" fmla="*/ 838200 h 1138456"/>
              <a:gd name="connsiteX7" fmla="*/ 699060 w 699060"/>
              <a:gd name="connsiteY7" fmla="*/ 28575 h 1138456"/>
              <a:gd name="connsiteX8" fmla="*/ 489510 w 699060"/>
              <a:gd name="connsiteY8" fmla="*/ 0 h 1138456"/>
              <a:gd name="connsiteX0" fmla="*/ 489510 w 699060"/>
              <a:gd name="connsiteY0" fmla="*/ 0 h 1138456"/>
              <a:gd name="connsiteX1" fmla="*/ 270435 w 699060"/>
              <a:gd name="connsiteY1" fmla="*/ 771525 h 1138456"/>
              <a:gd name="connsiteX2" fmla="*/ 22785 w 699060"/>
              <a:gd name="connsiteY2" fmla="*/ 1066800 h 1138456"/>
              <a:gd name="connsiteX3" fmla="*/ 25960 w 699060"/>
              <a:gd name="connsiteY3" fmla="*/ 1133475 h 1138456"/>
              <a:gd name="connsiteX4" fmla="*/ 187885 w 699060"/>
              <a:gd name="connsiteY4" fmla="*/ 1111250 h 1138456"/>
              <a:gd name="connsiteX5" fmla="*/ 451410 w 699060"/>
              <a:gd name="connsiteY5" fmla="*/ 923925 h 1138456"/>
              <a:gd name="connsiteX6" fmla="*/ 499035 w 699060"/>
              <a:gd name="connsiteY6" fmla="*/ 838200 h 1138456"/>
              <a:gd name="connsiteX7" fmla="*/ 699060 w 699060"/>
              <a:gd name="connsiteY7" fmla="*/ 28575 h 1138456"/>
              <a:gd name="connsiteX8" fmla="*/ 489510 w 699060"/>
              <a:gd name="connsiteY8" fmla="*/ 0 h 1138456"/>
              <a:gd name="connsiteX0" fmla="*/ 490312 w 699862"/>
              <a:gd name="connsiteY0" fmla="*/ 0 h 1138456"/>
              <a:gd name="connsiteX1" fmla="*/ 271237 w 699862"/>
              <a:gd name="connsiteY1" fmla="*/ 771525 h 1138456"/>
              <a:gd name="connsiteX2" fmla="*/ 23587 w 699862"/>
              <a:gd name="connsiteY2" fmla="*/ 1066800 h 1138456"/>
              <a:gd name="connsiteX3" fmla="*/ 26762 w 699862"/>
              <a:gd name="connsiteY3" fmla="*/ 1133475 h 1138456"/>
              <a:gd name="connsiteX4" fmla="*/ 188687 w 699862"/>
              <a:gd name="connsiteY4" fmla="*/ 1111250 h 1138456"/>
              <a:gd name="connsiteX5" fmla="*/ 452212 w 699862"/>
              <a:gd name="connsiteY5" fmla="*/ 923925 h 1138456"/>
              <a:gd name="connsiteX6" fmla="*/ 499837 w 699862"/>
              <a:gd name="connsiteY6" fmla="*/ 838200 h 1138456"/>
              <a:gd name="connsiteX7" fmla="*/ 699862 w 699862"/>
              <a:gd name="connsiteY7" fmla="*/ 28575 h 1138456"/>
              <a:gd name="connsiteX8" fmla="*/ 490312 w 699862"/>
              <a:gd name="connsiteY8" fmla="*/ 0 h 113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862" h="1138456">
                <a:moveTo>
                  <a:pt x="490312" y="0"/>
                </a:moveTo>
                <a:cubicBezTo>
                  <a:pt x="418875" y="123825"/>
                  <a:pt x="349024" y="593725"/>
                  <a:pt x="271237" y="771525"/>
                </a:cubicBezTo>
                <a:cubicBezTo>
                  <a:pt x="193450" y="949325"/>
                  <a:pt x="64862" y="1008063"/>
                  <a:pt x="23587" y="1066800"/>
                </a:cubicBezTo>
                <a:cubicBezTo>
                  <a:pt x="-12132" y="1097756"/>
                  <a:pt x="-4193" y="1121568"/>
                  <a:pt x="26762" y="1133475"/>
                </a:cubicBezTo>
                <a:cubicBezTo>
                  <a:pt x="64862" y="1139825"/>
                  <a:pt x="117779" y="1146175"/>
                  <a:pt x="188687" y="1111250"/>
                </a:cubicBezTo>
                <a:cubicBezTo>
                  <a:pt x="259595" y="1076325"/>
                  <a:pt x="364370" y="986367"/>
                  <a:pt x="452212" y="923925"/>
                </a:cubicBezTo>
                <a:cubicBezTo>
                  <a:pt x="491900" y="904875"/>
                  <a:pt x="483962" y="866775"/>
                  <a:pt x="499837" y="838200"/>
                </a:cubicBezTo>
                <a:lnTo>
                  <a:pt x="699862" y="28575"/>
                </a:lnTo>
                <a:lnTo>
                  <a:pt x="49031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1" name="Group 50"/>
          <p:cNvGrpSpPr/>
          <p:nvPr/>
        </p:nvGrpSpPr>
        <p:grpSpPr>
          <a:xfrm rot="1698817">
            <a:off x="5878611" y="5390991"/>
            <a:ext cx="644828" cy="486693"/>
            <a:chOff x="5704917" y="5362363"/>
            <a:chExt cx="573171" cy="48565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35" r="21684" b="30938"/>
            <a:stretch/>
          </p:blipFill>
          <p:spPr>
            <a:xfrm rot="21181580">
              <a:off x="5704917" y="5382474"/>
              <a:ext cx="573171" cy="465547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 rot="20582643">
              <a:off x="5936102" y="5362363"/>
              <a:ext cx="270846" cy="53893"/>
            </a:xfrm>
            <a:prstGeom prst="line">
              <a:avLst/>
            </a:prstGeom>
            <a:ln w="38100">
              <a:solidFill>
                <a:srgbClr val="8A3C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19"/>
          <p:cNvSpPr/>
          <p:nvPr/>
        </p:nvSpPr>
        <p:spPr>
          <a:xfrm>
            <a:off x="5535545" y="1852613"/>
            <a:ext cx="576704" cy="754856"/>
          </a:xfrm>
          <a:custGeom>
            <a:avLst/>
            <a:gdLst>
              <a:gd name="connsiteX0" fmla="*/ 0 w 571500"/>
              <a:gd name="connsiteY0" fmla="*/ 0 h 754856"/>
              <a:gd name="connsiteX1" fmla="*/ 138113 w 571500"/>
              <a:gd name="connsiteY1" fmla="*/ 121443 h 754856"/>
              <a:gd name="connsiteX2" fmla="*/ 150019 w 571500"/>
              <a:gd name="connsiteY2" fmla="*/ 188118 h 754856"/>
              <a:gd name="connsiteX3" fmla="*/ 90488 w 571500"/>
              <a:gd name="connsiteY3" fmla="*/ 290512 h 754856"/>
              <a:gd name="connsiteX4" fmla="*/ 64294 w 571500"/>
              <a:gd name="connsiteY4" fmla="*/ 326231 h 754856"/>
              <a:gd name="connsiteX5" fmla="*/ 61913 w 571500"/>
              <a:gd name="connsiteY5" fmla="*/ 421481 h 754856"/>
              <a:gd name="connsiteX6" fmla="*/ 154781 w 571500"/>
              <a:gd name="connsiteY6" fmla="*/ 557212 h 754856"/>
              <a:gd name="connsiteX7" fmla="*/ 221456 w 571500"/>
              <a:gd name="connsiteY7" fmla="*/ 604837 h 754856"/>
              <a:gd name="connsiteX8" fmla="*/ 297656 w 571500"/>
              <a:gd name="connsiteY8" fmla="*/ 640556 h 754856"/>
              <a:gd name="connsiteX9" fmla="*/ 340519 w 571500"/>
              <a:gd name="connsiteY9" fmla="*/ 754856 h 754856"/>
              <a:gd name="connsiteX10" fmla="*/ 571500 w 571500"/>
              <a:gd name="connsiteY10" fmla="*/ 707231 h 754856"/>
              <a:gd name="connsiteX11" fmla="*/ 454819 w 571500"/>
              <a:gd name="connsiteY11" fmla="*/ 390525 h 754856"/>
              <a:gd name="connsiteX12" fmla="*/ 478631 w 571500"/>
              <a:gd name="connsiteY12" fmla="*/ 290512 h 754856"/>
              <a:gd name="connsiteX13" fmla="*/ 361950 w 571500"/>
              <a:gd name="connsiteY13" fmla="*/ 245268 h 754856"/>
              <a:gd name="connsiteX14" fmla="*/ 345281 w 571500"/>
              <a:gd name="connsiteY14" fmla="*/ 109537 h 754856"/>
              <a:gd name="connsiteX15" fmla="*/ 0 w 571500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8743"/>
              <a:gd name="connsiteY0" fmla="*/ 0 h 754856"/>
              <a:gd name="connsiteX1" fmla="*/ 143317 w 578743"/>
              <a:gd name="connsiteY1" fmla="*/ 121443 h 754856"/>
              <a:gd name="connsiteX2" fmla="*/ 155223 w 578743"/>
              <a:gd name="connsiteY2" fmla="*/ 188118 h 754856"/>
              <a:gd name="connsiteX3" fmla="*/ 95692 w 578743"/>
              <a:gd name="connsiteY3" fmla="*/ 290512 h 754856"/>
              <a:gd name="connsiteX4" fmla="*/ 69498 w 578743"/>
              <a:gd name="connsiteY4" fmla="*/ 326231 h 754856"/>
              <a:gd name="connsiteX5" fmla="*/ 67117 w 578743"/>
              <a:gd name="connsiteY5" fmla="*/ 421481 h 754856"/>
              <a:gd name="connsiteX6" fmla="*/ 159985 w 578743"/>
              <a:gd name="connsiteY6" fmla="*/ 557212 h 754856"/>
              <a:gd name="connsiteX7" fmla="*/ 226660 w 578743"/>
              <a:gd name="connsiteY7" fmla="*/ 604837 h 754856"/>
              <a:gd name="connsiteX8" fmla="*/ 302860 w 578743"/>
              <a:gd name="connsiteY8" fmla="*/ 640556 h 754856"/>
              <a:gd name="connsiteX9" fmla="*/ 345723 w 578743"/>
              <a:gd name="connsiteY9" fmla="*/ 754856 h 754856"/>
              <a:gd name="connsiteX10" fmla="*/ 576704 w 578743"/>
              <a:gd name="connsiteY10" fmla="*/ 707231 h 754856"/>
              <a:gd name="connsiteX11" fmla="*/ 460023 w 578743"/>
              <a:gd name="connsiteY11" fmla="*/ 390525 h 754856"/>
              <a:gd name="connsiteX12" fmla="*/ 483835 w 578743"/>
              <a:gd name="connsiteY12" fmla="*/ 290512 h 754856"/>
              <a:gd name="connsiteX13" fmla="*/ 367154 w 578743"/>
              <a:gd name="connsiteY13" fmla="*/ 245268 h 754856"/>
              <a:gd name="connsiteX14" fmla="*/ 350485 w 578743"/>
              <a:gd name="connsiteY14" fmla="*/ 109537 h 754856"/>
              <a:gd name="connsiteX15" fmla="*/ 5204 w 578743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95692 w 576704"/>
              <a:gd name="connsiteY3" fmla="*/ 290512 h 754856"/>
              <a:gd name="connsiteX4" fmla="*/ 69498 w 576704"/>
              <a:gd name="connsiteY4" fmla="*/ 326231 h 754856"/>
              <a:gd name="connsiteX5" fmla="*/ 67117 w 576704"/>
              <a:gd name="connsiteY5" fmla="*/ 421481 h 754856"/>
              <a:gd name="connsiteX6" fmla="*/ 159985 w 576704"/>
              <a:gd name="connsiteY6" fmla="*/ 557212 h 754856"/>
              <a:gd name="connsiteX7" fmla="*/ 226660 w 576704"/>
              <a:gd name="connsiteY7" fmla="*/ 604837 h 754856"/>
              <a:gd name="connsiteX8" fmla="*/ 302860 w 576704"/>
              <a:gd name="connsiteY8" fmla="*/ 640556 h 754856"/>
              <a:gd name="connsiteX9" fmla="*/ 345723 w 576704"/>
              <a:gd name="connsiteY9" fmla="*/ 754856 h 754856"/>
              <a:gd name="connsiteX10" fmla="*/ 576704 w 576704"/>
              <a:gd name="connsiteY10" fmla="*/ 707231 h 754856"/>
              <a:gd name="connsiteX11" fmla="*/ 460023 w 576704"/>
              <a:gd name="connsiteY11" fmla="*/ 390525 h 754856"/>
              <a:gd name="connsiteX12" fmla="*/ 483835 w 576704"/>
              <a:gd name="connsiteY12" fmla="*/ 290512 h 754856"/>
              <a:gd name="connsiteX13" fmla="*/ 367154 w 576704"/>
              <a:gd name="connsiteY13" fmla="*/ 245268 h 754856"/>
              <a:gd name="connsiteX14" fmla="*/ 350485 w 576704"/>
              <a:gd name="connsiteY14" fmla="*/ 109537 h 754856"/>
              <a:gd name="connsiteX15" fmla="*/ 5204 w 576704"/>
              <a:gd name="connsiteY15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69498 w 576704"/>
              <a:gd name="connsiteY3" fmla="*/ 326231 h 754856"/>
              <a:gd name="connsiteX4" fmla="*/ 67117 w 576704"/>
              <a:gd name="connsiteY4" fmla="*/ 421481 h 754856"/>
              <a:gd name="connsiteX5" fmla="*/ 159985 w 576704"/>
              <a:gd name="connsiteY5" fmla="*/ 557212 h 754856"/>
              <a:gd name="connsiteX6" fmla="*/ 226660 w 576704"/>
              <a:gd name="connsiteY6" fmla="*/ 604837 h 754856"/>
              <a:gd name="connsiteX7" fmla="*/ 302860 w 576704"/>
              <a:gd name="connsiteY7" fmla="*/ 640556 h 754856"/>
              <a:gd name="connsiteX8" fmla="*/ 345723 w 576704"/>
              <a:gd name="connsiteY8" fmla="*/ 754856 h 754856"/>
              <a:gd name="connsiteX9" fmla="*/ 576704 w 576704"/>
              <a:gd name="connsiteY9" fmla="*/ 707231 h 754856"/>
              <a:gd name="connsiteX10" fmla="*/ 460023 w 576704"/>
              <a:gd name="connsiteY10" fmla="*/ 390525 h 754856"/>
              <a:gd name="connsiteX11" fmla="*/ 483835 w 576704"/>
              <a:gd name="connsiteY11" fmla="*/ 290512 h 754856"/>
              <a:gd name="connsiteX12" fmla="*/ 367154 w 576704"/>
              <a:gd name="connsiteY12" fmla="*/ 245268 h 754856"/>
              <a:gd name="connsiteX13" fmla="*/ 350485 w 576704"/>
              <a:gd name="connsiteY13" fmla="*/ 109537 h 754856"/>
              <a:gd name="connsiteX14" fmla="*/ 5204 w 576704"/>
              <a:gd name="connsiteY14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69498 w 576704"/>
              <a:gd name="connsiteY3" fmla="*/ 326231 h 754856"/>
              <a:gd name="connsiteX4" fmla="*/ 67117 w 576704"/>
              <a:gd name="connsiteY4" fmla="*/ 421481 h 754856"/>
              <a:gd name="connsiteX5" fmla="*/ 159985 w 576704"/>
              <a:gd name="connsiteY5" fmla="*/ 557212 h 754856"/>
              <a:gd name="connsiteX6" fmla="*/ 226660 w 576704"/>
              <a:gd name="connsiteY6" fmla="*/ 604837 h 754856"/>
              <a:gd name="connsiteX7" fmla="*/ 302860 w 576704"/>
              <a:gd name="connsiteY7" fmla="*/ 640556 h 754856"/>
              <a:gd name="connsiteX8" fmla="*/ 345723 w 576704"/>
              <a:gd name="connsiteY8" fmla="*/ 754856 h 754856"/>
              <a:gd name="connsiteX9" fmla="*/ 576704 w 576704"/>
              <a:gd name="connsiteY9" fmla="*/ 707231 h 754856"/>
              <a:gd name="connsiteX10" fmla="*/ 460023 w 576704"/>
              <a:gd name="connsiteY10" fmla="*/ 390525 h 754856"/>
              <a:gd name="connsiteX11" fmla="*/ 483835 w 576704"/>
              <a:gd name="connsiteY11" fmla="*/ 290512 h 754856"/>
              <a:gd name="connsiteX12" fmla="*/ 367154 w 576704"/>
              <a:gd name="connsiteY12" fmla="*/ 245268 h 754856"/>
              <a:gd name="connsiteX13" fmla="*/ 350485 w 576704"/>
              <a:gd name="connsiteY13" fmla="*/ 109537 h 754856"/>
              <a:gd name="connsiteX14" fmla="*/ 5204 w 576704"/>
              <a:gd name="connsiteY14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69498 w 576704"/>
              <a:gd name="connsiteY3" fmla="*/ 326231 h 754856"/>
              <a:gd name="connsiteX4" fmla="*/ 67117 w 576704"/>
              <a:gd name="connsiteY4" fmla="*/ 421481 h 754856"/>
              <a:gd name="connsiteX5" fmla="*/ 159985 w 576704"/>
              <a:gd name="connsiteY5" fmla="*/ 557212 h 754856"/>
              <a:gd name="connsiteX6" fmla="*/ 226660 w 576704"/>
              <a:gd name="connsiteY6" fmla="*/ 604837 h 754856"/>
              <a:gd name="connsiteX7" fmla="*/ 302860 w 576704"/>
              <a:gd name="connsiteY7" fmla="*/ 640556 h 754856"/>
              <a:gd name="connsiteX8" fmla="*/ 345723 w 576704"/>
              <a:gd name="connsiteY8" fmla="*/ 754856 h 754856"/>
              <a:gd name="connsiteX9" fmla="*/ 576704 w 576704"/>
              <a:gd name="connsiteY9" fmla="*/ 707231 h 754856"/>
              <a:gd name="connsiteX10" fmla="*/ 460023 w 576704"/>
              <a:gd name="connsiteY10" fmla="*/ 390525 h 754856"/>
              <a:gd name="connsiteX11" fmla="*/ 483835 w 576704"/>
              <a:gd name="connsiteY11" fmla="*/ 290512 h 754856"/>
              <a:gd name="connsiteX12" fmla="*/ 367154 w 576704"/>
              <a:gd name="connsiteY12" fmla="*/ 223837 h 754856"/>
              <a:gd name="connsiteX13" fmla="*/ 350485 w 576704"/>
              <a:gd name="connsiteY13" fmla="*/ 109537 h 754856"/>
              <a:gd name="connsiteX14" fmla="*/ 5204 w 576704"/>
              <a:gd name="connsiteY14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69498 w 576704"/>
              <a:gd name="connsiteY3" fmla="*/ 326231 h 754856"/>
              <a:gd name="connsiteX4" fmla="*/ 67117 w 576704"/>
              <a:gd name="connsiteY4" fmla="*/ 421481 h 754856"/>
              <a:gd name="connsiteX5" fmla="*/ 159985 w 576704"/>
              <a:gd name="connsiteY5" fmla="*/ 557212 h 754856"/>
              <a:gd name="connsiteX6" fmla="*/ 226660 w 576704"/>
              <a:gd name="connsiteY6" fmla="*/ 604837 h 754856"/>
              <a:gd name="connsiteX7" fmla="*/ 302860 w 576704"/>
              <a:gd name="connsiteY7" fmla="*/ 640556 h 754856"/>
              <a:gd name="connsiteX8" fmla="*/ 345723 w 576704"/>
              <a:gd name="connsiteY8" fmla="*/ 754856 h 754856"/>
              <a:gd name="connsiteX9" fmla="*/ 576704 w 576704"/>
              <a:gd name="connsiteY9" fmla="*/ 707231 h 754856"/>
              <a:gd name="connsiteX10" fmla="*/ 460023 w 576704"/>
              <a:gd name="connsiteY10" fmla="*/ 390525 h 754856"/>
              <a:gd name="connsiteX11" fmla="*/ 495742 w 576704"/>
              <a:gd name="connsiteY11" fmla="*/ 257175 h 754856"/>
              <a:gd name="connsiteX12" fmla="*/ 367154 w 576704"/>
              <a:gd name="connsiteY12" fmla="*/ 223837 h 754856"/>
              <a:gd name="connsiteX13" fmla="*/ 350485 w 576704"/>
              <a:gd name="connsiteY13" fmla="*/ 109537 h 754856"/>
              <a:gd name="connsiteX14" fmla="*/ 5204 w 576704"/>
              <a:gd name="connsiteY14" fmla="*/ 0 h 754856"/>
              <a:gd name="connsiteX0" fmla="*/ 5204 w 576704"/>
              <a:gd name="connsiteY0" fmla="*/ 0 h 754856"/>
              <a:gd name="connsiteX1" fmla="*/ 143317 w 576704"/>
              <a:gd name="connsiteY1" fmla="*/ 121443 h 754856"/>
              <a:gd name="connsiteX2" fmla="*/ 155223 w 576704"/>
              <a:gd name="connsiteY2" fmla="*/ 188118 h 754856"/>
              <a:gd name="connsiteX3" fmla="*/ 69498 w 576704"/>
              <a:gd name="connsiteY3" fmla="*/ 326231 h 754856"/>
              <a:gd name="connsiteX4" fmla="*/ 67117 w 576704"/>
              <a:gd name="connsiteY4" fmla="*/ 421481 h 754856"/>
              <a:gd name="connsiteX5" fmla="*/ 159985 w 576704"/>
              <a:gd name="connsiteY5" fmla="*/ 557212 h 754856"/>
              <a:gd name="connsiteX6" fmla="*/ 226660 w 576704"/>
              <a:gd name="connsiteY6" fmla="*/ 604837 h 754856"/>
              <a:gd name="connsiteX7" fmla="*/ 302860 w 576704"/>
              <a:gd name="connsiteY7" fmla="*/ 640556 h 754856"/>
              <a:gd name="connsiteX8" fmla="*/ 345723 w 576704"/>
              <a:gd name="connsiteY8" fmla="*/ 754856 h 754856"/>
              <a:gd name="connsiteX9" fmla="*/ 576704 w 576704"/>
              <a:gd name="connsiteY9" fmla="*/ 707231 h 754856"/>
              <a:gd name="connsiteX10" fmla="*/ 500504 w 576704"/>
              <a:gd name="connsiteY10" fmla="*/ 392907 h 754856"/>
              <a:gd name="connsiteX11" fmla="*/ 495742 w 576704"/>
              <a:gd name="connsiteY11" fmla="*/ 257175 h 754856"/>
              <a:gd name="connsiteX12" fmla="*/ 367154 w 576704"/>
              <a:gd name="connsiteY12" fmla="*/ 223837 h 754856"/>
              <a:gd name="connsiteX13" fmla="*/ 350485 w 576704"/>
              <a:gd name="connsiteY13" fmla="*/ 109537 h 754856"/>
              <a:gd name="connsiteX14" fmla="*/ 5204 w 576704"/>
              <a:gd name="connsiteY14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6704" h="754856">
                <a:moveTo>
                  <a:pt x="5204" y="0"/>
                </a:moveTo>
                <a:cubicBezTo>
                  <a:pt x="-29324" y="1984"/>
                  <a:pt x="118314" y="90090"/>
                  <a:pt x="143317" y="121443"/>
                </a:cubicBezTo>
                <a:cubicBezTo>
                  <a:pt x="168320" y="152796"/>
                  <a:pt x="175067" y="153987"/>
                  <a:pt x="155223" y="188118"/>
                </a:cubicBezTo>
                <a:cubicBezTo>
                  <a:pt x="126648" y="234156"/>
                  <a:pt x="100454" y="273050"/>
                  <a:pt x="69498" y="326231"/>
                </a:cubicBezTo>
                <a:cubicBezTo>
                  <a:pt x="38542" y="379412"/>
                  <a:pt x="36161" y="376237"/>
                  <a:pt x="67117" y="421481"/>
                </a:cubicBezTo>
                <a:lnTo>
                  <a:pt x="159985" y="557212"/>
                </a:lnTo>
                <a:cubicBezTo>
                  <a:pt x="186575" y="587771"/>
                  <a:pt x="201260" y="592931"/>
                  <a:pt x="226660" y="604837"/>
                </a:cubicBezTo>
                <a:lnTo>
                  <a:pt x="302860" y="640556"/>
                </a:lnTo>
                <a:cubicBezTo>
                  <a:pt x="328260" y="652462"/>
                  <a:pt x="324291" y="697706"/>
                  <a:pt x="345723" y="754856"/>
                </a:cubicBezTo>
                <a:lnTo>
                  <a:pt x="576704" y="707231"/>
                </a:lnTo>
                <a:cubicBezTo>
                  <a:pt x="518363" y="548878"/>
                  <a:pt x="513998" y="467916"/>
                  <a:pt x="500504" y="392907"/>
                </a:cubicBezTo>
                <a:cubicBezTo>
                  <a:pt x="487010" y="317898"/>
                  <a:pt x="511220" y="281385"/>
                  <a:pt x="495742" y="257175"/>
                </a:cubicBezTo>
                <a:cubicBezTo>
                  <a:pt x="452879" y="246062"/>
                  <a:pt x="391363" y="248443"/>
                  <a:pt x="367154" y="223837"/>
                </a:cubicBezTo>
                <a:cubicBezTo>
                  <a:pt x="342945" y="199231"/>
                  <a:pt x="358819" y="177402"/>
                  <a:pt x="350485" y="109537"/>
                </a:cubicBezTo>
                <a:lnTo>
                  <a:pt x="520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 3"/>
          <p:cNvSpPr/>
          <p:nvPr/>
        </p:nvSpPr>
        <p:spPr>
          <a:xfrm rot="21093879" flipH="1">
            <a:off x="5734476" y="2513056"/>
            <a:ext cx="1270410" cy="2493360"/>
          </a:xfrm>
          <a:custGeom>
            <a:avLst/>
            <a:gdLst>
              <a:gd name="connsiteX0" fmla="*/ 782052 w 1540042"/>
              <a:gd name="connsiteY0" fmla="*/ 0 h 2129590"/>
              <a:gd name="connsiteX1" fmla="*/ 529389 w 1540042"/>
              <a:gd name="connsiteY1" fmla="*/ 1167063 h 2129590"/>
              <a:gd name="connsiteX2" fmla="*/ 0 w 1540042"/>
              <a:gd name="connsiteY2" fmla="*/ 2105527 h 2129590"/>
              <a:gd name="connsiteX3" fmla="*/ 1311442 w 1540042"/>
              <a:gd name="connsiteY3" fmla="*/ 2129590 h 2129590"/>
              <a:gd name="connsiteX4" fmla="*/ 1540042 w 1540042"/>
              <a:gd name="connsiteY4" fmla="*/ 794085 h 2129590"/>
              <a:gd name="connsiteX5" fmla="*/ 1070810 w 1540042"/>
              <a:gd name="connsiteY5" fmla="*/ 0 h 2129590"/>
              <a:gd name="connsiteX6" fmla="*/ 782052 w 1540042"/>
              <a:gd name="connsiteY6" fmla="*/ 0 h 2129590"/>
              <a:gd name="connsiteX0" fmla="*/ 782052 w 1540042"/>
              <a:gd name="connsiteY0" fmla="*/ 0 h 2129590"/>
              <a:gd name="connsiteX1" fmla="*/ 493294 w 1540042"/>
              <a:gd name="connsiteY1" fmla="*/ 1143000 h 2129590"/>
              <a:gd name="connsiteX2" fmla="*/ 0 w 1540042"/>
              <a:gd name="connsiteY2" fmla="*/ 2105527 h 2129590"/>
              <a:gd name="connsiteX3" fmla="*/ 1311442 w 1540042"/>
              <a:gd name="connsiteY3" fmla="*/ 2129590 h 2129590"/>
              <a:gd name="connsiteX4" fmla="*/ 1540042 w 1540042"/>
              <a:gd name="connsiteY4" fmla="*/ 794085 h 2129590"/>
              <a:gd name="connsiteX5" fmla="*/ 1070810 w 1540042"/>
              <a:gd name="connsiteY5" fmla="*/ 0 h 2129590"/>
              <a:gd name="connsiteX6" fmla="*/ 782052 w 1540042"/>
              <a:gd name="connsiteY6" fmla="*/ 0 h 2129590"/>
              <a:gd name="connsiteX0" fmla="*/ 805420 w 1563410"/>
              <a:gd name="connsiteY0" fmla="*/ 0 h 2129590"/>
              <a:gd name="connsiteX1" fmla="*/ 516662 w 1563410"/>
              <a:gd name="connsiteY1" fmla="*/ 1143000 h 2129590"/>
              <a:gd name="connsiteX2" fmla="*/ 23368 w 1563410"/>
              <a:gd name="connsiteY2" fmla="*/ 2105527 h 2129590"/>
              <a:gd name="connsiteX3" fmla="*/ 1334810 w 1563410"/>
              <a:gd name="connsiteY3" fmla="*/ 2129590 h 2129590"/>
              <a:gd name="connsiteX4" fmla="*/ 1563410 w 1563410"/>
              <a:gd name="connsiteY4" fmla="*/ 794085 h 2129590"/>
              <a:gd name="connsiteX5" fmla="*/ 1094178 w 1563410"/>
              <a:gd name="connsiteY5" fmla="*/ 0 h 2129590"/>
              <a:gd name="connsiteX6" fmla="*/ 805420 w 1563410"/>
              <a:gd name="connsiteY6" fmla="*/ 0 h 2129590"/>
              <a:gd name="connsiteX0" fmla="*/ 805420 w 1580735"/>
              <a:gd name="connsiteY0" fmla="*/ 0 h 2129590"/>
              <a:gd name="connsiteX1" fmla="*/ 516662 w 1580735"/>
              <a:gd name="connsiteY1" fmla="*/ 1143000 h 2129590"/>
              <a:gd name="connsiteX2" fmla="*/ 23368 w 1580735"/>
              <a:gd name="connsiteY2" fmla="*/ 2105527 h 2129590"/>
              <a:gd name="connsiteX3" fmla="*/ 1334810 w 1580735"/>
              <a:gd name="connsiteY3" fmla="*/ 2129590 h 2129590"/>
              <a:gd name="connsiteX4" fmla="*/ 1563410 w 1580735"/>
              <a:gd name="connsiteY4" fmla="*/ 794085 h 2129590"/>
              <a:gd name="connsiteX5" fmla="*/ 1094178 w 1580735"/>
              <a:gd name="connsiteY5" fmla="*/ 0 h 2129590"/>
              <a:gd name="connsiteX6" fmla="*/ 805420 w 1580735"/>
              <a:gd name="connsiteY6" fmla="*/ 0 h 2129590"/>
              <a:gd name="connsiteX0" fmla="*/ 805420 w 1656434"/>
              <a:gd name="connsiteY0" fmla="*/ 0 h 2286000"/>
              <a:gd name="connsiteX1" fmla="*/ 516662 w 1656434"/>
              <a:gd name="connsiteY1" fmla="*/ 1143000 h 2286000"/>
              <a:gd name="connsiteX2" fmla="*/ 23368 w 1656434"/>
              <a:gd name="connsiteY2" fmla="*/ 2105527 h 2286000"/>
              <a:gd name="connsiteX3" fmla="*/ 1503252 w 1656434"/>
              <a:gd name="connsiteY3" fmla="*/ 2286000 h 2286000"/>
              <a:gd name="connsiteX4" fmla="*/ 1563410 w 1656434"/>
              <a:gd name="connsiteY4" fmla="*/ 794085 h 2286000"/>
              <a:gd name="connsiteX5" fmla="*/ 1094178 w 1656434"/>
              <a:gd name="connsiteY5" fmla="*/ 0 h 2286000"/>
              <a:gd name="connsiteX6" fmla="*/ 805420 w 1656434"/>
              <a:gd name="connsiteY6" fmla="*/ 0 h 2286000"/>
              <a:gd name="connsiteX0" fmla="*/ 678342 w 1529356"/>
              <a:gd name="connsiteY0" fmla="*/ 0 h 2286000"/>
              <a:gd name="connsiteX1" fmla="*/ 389584 w 1529356"/>
              <a:gd name="connsiteY1" fmla="*/ 1143000 h 2286000"/>
              <a:gd name="connsiteX2" fmla="*/ 28637 w 1529356"/>
              <a:gd name="connsiteY2" fmla="*/ 2273969 h 2286000"/>
              <a:gd name="connsiteX3" fmla="*/ 1376174 w 1529356"/>
              <a:gd name="connsiteY3" fmla="*/ 2286000 h 2286000"/>
              <a:gd name="connsiteX4" fmla="*/ 1436332 w 1529356"/>
              <a:gd name="connsiteY4" fmla="*/ 794085 h 2286000"/>
              <a:gd name="connsiteX5" fmla="*/ 967100 w 1529356"/>
              <a:gd name="connsiteY5" fmla="*/ 0 h 2286000"/>
              <a:gd name="connsiteX6" fmla="*/ 678342 w 1529356"/>
              <a:gd name="connsiteY6" fmla="*/ 0 h 2286000"/>
              <a:gd name="connsiteX0" fmla="*/ 678342 w 1529356"/>
              <a:gd name="connsiteY0" fmla="*/ 0 h 2286000"/>
              <a:gd name="connsiteX1" fmla="*/ 389584 w 1529356"/>
              <a:gd name="connsiteY1" fmla="*/ 1143000 h 2286000"/>
              <a:gd name="connsiteX2" fmla="*/ 28637 w 1529356"/>
              <a:gd name="connsiteY2" fmla="*/ 2273969 h 2286000"/>
              <a:gd name="connsiteX3" fmla="*/ 1376174 w 1529356"/>
              <a:gd name="connsiteY3" fmla="*/ 2286000 h 2286000"/>
              <a:gd name="connsiteX4" fmla="*/ 1436332 w 1529356"/>
              <a:gd name="connsiteY4" fmla="*/ 794085 h 2286000"/>
              <a:gd name="connsiteX5" fmla="*/ 967100 w 1529356"/>
              <a:gd name="connsiteY5" fmla="*/ 0 h 2286000"/>
              <a:gd name="connsiteX6" fmla="*/ 678342 w 1529356"/>
              <a:gd name="connsiteY6" fmla="*/ 0 h 2286000"/>
              <a:gd name="connsiteX0" fmla="*/ 649705 w 1500719"/>
              <a:gd name="connsiteY0" fmla="*/ 0 h 2286000"/>
              <a:gd name="connsiteX1" fmla="*/ 360947 w 1500719"/>
              <a:gd name="connsiteY1" fmla="*/ 1143000 h 2286000"/>
              <a:gd name="connsiteX2" fmla="*/ 0 w 1500719"/>
              <a:gd name="connsiteY2" fmla="*/ 2273969 h 2286000"/>
              <a:gd name="connsiteX3" fmla="*/ 1347537 w 1500719"/>
              <a:gd name="connsiteY3" fmla="*/ 2286000 h 2286000"/>
              <a:gd name="connsiteX4" fmla="*/ 1407695 w 1500719"/>
              <a:gd name="connsiteY4" fmla="*/ 794085 h 2286000"/>
              <a:gd name="connsiteX5" fmla="*/ 938463 w 1500719"/>
              <a:gd name="connsiteY5" fmla="*/ 0 h 2286000"/>
              <a:gd name="connsiteX6" fmla="*/ 649705 w 1500719"/>
              <a:gd name="connsiteY6" fmla="*/ 0 h 2286000"/>
              <a:gd name="connsiteX0" fmla="*/ 649705 w 1500719"/>
              <a:gd name="connsiteY0" fmla="*/ 0 h 2286000"/>
              <a:gd name="connsiteX1" fmla="*/ 360947 w 1500719"/>
              <a:gd name="connsiteY1" fmla="*/ 1143000 h 2286000"/>
              <a:gd name="connsiteX2" fmla="*/ 0 w 1500719"/>
              <a:gd name="connsiteY2" fmla="*/ 2273969 h 2286000"/>
              <a:gd name="connsiteX3" fmla="*/ 1347537 w 1500719"/>
              <a:gd name="connsiteY3" fmla="*/ 2286000 h 2286000"/>
              <a:gd name="connsiteX4" fmla="*/ 1407695 w 1500719"/>
              <a:gd name="connsiteY4" fmla="*/ 794085 h 2286000"/>
              <a:gd name="connsiteX5" fmla="*/ 938463 w 1500719"/>
              <a:gd name="connsiteY5" fmla="*/ 0 h 2286000"/>
              <a:gd name="connsiteX6" fmla="*/ 649705 w 1500719"/>
              <a:gd name="connsiteY6" fmla="*/ 0 h 2286000"/>
              <a:gd name="connsiteX0" fmla="*/ 649705 w 1500719"/>
              <a:gd name="connsiteY0" fmla="*/ 0 h 2349801"/>
              <a:gd name="connsiteX1" fmla="*/ 360947 w 1500719"/>
              <a:gd name="connsiteY1" fmla="*/ 1143000 h 2349801"/>
              <a:gd name="connsiteX2" fmla="*/ 0 w 1500719"/>
              <a:gd name="connsiteY2" fmla="*/ 2273969 h 2349801"/>
              <a:gd name="connsiteX3" fmla="*/ 1347537 w 1500719"/>
              <a:gd name="connsiteY3" fmla="*/ 2286000 h 2349801"/>
              <a:gd name="connsiteX4" fmla="*/ 1407695 w 1500719"/>
              <a:gd name="connsiteY4" fmla="*/ 794085 h 2349801"/>
              <a:gd name="connsiteX5" fmla="*/ 938463 w 1500719"/>
              <a:gd name="connsiteY5" fmla="*/ 0 h 2349801"/>
              <a:gd name="connsiteX6" fmla="*/ 649705 w 1500719"/>
              <a:gd name="connsiteY6" fmla="*/ 0 h 2349801"/>
              <a:gd name="connsiteX0" fmla="*/ 649705 w 1473319"/>
              <a:gd name="connsiteY0" fmla="*/ 0 h 2349801"/>
              <a:gd name="connsiteX1" fmla="*/ 360947 w 1473319"/>
              <a:gd name="connsiteY1" fmla="*/ 1143000 h 2349801"/>
              <a:gd name="connsiteX2" fmla="*/ 0 w 1473319"/>
              <a:gd name="connsiteY2" fmla="*/ 2273969 h 2349801"/>
              <a:gd name="connsiteX3" fmla="*/ 1347537 w 1473319"/>
              <a:gd name="connsiteY3" fmla="*/ 2286000 h 2349801"/>
              <a:gd name="connsiteX4" fmla="*/ 1331495 w 1473319"/>
              <a:gd name="connsiteY4" fmla="*/ 870285 h 2349801"/>
              <a:gd name="connsiteX5" fmla="*/ 938463 w 1473319"/>
              <a:gd name="connsiteY5" fmla="*/ 0 h 2349801"/>
              <a:gd name="connsiteX6" fmla="*/ 649705 w 1473319"/>
              <a:gd name="connsiteY6" fmla="*/ 0 h 2349801"/>
              <a:gd name="connsiteX0" fmla="*/ 649705 w 1467810"/>
              <a:gd name="connsiteY0" fmla="*/ 0 h 2349801"/>
              <a:gd name="connsiteX1" fmla="*/ 360947 w 1467810"/>
              <a:gd name="connsiteY1" fmla="*/ 1143000 h 2349801"/>
              <a:gd name="connsiteX2" fmla="*/ 0 w 1467810"/>
              <a:gd name="connsiteY2" fmla="*/ 2273969 h 2349801"/>
              <a:gd name="connsiteX3" fmla="*/ 1347537 w 1467810"/>
              <a:gd name="connsiteY3" fmla="*/ 2286000 h 2349801"/>
              <a:gd name="connsiteX4" fmla="*/ 1312445 w 1467810"/>
              <a:gd name="connsiteY4" fmla="*/ 956010 h 2349801"/>
              <a:gd name="connsiteX5" fmla="*/ 938463 w 1467810"/>
              <a:gd name="connsiteY5" fmla="*/ 0 h 2349801"/>
              <a:gd name="connsiteX6" fmla="*/ 649705 w 1467810"/>
              <a:gd name="connsiteY6" fmla="*/ 0 h 2349801"/>
              <a:gd name="connsiteX0" fmla="*/ 649705 w 1412831"/>
              <a:gd name="connsiteY0" fmla="*/ 0 h 2453131"/>
              <a:gd name="connsiteX1" fmla="*/ 360947 w 1412831"/>
              <a:gd name="connsiteY1" fmla="*/ 1143000 h 2453131"/>
              <a:gd name="connsiteX2" fmla="*/ 0 w 1412831"/>
              <a:gd name="connsiteY2" fmla="*/ 2273969 h 2453131"/>
              <a:gd name="connsiteX3" fmla="*/ 1271337 w 1412831"/>
              <a:gd name="connsiteY3" fmla="*/ 2409825 h 2453131"/>
              <a:gd name="connsiteX4" fmla="*/ 1312445 w 1412831"/>
              <a:gd name="connsiteY4" fmla="*/ 956010 h 2453131"/>
              <a:gd name="connsiteX5" fmla="*/ 938463 w 1412831"/>
              <a:gd name="connsiteY5" fmla="*/ 0 h 2453131"/>
              <a:gd name="connsiteX6" fmla="*/ 649705 w 1412831"/>
              <a:gd name="connsiteY6" fmla="*/ 0 h 2453131"/>
              <a:gd name="connsiteX0" fmla="*/ 649705 w 1507420"/>
              <a:gd name="connsiteY0" fmla="*/ 0 h 2370537"/>
              <a:gd name="connsiteX1" fmla="*/ 360947 w 1507420"/>
              <a:gd name="connsiteY1" fmla="*/ 1143000 h 2370537"/>
              <a:gd name="connsiteX2" fmla="*/ 0 w 1507420"/>
              <a:gd name="connsiteY2" fmla="*/ 2273969 h 2370537"/>
              <a:gd name="connsiteX3" fmla="*/ 1403373 w 1507420"/>
              <a:gd name="connsiteY3" fmla="*/ 2312599 h 2370537"/>
              <a:gd name="connsiteX4" fmla="*/ 1312445 w 1507420"/>
              <a:gd name="connsiteY4" fmla="*/ 956010 h 2370537"/>
              <a:gd name="connsiteX5" fmla="*/ 938463 w 1507420"/>
              <a:gd name="connsiteY5" fmla="*/ 0 h 2370537"/>
              <a:gd name="connsiteX6" fmla="*/ 649705 w 1507420"/>
              <a:gd name="connsiteY6" fmla="*/ 0 h 2370537"/>
              <a:gd name="connsiteX0" fmla="*/ 649705 w 1505747"/>
              <a:gd name="connsiteY0" fmla="*/ 0 h 2370537"/>
              <a:gd name="connsiteX1" fmla="*/ 360947 w 1505747"/>
              <a:gd name="connsiteY1" fmla="*/ 1143000 h 2370537"/>
              <a:gd name="connsiteX2" fmla="*/ 0 w 1505747"/>
              <a:gd name="connsiteY2" fmla="*/ 2273969 h 2370537"/>
              <a:gd name="connsiteX3" fmla="*/ 1403373 w 1505747"/>
              <a:gd name="connsiteY3" fmla="*/ 2312599 h 2370537"/>
              <a:gd name="connsiteX4" fmla="*/ 1312445 w 1505747"/>
              <a:gd name="connsiteY4" fmla="*/ 956010 h 2370537"/>
              <a:gd name="connsiteX5" fmla="*/ 938463 w 1505747"/>
              <a:gd name="connsiteY5" fmla="*/ 0 h 2370537"/>
              <a:gd name="connsiteX6" fmla="*/ 649705 w 1505747"/>
              <a:gd name="connsiteY6" fmla="*/ 0 h 2370537"/>
              <a:gd name="connsiteX0" fmla="*/ 649705 w 1495743"/>
              <a:gd name="connsiteY0" fmla="*/ 0 h 2370537"/>
              <a:gd name="connsiteX1" fmla="*/ 360947 w 1495743"/>
              <a:gd name="connsiteY1" fmla="*/ 1143000 h 2370537"/>
              <a:gd name="connsiteX2" fmla="*/ 0 w 1495743"/>
              <a:gd name="connsiteY2" fmla="*/ 2273969 h 2370537"/>
              <a:gd name="connsiteX3" fmla="*/ 1403373 w 1495743"/>
              <a:gd name="connsiteY3" fmla="*/ 2312599 h 2370537"/>
              <a:gd name="connsiteX4" fmla="*/ 1258882 w 1495743"/>
              <a:gd name="connsiteY4" fmla="*/ 959664 h 2370537"/>
              <a:gd name="connsiteX5" fmla="*/ 938463 w 1495743"/>
              <a:gd name="connsiteY5" fmla="*/ 0 h 2370537"/>
              <a:gd name="connsiteX6" fmla="*/ 649705 w 1495743"/>
              <a:gd name="connsiteY6" fmla="*/ 0 h 2370537"/>
              <a:gd name="connsiteX0" fmla="*/ 649705 w 1403373"/>
              <a:gd name="connsiteY0" fmla="*/ 0 h 2370537"/>
              <a:gd name="connsiteX1" fmla="*/ 360947 w 1403373"/>
              <a:gd name="connsiteY1" fmla="*/ 1143000 h 2370537"/>
              <a:gd name="connsiteX2" fmla="*/ 0 w 1403373"/>
              <a:gd name="connsiteY2" fmla="*/ 2273969 h 2370537"/>
              <a:gd name="connsiteX3" fmla="*/ 1403373 w 1403373"/>
              <a:gd name="connsiteY3" fmla="*/ 2312599 h 2370537"/>
              <a:gd name="connsiteX4" fmla="*/ 1258882 w 1403373"/>
              <a:gd name="connsiteY4" fmla="*/ 959664 h 2370537"/>
              <a:gd name="connsiteX5" fmla="*/ 938463 w 1403373"/>
              <a:gd name="connsiteY5" fmla="*/ 0 h 2370537"/>
              <a:gd name="connsiteX6" fmla="*/ 649705 w 1403373"/>
              <a:gd name="connsiteY6" fmla="*/ 0 h 2370537"/>
              <a:gd name="connsiteX0" fmla="*/ 649705 w 1403373"/>
              <a:gd name="connsiteY0" fmla="*/ 0 h 2370537"/>
              <a:gd name="connsiteX1" fmla="*/ 360947 w 1403373"/>
              <a:gd name="connsiteY1" fmla="*/ 1143000 h 2370537"/>
              <a:gd name="connsiteX2" fmla="*/ 0 w 1403373"/>
              <a:gd name="connsiteY2" fmla="*/ 2273969 h 2370537"/>
              <a:gd name="connsiteX3" fmla="*/ 1403373 w 1403373"/>
              <a:gd name="connsiteY3" fmla="*/ 2312599 h 2370537"/>
              <a:gd name="connsiteX4" fmla="*/ 1106490 w 1403373"/>
              <a:gd name="connsiteY4" fmla="*/ 912139 h 2370537"/>
              <a:gd name="connsiteX5" fmla="*/ 938463 w 1403373"/>
              <a:gd name="connsiteY5" fmla="*/ 0 h 2370537"/>
              <a:gd name="connsiteX6" fmla="*/ 649705 w 1403373"/>
              <a:gd name="connsiteY6" fmla="*/ 0 h 2370537"/>
              <a:gd name="connsiteX0" fmla="*/ 649705 w 1403373"/>
              <a:gd name="connsiteY0" fmla="*/ 0 h 2370537"/>
              <a:gd name="connsiteX1" fmla="*/ 360947 w 1403373"/>
              <a:gd name="connsiteY1" fmla="*/ 1143000 h 2370537"/>
              <a:gd name="connsiteX2" fmla="*/ 0 w 1403373"/>
              <a:gd name="connsiteY2" fmla="*/ 2273969 h 2370537"/>
              <a:gd name="connsiteX3" fmla="*/ 1403373 w 1403373"/>
              <a:gd name="connsiteY3" fmla="*/ 2312599 h 2370537"/>
              <a:gd name="connsiteX4" fmla="*/ 1106490 w 1403373"/>
              <a:gd name="connsiteY4" fmla="*/ 912139 h 2370537"/>
              <a:gd name="connsiteX5" fmla="*/ 938463 w 1403373"/>
              <a:gd name="connsiteY5" fmla="*/ 0 h 2370537"/>
              <a:gd name="connsiteX6" fmla="*/ 649705 w 1403373"/>
              <a:gd name="connsiteY6" fmla="*/ 0 h 2370537"/>
              <a:gd name="connsiteX0" fmla="*/ 649705 w 1403373"/>
              <a:gd name="connsiteY0" fmla="*/ 0 h 2370537"/>
              <a:gd name="connsiteX1" fmla="*/ 360947 w 1403373"/>
              <a:gd name="connsiteY1" fmla="*/ 1143000 h 2370537"/>
              <a:gd name="connsiteX2" fmla="*/ 0 w 1403373"/>
              <a:gd name="connsiteY2" fmla="*/ 2273969 h 2370537"/>
              <a:gd name="connsiteX3" fmla="*/ 1403373 w 1403373"/>
              <a:gd name="connsiteY3" fmla="*/ 2312599 h 2370537"/>
              <a:gd name="connsiteX4" fmla="*/ 1106490 w 1403373"/>
              <a:gd name="connsiteY4" fmla="*/ 912139 h 2370537"/>
              <a:gd name="connsiteX5" fmla="*/ 938463 w 1403373"/>
              <a:gd name="connsiteY5" fmla="*/ 0 h 2370537"/>
              <a:gd name="connsiteX6" fmla="*/ 649705 w 1403373"/>
              <a:gd name="connsiteY6" fmla="*/ 0 h 2370537"/>
              <a:gd name="connsiteX0" fmla="*/ 649705 w 1403373"/>
              <a:gd name="connsiteY0" fmla="*/ 0 h 2370537"/>
              <a:gd name="connsiteX1" fmla="*/ 360947 w 1403373"/>
              <a:gd name="connsiteY1" fmla="*/ 1143000 h 2370537"/>
              <a:gd name="connsiteX2" fmla="*/ 0 w 1403373"/>
              <a:gd name="connsiteY2" fmla="*/ 2273969 h 2370537"/>
              <a:gd name="connsiteX3" fmla="*/ 1403373 w 1403373"/>
              <a:gd name="connsiteY3" fmla="*/ 2312599 h 2370537"/>
              <a:gd name="connsiteX4" fmla="*/ 998425 w 1403373"/>
              <a:gd name="connsiteY4" fmla="*/ 935852 h 2370537"/>
              <a:gd name="connsiteX5" fmla="*/ 938463 w 1403373"/>
              <a:gd name="connsiteY5" fmla="*/ 0 h 2370537"/>
              <a:gd name="connsiteX6" fmla="*/ 649705 w 1403373"/>
              <a:gd name="connsiteY6" fmla="*/ 0 h 2370537"/>
              <a:gd name="connsiteX0" fmla="*/ 649705 w 1403373"/>
              <a:gd name="connsiteY0" fmla="*/ 0 h 2370537"/>
              <a:gd name="connsiteX1" fmla="*/ 360947 w 1403373"/>
              <a:gd name="connsiteY1" fmla="*/ 1143000 h 2370537"/>
              <a:gd name="connsiteX2" fmla="*/ 0 w 1403373"/>
              <a:gd name="connsiteY2" fmla="*/ 2273969 h 2370537"/>
              <a:gd name="connsiteX3" fmla="*/ 1403373 w 1403373"/>
              <a:gd name="connsiteY3" fmla="*/ 2312599 h 2370537"/>
              <a:gd name="connsiteX4" fmla="*/ 998425 w 1403373"/>
              <a:gd name="connsiteY4" fmla="*/ 935852 h 2370537"/>
              <a:gd name="connsiteX5" fmla="*/ 938463 w 1403373"/>
              <a:gd name="connsiteY5" fmla="*/ 0 h 2370537"/>
              <a:gd name="connsiteX6" fmla="*/ 649705 w 1403373"/>
              <a:gd name="connsiteY6" fmla="*/ 0 h 2370537"/>
              <a:gd name="connsiteX0" fmla="*/ 649705 w 1403373"/>
              <a:gd name="connsiteY0" fmla="*/ 0 h 2370537"/>
              <a:gd name="connsiteX1" fmla="*/ 360947 w 1403373"/>
              <a:gd name="connsiteY1" fmla="*/ 1143000 h 2370537"/>
              <a:gd name="connsiteX2" fmla="*/ 0 w 1403373"/>
              <a:gd name="connsiteY2" fmla="*/ 2273969 h 2370537"/>
              <a:gd name="connsiteX3" fmla="*/ 1403373 w 1403373"/>
              <a:gd name="connsiteY3" fmla="*/ 2312599 h 2370537"/>
              <a:gd name="connsiteX4" fmla="*/ 998425 w 1403373"/>
              <a:gd name="connsiteY4" fmla="*/ 935852 h 2370537"/>
              <a:gd name="connsiteX5" fmla="*/ 938463 w 1403373"/>
              <a:gd name="connsiteY5" fmla="*/ 0 h 2370537"/>
              <a:gd name="connsiteX6" fmla="*/ 649705 w 1403373"/>
              <a:gd name="connsiteY6" fmla="*/ 0 h 2370537"/>
              <a:gd name="connsiteX0" fmla="*/ 649705 w 1403373"/>
              <a:gd name="connsiteY0" fmla="*/ 0 h 2370537"/>
              <a:gd name="connsiteX1" fmla="*/ 360947 w 1403373"/>
              <a:gd name="connsiteY1" fmla="*/ 1143000 h 2370537"/>
              <a:gd name="connsiteX2" fmla="*/ 0 w 1403373"/>
              <a:gd name="connsiteY2" fmla="*/ 2273969 h 2370537"/>
              <a:gd name="connsiteX3" fmla="*/ 1403373 w 1403373"/>
              <a:gd name="connsiteY3" fmla="*/ 2312599 h 2370537"/>
              <a:gd name="connsiteX4" fmla="*/ 998425 w 1403373"/>
              <a:gd name="connsiteY4" fmla="*/ 935852 h 2370537"/>
              <a:gd name="connsiteX5" fmla="*/ 938463 w 1403373"/>
              <a:gd name="connsiteY5" fmla="*/ 0 h 2370537"/>
              <a:gd name="connsiteX6" fmla="*/ 649705 w 1403373"/>
              <a:gd name="connsiteY6" fmla="*/ 0 h 2370537"/>
              <a:gd name="connsiteX0" fmla="*/ 649705 w 1403373"/>
              <a:gd name="connsiteY0" fmla="*/ 0 h 2370537"/>
              <a:gd name="connsiteX1" fmla="*/ 360947 w 1403373"/>
              <a:gd name="connsiteY1" fmla="*/ 1143000 h 2370537"/>
              <a:gd name="connsiteX2" fmla="*/ 0 w 1403373"/>
              <a:gd name="connsiteY2" fmla="*/ 2273969 h 2370537"/>
              <a:gd name="connsiteX3" fmla="*/ 1403373 w 1403373"/>
              <a:gd name="connsiteY3" fmla="*/ 2312599 h 2370537"/>
              <a:gd name="connsiteX4" fmla="*/ 998425 w 1403373"/>
              <a:gd name="connsiteY4" fmla="*/ 935852 h 2370537"/>
              <a:gd name="connsiteX5" fmla="*/ 938463 w 1403373"/>
              <a:gd name="connsiteY5" fmla="*/ 0 h 2370537"/>
              <a:gd name="connsiteX6" fmla="*/ 649705 w 1403373"/>
              <a:gd name="connsiteY6" fmla="*/ 0 h 2370537"/>
              <a:gd name="connsiteX0" fmla="*/ 649705 w 1272323"/>
              <a:gd name="connsiteY0" fmla="*/ 0 h 2426700"/>
              <a:gd name="connsiteX1" fmla="*/ 360947 w 1272323"/>
              <a:gd name="connsiteY1" fmla="*/ 1143000 h 2426700"/>
              <a:gd name="connsiteX2" fmla="*/ 0 w 1272323"/>
              <a:gd name="connsiteY2" fmla="*/ 2273969 h 2426700"/>
              <a:gd name="connsiteX3" fmla="*/ 1272323 w 1272323"/>
              <a:gd name="connsiteY3" fmla="*/ 2379710 h 2426700"/>
              <a:gd name="connsiteX4" fmla="*/ 998425 w 1272323"/>
              <a:gd name="connsiteY4" fmla="*/ 935852 h 2426700"/>
              <a:gd name="connsiteX5" fmla="*/ 938463 w 1272323"/>
              <a:gd name="connsiteY5" fmla="*/ 0 h 2426700"/>
              <a:gd name="connsiteX6" fmla="*/ 649705 w 1272323"/>
              <a:gd name="connsiteY6" fmla="*/ 0 h 2426700"/>
              <a:gd name="connsiteX0" fmla="*/ 649705 w 1226367"/>
              <a:gd name="connsiteY0" fmla="*/ 0 h 2432691"/>
              <a:gd name="connsiteX1" fmla="*/ 360947 w 1226367"/>
              <a:gd name="connsiteY1" fmla="*/ 1143000 h 2432691"/>
              <a:gd name="connsiteX2" fmla="*/ 0 w 1226367"/>
              <a:gd name="connsiteY2" fmla="*/ 2273969 h 2432691"/>
              <a:gd name="connsiteX3" fmla="*/ 1226367 w 1226367"/>
              <a:gd name="connsiteY3" fmla="*/ 2386597 h 2432691"/>
              <a:gd name="connsiteX4" fmla="*/ 998425 w 1226367"/>
              <a:gd name="connsiteY4" fmla="*/ 935852 h 2432691"/>
              <a:gd name="connsiteX5" fmla="*/ 938463 w 1226367"/>
              <a:gd name="connsiteY5" fmla="*/ 0 h 2432691"/>
              <a:gd name="connsiteX6" fmla="*/ 649705 w 1226367"/>
              <a:gd name="connsiteY6" fmla="*/ 0 h 243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6367" h="2432691">
                <a:moveTo>
                  <a:pt x="649705" y="0"/>
                </a:moveTo>
                <a:cubicBezTo>
                  <a:pt x="553452" y="190500"/>
                  <a:pt x="469231" y="764005"/>
                  <a:pt x="360947" y="1143000"/>
                </a:cubicBezTo>
                <a:cubicBezTo>
                  <a:pt x="252663" y="1521995"/>
                  <a:pt x="155408" y="1987717"/>
                  <a:pt x="0" y="2273969"/>
                </a:cubicBezTo>
                <a:cubicBezTo>
                  <a:pt x="449179" y="2277979"/>
                  <a:pt x="786713" y="2534987"/>
                  <a:pt x="1226367" y="2386597"/>
                </a:cubicBezTo>
                <a:cubicBezTo>
                  <a:pt x="1174258" y="2081258"/>
                  <a:pt x="1058550" y="1400748"/>
                  <a:pt x="998425" y="935852"/>
                </a:cubicBezTo>
                <a:cubicBezTo>
                  <a:pt x="969832" y="500613"/>
                  <a:pt x="971333" y="207886"/>
                  <a:pt x="938463" y="0"/>
                </a:cubicBezTo>
                <a:lnTo>
                  <a:pt x="649705" y="0"/>
                </a:lnTo>
                <a:close/>
              </a:path>
            </a:pathLst>
          </a:custGeom>
          <a:solidFill>
            <a:srgbClr val="D45FD7"/>
          </a:solidFill>
          <a:ln w="3810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 2"/>
          <p:cNvSpPr/>
          <p:nvPr/>
        </p:nvSpPr>
        <p:spPr>
          <a:xfrm>
            <a:off x="5524500" y="1552575"/>
            <a:ext cx="2324100" cy="3251394"/>
          </a:xfrm>
          <a:custGeom>
            <a:avLst/>
            <a:gdLst>
              <a:gd name="connsiteX0" fmla="*/ 142875 w 2057400"/>
              <a:gd name="connsiteY0" fmla="*/ 85725 h 2962275"/>
              <a:gd name="connsiteX1" fmla="*/ 9525 w 2057400"/>
              <a:gd name="connsiteY1" fmla="*/ 209550 h 2962275"/>
              <a:gd name="connsiteX2" fmla="*/ 0 w 2057400"/>
              <a:gd name="connsiteY2" fmla="*/ 266700 h 2962275"/>
              <a:gd name="connsiteX3" fmla="*/ 38100 w 2057400"/>
              <a:gd name="connsiteY3" fmla="*/ 314325 h 2962275"/>
              <a:gd name="connsiteX4" fmla="*/ 190500 w 2057400"/>
              <a:gd name="connsiteY4" fmla="*/ 342900 h 2962275"/>
              <a:gd name="connsiteX5" fmla="*/ 314325 w 2057400"/>
              <a:gd name="connsiteY5" fmla="*/ 409575 h 2962275"/>
              <a:gd name="connsiteX6" fmla="*/ 381000 w 2057400"/>
              <a:gd name="connsiteY6" fmla="*/ 523875 h 2962275"/>
              <a:gd name="connsiteX7" fmla="*/ 476250 w 2057400"/>
              <a:gd name="connsiteY7" fmla="*/ 542925 h 2962275"/>
              <a:gd name="connsiteX8" fmla="*/ 504825 w 2057400"/>
              <a:gd name="connsiteY8" fmla="*/ 685800 h 2962275"/>
              <a:gd name="connsiteX9" fmla="*/ 533400 w 2057400"/>
              <a:gd name="connsiteY9" fmla="*/ 933450 h 2962275"/>
              <a:gd name="connsiteX10" fmla="*/ 704850 w 2057400"/>
              <a:gd name="connsiteY10" fmla="*/ 1514475 h 2962275"/>
              <a:gd name="connsiteX11" fmla="*/ 933450 w 2057400"/>
              <a:gd name="connsiteY11" fmla="*/ 2247900 h 2962275"/>
              <a:gd name="connsiteX12" fmla="*/ 1181100 w 2057400"/>
              <a:gd name="connsiteY12" fmla="*/ 2962275 h 2962275"/>
              <a:gd name="connsiteX13" fmla="*/ 2057400 w 2057400"/>
              <a:gd name="connsiteY13" fmla="*/ 2505075 h 2962275"/>
              <a:gd name="connsiteX14" fmla="*/ 1371600 w 2057400"/>
              <a:gd name="connsiteY14" fmla="*/ 1781175 h 2962275"/>
              <a:gd name="connsiteX15" fmla="*/ 1057275 w 2057400"/>
              <a:gd name="connsiteY15" fmla="*/ 1104900 h 2962275"/>
              <a:gd name="connsiteX16" fmla="*/ 847725 w 2057400"/>
              <a:gd name="connsiteY16" fmla="*/ 514350 h 2962275"/>
              <a:gd name="connsiteX17" fmla="*/ 552450 w 2057400"/>
              <a:gd name="connsiteY17" fmla="*/ 152400 h 2962275"/>
              <a:gd name="connsiteX18" fmla="*/ 419100 w 2057400"/>
              <a:gd name="connsiteY18" fmla="*/ 47625 h 2962275"/>
              <a:gd name="connsiteX19" fmla="*/ 333375 w 2057400"/>
              <a:gd name="connsiteY19" fmla="*/ 19050 h 2962275"/>
              <a:gd name="connsiteX20" fmla="*/ 190500 w 2057400"/>
              <a:gd name="connsiteY20" fmla="*/ 0 h 2962275"/>
              <a:gd name="connsiteX21" fmla="*/ 142875 w 2057400"/>
              <a:gd name="connsiteY21" fmla="*/ 85725 h 2962275"/>
              <a:gd name="connsiteX0" fmla="*/ 142875 w 2058717"/>
              <a:gd name="connsiteY0" fmla="*/ 85725 h 2962275"/>
              <a:gd name="connsiteX1" fmla="*/ 9525 w 2058717"/>
              <a:gd name="connsiteY1" fmla="*/ 209550 h 2962275"/>
              <a:gd name="connsiteX2" fmla="*/ 0 w 2058717"/>
              <a:gd name="connsiteY2" fmla="*/ 266700 h 2962275"/>
              <a:gd name="connsiteX3" fmla="*/ 38100 w 2058717"/>
              <a:gd name="connsiteY3" fmla="*/ 314325 h 2962275"/>
              <a:gd name="connsiteX4" fmla="*/ 190500 w 2058717"/>
              <a:gd name="connsiteY4" fmla="*/ 342900 h 2962275"/>
              <a:gd name="connsiteX5" fmla="*/ 314325 w 2058717"/>
              <a:gd name="connsiteY5" fmla="*/ 409575 h 2962275"/>
              <a:gd name="connsiteX6" fmla="*/ 381000 w 2058717"/>
              <a:gd name="connsiteY6" fmla="*/ 523875 h 2962275"/>
              <a:gd name="connsiteX7" fmla="*/ 476250 w 2058717"/>
              <a:gd name="connsiteY7" fmla="*/ 542925 h 2962275"/>
              <a:gd name="connsiteX8" fmla="*/ 504825 w 2058717"/>
              <a:gd name="connsiteY8" fmla="*/ 685800 h 2962275"/>
              <a:gd name="connsiteX9" fmla="*/ 533400 w 2058717"/>
              <a:gd name="connsiteY9" fmla="*/ 933450 h 2962275"/>
              <a:gd name="connsiteX10" fmla="*/ 704850 w 2058717"/>
              <a:gd name="connsiteY10" fmla="*/ 1514475 h 2962275"/>
              <a:gd name="connsiteX11" fmla="*/ 933450 w 2058717"/>
              <a:gd name="connsiteY11" fmla="*/ 2247900 h 2962275"/>
              <a:gd name="connsiteX12" fmla="*/ 1181100 w 2058717"/>
              <a:gd name="connsiteY12" fmla="*/ 2962275 h 2962275"/>
              <a:gd name="connsiteX13" fmla="*/ 2057400 w 2058717"/>
              <a:gd name="connsiteY13" fmla="*/ 2505075 h 2962275"/>
              <a:gd name="connsiteX14" fmla="*/ 1371600 w 2058717"/>
              <a:gd name="connsiteY14" fmla="*/ 1781175 h 2962275"/>
              <a:gd name="connsiteX15" fmla="*/ 1057275 w 2058717"/>
              <a:gd name="connsiteY15" fmla="*/ 1104900 h 2962275"/>
              <a:gd name="connsiteX16" fmla="*/ 847725 w 2058717"/>
              <a:gd name="connsiteY16" fmla="*/ 514350 h 2962275"/>
              <a:gd name="connsiteX17" fmla="*/ 552450 w 2058717"/>
              <a:gd name="connsiteY17" fmla="*/ 152400 h 2962275"/>
              <a:gd name="connsiteX18" fmla="*/ 419100 w 2058717"/>
              <a:gd name="connsiteY18" fmla="*/ 47625 h 2962275"/>
              <a:gd name="connsiteX19" fmla="*/ 333375 w 2058717"/>
              <a:gd name="connsiteY19" fmla="*/ 19050 h 2962275"/>
              <a:gd name="connsiteX20" fmla="*/ 190500 w 2058717"/>
              <a:gd name="connsiteY20" fmla="*/ 0 h 2962275"/>
              <a:gd name="connsiteX21" fmla="*/ 142875 w 2058717"/>
              <a:gd name="connsiteY21" fmla="*/ 85725 h 2962275"/>
              <a:gd name="connsiteX0" fmla="*/ 142875 w 2058717"/>
              <a:gd name="connsiteY0" fmla="*/ 85725 h 2962275"/>
              <a:gd name="connsiteX1" fmla="*/ 9525 w 2058717"/>
              <a:gd name="connsiteY1" fmla="*/ 209550 h 2962275"/>
              <a:gd name="connsiteX2" fmla="*/ 0 w 2058717"/>
              <a:gd name="connsiteY2" fmla="*/ 266700 h 2962275"/>
              <a:gd name="connsiteX3" fmla="*/ 38100 w 2058717"/>
              <a:gd name="connsiteY3" fmla="*/ 314325 h 2962275"/>
              <a:gd name="connsiteX4" fmla="*/ 190500 w 2058717"/>
              <a:gd name="connsiteY4" fmla="*/ 342900 h 2962275"/>
              <a:gd name="connsiteX5" fmla="*/ 314325 w 2058717"/>
              <a:gd name="connsiteY5" fmla="*/ 409575 h 2962275"/>
              <a:gd name="connsiteX6" fmla="*/ 381000 w 2058717"/>
              <a:gd name="connsiteY6" fmla="*/ 523875 h 2962275"/>
              <a:gd name="connsiteX7" fmla="*/ 476250 w 2058717"/>
              <a:gd name="connsiteY7" fmla="*/ 542925 h 2962275"/>
              <a:gd name="connsiteX8" fmla="*/ 504825 w 2058717"/>
              <a:gd name="connsiteY8" fmla="*/ 685800 h 2962275"/>
              <a:gd name="connsiteX9" fmla="*/ 533400 w 2058717"/>
              <a:gd name="connsiteY9" fmla="*/ 933450 h 2962275"/>
              <a:gd name="connsiteX10" fmla="*/ 704850 w 2058717"/>
              <a:gd name="connsiteY10" fmla="*/ 1514475 h 2962275"/>
              <a:gd name="connsiteX11" fmla="*/ 933450 w 2058717"/>
              <a:gd name="connsiteY11" fmla="*/ 2247900 h 2962275"/>
              <a:gd name="connsiteX12" fmla="*/ 1181100 w 2058717"/>
              <a:gd name="connsiteY12" fmla="*/ 2962275 h 2962275"/>
              <a:gd name="connsiteX13" fmla="*/ 2057400 w 2058717"/>
              <a:gd name="connsiteY13" fmla="*/ 2505075 h 2962275"/>
              <a:gd name="connsiteX14" fmla="*/ 1371600 w 2058717"/>
              <a:gd name="connsiteY14" fmla="*/ 1781175 h 2962275"/>
              <a:gd name="connsiteX15" fmla="*/ 1057275 w 2058717"/>
              <a:gd name="connsiteY15" fmla="*/ 1104900 h 2962275"/>
              <a:gd name="connsiteX16" fmla="*/ 847725 w 2058717"/>
              <a:gd name="connsiteY16" fmla="*/ 514350 h 2962275"/>
              <a:gd name="connsiteX17" fmla="*/ 552450 w 2058717"/>
              <a:gd name="connsiteY17" fmla="*/ 152400 h 2962275"/>
              <a:gd name="connsiteX18" fmla="*/ 419100 w 2058717"/>
              <a:gd name="connsiteY18" fmla="*/ 47625 h 2962275"/>
              <a:gd name="connsiteX19" fmla="*/ 333375 w 2058717"/>
              <a:gd name="connsiteY19" fmla="*/ 19050 h 2962275"/>
              <a:gd name="connsiteX20" fmla="*/ 190500 w 2058717"/>
              <a:gd name="connsiteY20" fmla="*/ 0 h 2962275"/>
              <a:gd name="connsiteX21" fmla="*/ 142875 w 2058717"/>
              <a:gd name="connsiteY21" fmla="*/ 85725 h 2962275"/>
              <a:gd name="connsiteX0" fmla="*/ 142875 w 2057400"/>
              <a:gd name="connsiteY0" fmla="*/ 85725 h 2962275"/>
              <a:gd name="connsiteX1" fmla="*/ 9525 w 2057400"/>
              <a:gd name="connsiteY1" fmla="*/ 209550 h 2962275"/>
              <a:gd name="connsiteX2" fmla="*/ 0 w 2057400"/>
              <a:gd name="connsiteY2" fmla="*/ 266700 h 2962275"/>
              <a:gd name="connsiteX3" fmla="*/ 38100 w 2057400"/>
              <a:gd name="connsiteY3" fmla="*/ 314325 h 2962275"/>
              <a:gd name="connsiteX4" fmla="*/ 190500 w 2057400"/>
              <a:gd name="connsiteY4" fmla="*/ 342900 h 2962275"/>
              <a:gd name="connsiteX5" fmla="*/ 314325 w 2057400"/>
              <a:gd name="connsiteY5" fmla="*/ 409575 h 2962275"/>
              <a:gd name="connsiteX6" fmla="*/ 381000 w 2057400"/>
              <a:gd name="connsiteY6" fmla="*/ 523875 h 2962275"/>
              <a:gd name="connsiteX7" fmla="*/ 476250 w 2057400"/>
              <a:gd name="connsiteY7" fmla="*/ 542925 h 2962275"/>
              <a:gd name="connsiteX8" fmla="*/ 504825 w 2057400"/>
              <a:gd name="connsiteY8" fmla="*/ 685800 h 2962275"/>
              <a:gd name="connsiteX9" fmla="*/ 533400 w 2057400"/>
              <a:gd name="connsiteY9" fmla="*/ 933450 h 2962275"/>
              <a:gd name="connsiteX10" fmla="*/ 704850 w 2057400"/>
              <a:gd name="connsiteY10" fmla="*/ 1514475 h 2962275"/>
              <a:gd name="connsiteX11" fmla="*/ 933450 w 2057400"/>
              <a:gd name="connsiteY11" fmla="*/ 2247900 h 2962275"/>
              <a:gd name="connsiteX12" fmla="*/ 1181100 w 2057400"/>
              <a:gd name="connsiteY12" fmla="*/ 2962275 h 2962275"/>
              <a:gd name="connsiteX13" fmla="*/ 2057400 w 2057400"/>
              <a:gd name="connsiteY13" fmla="*/ 2505075 h 2962275"/>
              <a:gd name="connsiteX14" fmla="*/ 1371600 w 2057400"/>
              <a:gd name="connsiteY14" fmla="*/ 1781175 h 2962275"/>
              <a:gd name="connsiteX15" fmla="*/ 1057275 w 2057400"/>
              <a:gd name="connsiteY15" fmla="*/ 1104900 h 2962275"/>
              <a:gd name="connsiteX16" fmla="*/ 847725 w 2057400"/>
              <a:gd name="connsiteY16" fmla="*/ 514350 h 2962275"/>
              <a:gd name="connsiteX17" fmla="*/ 552450 w 2057400"/>
              <a:gd name="connsiteY17" fmla="*/ 152400 h 2962275"/>
              <a:gd name="connsiteX18" fmla="*/ 419100 w 2057400"/>
              <a:gd name="connsiteY18" fmla="*/ 47625 h 2962275"/>
              <a:gd name="connsiteX19" fmla="*/ 333375 w 2057400"/>
              <a:gd name="connsiteY19" fmla="*/ 19050 h 2962275"/>
              <a:gd name="connsiteX20" fmla="*/ 190500 w 2057400"/>
              <a:gd name="connsiteY20" fmla="*/ 0 h 2962275"/>
              <a:gd name="connsiteX21" fmla="*/ 142875 w 2057400"/>
              <a:gd name="connsiteY21" fmla="*/ 85725 h 2962275"/>
              <a:gd name="connsiteX0" fmla="*/ 142875 w 2057400"/>
              <a:gd name="connsiteY0" fmla="*/ 85725 h 2966371"/>
              <a:gd name="connsiteX1" fmla="*/ 9525 w 2057400"/>
              <a:gd name="connsiteY1" fmla="*/ 209550 h 2966371"/>
              <a:gd name="connsiteX2" fmla="*/ 0 w 2057400"/>
              <a:gd name="connsiteY2" fmla="*/ 266700 h 2966371"/>
              <a:gd name="connsiteX3" fmla="*/ 38100 w 2057400"/>
              <a:gd name="connsiteY3" fmla="*/ 314325 h 2966371"/>
              <a:gd name="connsiteX4" fmla="*/ 190500 w 2057400"/>
              <a:gd name="connsiteY4" fmla="*/ 342900 h 2966371"/>
              <a:gd name="connsiteX5" fmla="*/ 314325 w 2057400"/>
              <a:gd name="connsiteY5" fmla="*/ 409575 h 2966371"/>
              <a:gd name="connsiteX6" fmla="*/ 381000 w 2057400"/>
              <a:gd name="connsiteY6" fmla="*/ 523875 h 2966371"/>
              <a:gd name="connsiteX7" fmla="*/ 476250 w 2057400"/>
              <a:gd name="connsiteY7" fmla="*/ 542925 h 2966371"/>
              <a:gd name="connsiteX8" fmla="*/ 504825 w 2057400"/>
              <a:gd name="connsiteY8" fmla="*/ 685800 h 2966371"/>
              <a:gd name="connsiteX9" fmla="*/ 533400 w 2057400"/>
              <a:gd name="connsiteY9" fmla="*/ 933450 h 2966371"/>
              <a:gd name="connsiteX10" fmla="*/ 704850 w 2057400"/>
              <a:gd name="connsiteY10" fmla="*/ 1514475 h 2966371"/>
              <a:gd name="connsiteX11" fmla="*/ 933450 w 2057400"/>
              <a:gd name="connsiteY11" fmla="*/ 2247900 h 2966371"/>
              <a:gd name="connsiteX12" fmla="*/ 1181100 w 2057400"/>
              <a:gd name="connsiteY12" fmla="*/ 2962275 h 2966371"/>
              <a:gd name="connsiteX13" fmla="*/ 2057400 w 2057400"/>
              <a:gd name="connsiteY13" fmla="*/ 2505075 h 2966371"/>
              <a:gd name="connsiteX14" fmla="*/ 1371600 w 2057400"/>
              <a:gd name="connsiteY14" fmla="*/ 1781175 h 2966371"/>
              <a:gd name="connsiteX15" fmla="*/ 1057275 w 2057400"/>
              <a:gd name="connsiteY15" fmla="*/ 1104900 h 2966371"/>
              <a:gd name="connsiteX16" fmla="*/ 847725 w 2057400"/>
              <a:gd name="connsiteY16" fmla="*/ 514350 h 2966371"/>
              <a:gd name="connsiteX17" fmla="*/ 552450 w 2057400"/>
              <a:gd name="connsiteY17" fmla="*/ 152400 h 2966371"/>
              <a:gd name="connsiteX18" fmla="*/ 419100 w 2057400"/>
              <a:gd name="connsiteY18" fmla="*/ 47625 h 2966371"/>
              <a:gd name="connsiteX19" fmla="*/ 333375 w 2057400"/>
              <a:gd name="connsiteY19" fmla="*/ 19050 h 2966371"/>
              <a:gd name="connsiteX20" fmla="*/ 190500 w 2057400"/>
              <a:gd name="connsiteY20" fmla="*/ 0 h 2966371"/>
              <a:gd name="connsiteX21" fmla="*/ 142875 w 2057400"/>
              <a:gd name="connsiteY21" fmla="*/ 85725 h 2966371"/>
              <a:gd name="connsiteX0" fmla="*/ 142875 w 2057400"/>
              <a:gd name="connsiteY0" fmla="*/ 85725 h 2966371"/>
              <a:gd name="connsiteX1" fmla="*/ 9525 w 2057400"/>
              <a:gd name="connsiteY1" fmla="*/ 209550 h 2966371"/>
              <a:gd name="connsiteX2" fmla="*/ 0 w 2057400"/>
              <a:gd name="connsiteY2" fmla="*/ 266700 h 2966371"/>
              <a:gd name="connsiteX3" fmla="*/ 38100 w 2057400"/>
              <a:gd name="connsiteY3" fmla="*/ 314325 h 2966371"/>
              <a:gd name="connsiteX4" fmla="*/ 190500 w 2057400"/>
              <a:gd name="connsiteY4" fmla="*/ 342900 h 2966371"/>
              <a:gd name="connsiteX5" fmla="*/ 314325 w 2057400"/>
              <a:gd name="connsiteY5" fmla="*/ 409575 h 2966371"/>
              <a:gd name="connsiteX6" fmla="*/ 381000 w 2057400"/>
              <a:gd name="connsiteY6" fmla="*/ 523875 h 2966371"/>
              <a:gd name="connsiteX7" fmla="*/ 476250 w 2057400"/>
              <a:gd name="connsiteY7" fmla="*/ 542925 h 2966371"/>
              <a:gd name="connsiteX8" fmla="*/ 504825 w 2057400"/>
              <a:gd name="connsiteY8" fmla="*/ 685800 h 2966371"/>
              <a:gd name="connsiteX9" fmla="*/ 533400 w 2057400"/>
              <a:gd name="connsiteY9" fmla="*/ 933450 h 2966371"/>
              <a:gd name="connsiteX10" fmla="*/ 704850 w 2057400"/>
              <a:gd name="connsiteY10" fmla="*/ 1514475 h 2966371"/>
              <a:gd name="connsiteX11" fmla="*/ 933450 w 2057400"/>
              <a:gd name="connsiteY11" fmla="*/ 2247900 h 2966371"/>
              <a:gd name="connsiteX12" fmla="*/ 1181100 w 2057400"/>
              <a:gd name="connsiteY12" fmla="*/ 2962275 h 2966371"/>
              <a:gd name="connsiteX13" fmla="*/ 2057400 w 2057400"/>
              <a:gd name="connsiteY13" fmla="*/ 2505075 h 2966371"/>
              <a:gd name="connsiteX14" fmla="*/ 1371600 w 2057400"/>
              <a:gd name="connsiteY14" fmla="*/ 1781175 h 2966371"/>
              <a:gd name="connsiteX15" fmla="*/ 1057275 w 2057400"/>
              <a:gd name="connsiteY15" fmla="*/ 1104900 h 2966371"/>
              <a:gd name="connsiteX16" fmla="*/ 847725 w 2057400"/>
              <a:gd name="connsiteY16" fmla="*/ 514350 h 2966371"/>
              <a:gd name="connsiteX17" fmla="*/ 552450 w 2057400"/>
              <a:gd name="connsiteY17" fmla="*/ 152400 h 2966371"/>
              <a:gd name="connsiteX18" fmla="*/ 419100 w 2057400"/>
              <a:gd name="connsiteY18" fmla="*/ 47625 h 2966371"/>
              <a:gd name="connsiteX19" fmla="*/ 333375 w 2057400"/>
              <a:gd name="connsiteY19" fmla="*/ 19050 h 2966371"/>
              <a:gd name="connsiteX20" fmla="*/ 190500 w 2057400"/>
              <a:gd name="connsiteY20" fmla="*/ 0 h 2966371"/>
              <a:gd name="connsiteX21" fmla="*/ 142875 w 2057400"/>
              <a:gd name="connsiteY21" fmla="*/ 85725 h 2966371"/>
              <a:gd name="connsiteX0" fmla="*/ 142875 w 2057400"/>
              <a:gd name="connsiteY0" fmla="*/ 85725 h 2966371"/>
              <a:gd name="connsiteX1" fmla="*/ 9525 w 2057400"/>
              <a:gd name="connsiteY1" fmla="*/ 209550 h 2966371"/>
              <a:gd name="connsiteX2" fmla="*/ 0 w 2057400"/>
              <a:gd name="connsiteY2" fmla="*/ 266700 h 2966371"/>
              <a:gd name="connsiteX3" fmla="*/ 38100 w 2057400"/>
              <a:gd name="connsiteY3" fmla="*/ 314325 h 2966371"/>
              <a:gd name="connsiteX4" fmla="*/ 190500 w 2057400"/>
              <a:gd name="connsiteY4" fmla="*/ 342900 h 2966371"/>
              <a:gd name="connsiteX5" fmla="*/ 314325 w 2057400"/>
              <a:gd name="connsiteY5" fmla="*/ 409575 h 2966371"/>
              <a:gd name="connsiteX6" fmla="*/ 381000 w 2057400"/>
              <a:gd name="connsiteY6" fmla="*/ 523875 h 2966371"/>
              <a:gd name="connsiteX7" fmla="*/ 476250 w 2057400"/>
              <a:gd name="connsiteY7" fmla="*/ 542925 h 2966371"/>
              <a:gd name="connsiteX8" fmla="*/ 504825 w 2057400"/>
              <a:gd name="connsiteY8" fmla="*/ 685800 h 2966371"/>
              <a:gd name="connsiteX9" fmla="*/ 533400 w 2057400"/>
              <a:gd name="connsiteY9" fmla="*/ 933450 h 2966371"/>
              <a:gd name="connsiteX10" fmla="*/ 704850 w 2057400"/>
              <a:gd name="connsiteY10" fmla="*/ 1514475 h 2966371"/>
              <a:gd name="connsiteX11" fmla="*/ 933450 w 2057400"/>
              <a:gd name="connsiteY11" fmla="*/ 2247900 h 2966371"/>
              <a:gd name="connsiteX12" fmla="*/ 1181100 w 2057400"/>
              <a:gd name="connsiteY12" fmla="*/ 2962275 h 2966371"/>
              <a:gd name="connsiteX13" fmla="*/ 2057400 w 2057400"/>
              <a:gd name="connsiteY13" fmla="*/ 2505075 h 2966371"/>
              <a:gd name="connsiteX14" fmla="*/ 1371600 w 2057400"/>
              <a:gd name="connsiteY14" fmla="*/ 1781175 h 2966371"/>
              <a:gd name="connsiteX15" fmla="*/ 1057275 w 2057400"/>
              <a:gd name="connsiteY15" fmla="*/ 1104900 h 2966371"/>
              <a:gd name="connsiteX16" fmla="*/ 847725 w 2057400"/>
              <a:gd name="connsiteY16" fmla="*/ 514350 h 2966371"/>
              <a:gd name="connsiteX17" fmla="*/ 552450 w 2057400"/>
              <a:gd name="connsiteY17" fmla="*/ 152400 h 2966371"/>
              <a:gd name="connsiteX18" fmla="*/ 419100 w 2057400"/>
              <a:gd name="connsiteY18" fmla="*/ 47625 h 2966371"/>
              <a:gd name="connsiteX19" fmla="*/ 333375 w 2057400"/>
              <a:gd name="connsiteY19" fmla="*/ 19050 h 2966371"/>
              <a:gd name="connsiteX20" fmla="*/ 190500 w 2057400"/>
              <a:gd name="connsiteY20" fmla="*/ 0 h 2966371"/>
              <a:gd name="connsiteX21" fmla="*/ 142875 w 2057400"/>
              <a:gd name="connsiteY21" fmla="*/ 85725 h 2966371"/>
              <a:gd name="connsiteX0" fmla="*/ 142875 w 2057400"/>
              <a:gd name="connsiteY0" fmla="*/ 85725 h 2966060"/>
              <a:gd name="connsiteX1" fmla="*/ 9525 w 2057400"/>
              <a:gd name="connsiteY1" fmla="*/ 209550 h 2966060"/>
              <a:gd name="connsiteX2" fmla="*/ 0 w 2057400"/>
              <a:gd name="connsiteY2" fmla="*/ 266700 h 2966060"/>
              <a:gd name="connsiteX3" fmla="*/ 38100 w 2057400"/>
              <a:gd name="connsiteY3" fmla="*/ 314325 h 2966060"/>
              <a:gd name="connsiteX4" fmla="*/ 190500 w 2057400"/>
              <a:gd name="connsiteY4" fmla="*/ 342900 h 2966060"/>
              <a:gd name="connsiteX5" fmla="*/ 314325 w 2057400"/>
              <a:gd name="connsiteY5" fmla="*/ 409575 h 2966060"/>
              <a:gd name="connsiteX6" fmla="*/ 381000 w 2057400"/>
              <a:gd name="connsiteY6" fmla="*/ 523875 h 2966060"/>
              <a:gd name="connsiteX7" fmla="*/ 476250 w 2057400"/>
              <a:gd name="connsiteY7" fmla="*/ 542925 h 2966060"/>
              <a:gd name="connsiteX8" fmla="*/ 504825 w 2057400"/>
              <a:gd name="connsiteY8" fmla="*/ 685800 h 2966060"/>
              <a:gd name="connsiteX9" fmla="*/ 533400 w 2057400"/>
              <a:gd name="connsiteY9" fmla="*/ 933450 h 2966060"/>
              <a:gd name="connsiteX10" fmla="*/ 704850 w 2057400"/>
              <a:gd name="connsiteY10" fmla="*/ 1514475 h 2966060"/>
              <a:gd name="connsiteX11" fmla="*/ 933450 w 2057400"/>
              <a:gd name="connsiteY11" fmla="*/ 2247900 h 2966060"/>
              <a:gd name="connsiteX12" fmla="*/ 1181100 w 2057400"/>
              <a:gd name="connsiteY12" fmla="*/ 2962275 h 2966060"/>
              <a:gd name="connsiteX13" fmla="*/ 2057400 w 2057400"/>
              <a:gd name="connsiteY13" fmla="*/ 2505075 h 2966060"/>
              <a:gd name="connsiteX14" fmla="*/ 1371600 w 2057400"/>
              <a:gd name="connsiteY14" fmla="*/ 1781175 h 2966060"/>
              <a:gd name="connsiteX15" fmla="*/ 1057275 w 2057400"/>
              <a:gd name="connsiteY15" fmla="*/ 1104900 h 2966060"/>
              <a:gd name="connsiteX16" fmla="*/ 847725 w 2057400"/>
              <a:gd name="connsiteY16" fmla="*/ 514350 h 2966060"/>
              <a:gd name="connsiteX17" fmla="*/ 552450 w 2057400"/>
              <a:gd name="connsiteY17" fmla="*/ 152400 h 2966060"/>
              <a:gd name="connsiteX18" fmla="*/ 419100 w 2057400"/>
              <a:gd name="connsiteY18" fmla="*/ 47625 h 2966060"/>
              <a:gd name="connsiteX19" fmla="*/ 333375 w 2057400"/>
              <a:gd name="connsiteY19" fmla="*/ 19050 h 2966060"/>
              <a:gd name="connsiteX20" fmla="*/ 190500 w 2057400"/>
              <a:gd name="connsiteY20" fmla="*/ 0 h 2966060"/>
              <a:gd name="connsiteX21" fmla="*/ 142875 w 2057400"/>
              <a:gd name="connsiteY21" fmla="*/ 85725 h 2966060"/>
              <a:gd name="connsiteX0" fmla="*/ 142875 w 2057400"/>
              <a:gd name="connsiteY0" fmla="*/ 85725 h 2966060"/>
              <a:gd name="connsiteX1" fmla="*/ 9525 w 2057400"/>
              <a:gd name="connsiteY1" fmla="*/ 209550 h 2966060"/>
              <a:gd name="connsiteX2" fmla="*/ 0 w 2057400"/>
              <a:gd name="connsiteY2" fmla="*/ 266700 h 2966060"/>
              <a:gd name="connsiteX3" fmla="*/ 38100 w 2057400"/>
              <a:gd name="connsiteY3" fmla="*/ 314325 h 2966060"/>
              <a:gd name="connsiteX4" fmla="*/ 190500 w 2057400"/>
              <a:gd name="connsiteY4" fmla="*/ 342900 h 2966060"/>
              <a:gd name="connsiteX5" fmla="*/ 314325 w 2057400"/>
              <a:gd name="connsiteY5" fmla="*/ 409575 h 2966060"/>
              <a:gd name="connsiteX6" fmla="*/ 381000 w 2057400"/>
              <a:gd name="connsiteY6" fmla="*/ 523875 h 2966060"/>
              <a:gd name="connsiteX7" fmla="*/ 476250 w 2057400"/>
              <a:gd name="connsiteY7" fmla="*/ 542925 h 2966060"/>
              <a:gd name="connsiteX8" fmla="*/ 504825 w 2057400"/>
              <a:gd name="connsiteY8" fmla="*/ 685800 h 2966060"/>
              <a:gd name="connsiteX9" fmla="*/ 533400 w 2057400"/>
              <a:gd name="connsiteY9" fmla="*/ 933450 h 2966060"/>
              <a:gd name="connsiteX10" fmla="*/ 704850 w 2057400"/>
              <a:gd name="connsiteY10" fmla="*/ 1514475 h 2966060"/>
              <a:gd name="connsiteX11" fmla="*/ 885825 w 2057400"/>
              <a:gd name="connsiteY11" fmla="*/ 2247900 h 2966060"/>
              <a:gd name="connsiteX12" fmla="*/ 1181100 w 2057400"/>
              <a:gd name="connsiteY12" fmla="*/ 2962275 h 2966060"/>
              <a:gd name="connsiteX13" fmla="*/ 2057400 w 2057400"/>
              <a:gd name="connsiteY13" fmla="*/ 2505075 h 2966060"/>
              <a:gd name="connsiteX14" fmla="*/ 1371600 w 2057400"/>
              <a:gd name="connsiteY14" fmla="*/ 1781175 h 2966060"/>
              <a:gd name="connsiteX15" fmla="*/ 1057275 w 2057400"/>
              <a:gd name="connsiteY15" fmla="*/ 1104900 h 2966060"/>
              <a:gd name="connsiteX16" fmla="*/ 847725 w 2057400"/>
              <a:gd name="connsiteY16" fmla="*/ 514350 h 2966060"/>
              <a:gd name="connsiteX17" fmla="*/ 552450 w 2057400"/>
              <a:gd name="connsiteY17" fmla="*/ 152400 h 2966060"/>
              <a:gd name="connsiteX18" fmla="*/ 419100 w 2057400"/>
              <a:gd name="connsiteY18" fmla="*/ 47625 h 2966060"/>
              <a:gd name="connsiteX19" fmla="*/ 333375 w 2057400"/>
              <a:gd name="connsiteY19" fmla="*/ 19050 h 2966060"/>
              <a:gd name="connsiteX20" fmla="*/ 190500 w 2057400"/>
              <a:gd name="connsiteY20" fmla="*/ 0 h 2966060"/>
              <a:gd name="connsiteX21" fmla="*/ 142875 w 2057400"/>
              <a:gd name="connsiteY21" fmla="*/ 85725 h 2966060"/>
              <a:gd name="connsiteX0" fmla="*/ 142875 w 2057400"/>
              <a:gd name="connsiteY0" fmla="*/ 85725 h 2966060"/>
              <a:gd name="connsiteX1" fmla="*/ 9525 w 2057400"/>
              <a:gd name="connsiteY1" fmla="*/ 209550 h 2966060"/>
              <a:gd name="connsiteX2" fmla="*/ 0 w 2057400"/>
              <a:gd name="connsiteY2" fmla="*/ 266700 h 2966060"/>
              <a:gd name="connsiteX3" fmla="*/ 38100 w 2057400"/>
              <a:gd name="connsiteY3" fmla="*/ 314325 h 2966060"/>
              <a:gd name="connsiteX4" fmla="*/ 190500 w 2057400"/>
              <a:gd name="connsiteY4" fmla="*/ 342900 h 2966060"/>
              <a:gd name="connsiteX5" fmla="*/ 314325 w 2057400"/>
              <a:gd name="connsiteY5" fmla="*/ 409575 h 2966060"/>
              <a:gd name="connsiteX6" fmla="*/ 381000 w 2057400"/>
              <a:gd name="connsiteY6" fmla="*/ 523875 h 2966060"/>
              <a:gd name="connsiteX7" fmla="*/ 476250 w 2057400"/>
              <a:gd name="connsiteY7" fmla="*/ 542925 h 2966060"/>
              <a:gd name="connsiteX8" fmla="*/ 504825 w 2057400"/>
              <a:gd name="connsiteY8" fmla="*/ 685800 h 2966060"/>
              <a:gd name="connsiteX9" fmla="*/ 533400 w 2057400"/>
              <a:gd name="connsiteY9" fmla="*/ 933450 h 2966060"/>
              <a:gd name="connsiteX10" fmla="*/ 704850 w 2057400"/>
              <a:gd name="connsiteY10" fmla="*/ 1514475 h 2966060"/>
              <a:gd name="connsiteX11" fmla="*/ 885825 w 2057400"/>
              <a:gd name="connsiteY11" fmla="*/ 2247900 h 2966060"/>
              <a:gd name="connsiteX12" fmla="*/ 1181100 w 2057400"/>
              <a:gd name="connsiteY12" fmla="*/ 2962275 h 2966060"/>
              <a:gd name="connsiteX13" fmla="*/ 2057400 w 2057400"/>
              <a:gd name="connsiteY13" fmla="*/ 2505075 h 2966060"/>
              <a:gd name="connsiteX14" fmla="*/ 1371600 w 2057400"/>
              <a:gd name="connsiteY14" fmla="*/ 1781175 h 2966060"/>
              <a:gd name="connsiteX15" fmla="*/ 1057275 w 2057400"/>
              <a:gd name="connsiteY15" fmla="*/ 1104900 h 2966060"/>
              <a:gd name="connsiteX16" fmla="*/ 847725 w 2057400"/>
              <a:gd name="connsiteY16" fmla="*/ 514350 h 2966060"/>
              <a:gd name="connsiteX17" fmla="*/ 552450 w 2057400"/>
              <a:gd name="connsiteY17" fmla="*/ 152400 h 2966060"/>
              <a:gd name="connsiteX18" fmla="*/ 419100 w 2057400"/>
              <a:gd name="connsiteY18" fmla="*/ 47625 h 2966060"/>
              <a:gd name="connsiteX19" fmla="*/ 333375 w 2057400"/>
              <a:gd name="connsiteY19" fmla="*/ 19050 h 2966060"/>
              <a:gd name="connsiteX20" fmla="*/ 190500 w 2057400"/>
              <a:gd name="connsiteY20" fmla="*/ 0 h 2966060"/>
              <a:gd name="connsiteX21" fmla="*/ 142875 w 2057400"/>
              <a:gd name="connsiteY21" fmla="*/ 85725 h 2966060"/>
              <a:gd name="connsiteX0" fmla="*/ 142875 w 2057400"/>
              <a:gd name="connsiteY0" fmla="*/ 85725 h 2966060"/>
              <a:gd name="connsiteX1" fmla="*/ 9525 w 2057400"/>
              <a:gd name="connsiteY1" fmla="*/ 209550 h 2966060"/>
              <a:gd name="connsiteX2" fmla="*/ 0 w 2057400"/>
              <a:gd name="connsiteY2" fmla="*/ 266700 h 2966060"/>
              <a:gd name="connsiteX3" fmla="*/ 38100 w 2057400"/>
              <a:gd name="connsiteY3" fmla="*/ 314325 h 2966060"/>
              <a:gd name="connsiteX4" fmla="*/ 190500 w 2057400"/>
              <a:gd name="connsiteY4" fmla="*/ 342900 h 2966060"/>
              <a:gd name="connsiteX5" fmla="*/ 314325 w 2057400"/>
              <a:gd name="connsiteY5" fmla="*/ 409575 h 2966060"/>
              <a:gd name="connsiteX6" fmla="*/ 381000 w 2057400"/>
              <a:gd name="connsiteY6" fmla="*/ 523875 h 2966060"/>
              <a:gd name="connsiteX7" fmla="*/ 476250 w 2057400"/>
              <a:gd name="connsiteY7" fmla="*/ 542925 h 2966060"/>
              <a:gd name="connsiteX8" fmla="*/ 504825 w 2057400"/>
              <a:gd name="connsiteY8" fmla="*/ 685800 h 2966060"/>
              <a:gd name="connsiteX9" fmla="*/ 533400 w 2057400"/>
              <a:gd name="connsiteY9" fmla="*/ 933450 h 2966060"/>
              <a:gd name="connsiteX10" fmla="*/ 704850 w 2057400"/>
              <a:gd name="connsiteY10" fmla="*/ 1514475 h 2966060"/>
              <a:gd name="connsiteX11" fmla="*/ 885825 w 2057400"/>
              <a:gd name="connsiteY11" fmla="*/ 2247900 h 2966060"/>
              <a:gd name="connsiteX12" fmla="*/ 1181100 w 2057400"/>
              <a:gd name="connsiteY12" fmla="*/ 2962275 h 2966060"/>
              <a:gd name="connsiteX13" fmla="*/ 2057400 w 2057400"/>
              <a:gd name="connsiteY13" fmla="*/ 2505075 h 2966060"/>
              <a:gd name="connsiteX14" fmla="*/ 1371600 w 2057400"/>
              <a:gd name="connsiteY14" fmla="*/ 1781175 h 2966060"/>
              <a:gd name="connsiteX15" fmla="*/ 1057275 w 2057400"/>
              <a:gd name="connsiteY15" fmla="*/ 1104900 h 2966060"/>
              <a:gd name="connsiteX16" fmla="*/ 847725 w 2057400"/>
              <a:gd name="connsiteY16" fmla="*/ 514350 h 2966060"/>
              <a:gd name="connsiteX17" fmla="*/ 552450 w 2057400"/>
              <a:gd name="connsiteY17" fmla="*/ 152400 h 2966060"/>
              <a:gd name="connsiteX18" fmla="*/ 419100 w 2057400"/>
              <a:gd name="connsiteY18" fmla="*/ 47625 h 2966060"/>
              <a:gd name="connsiteX19" fmla="*/ 333375 w 2057400"/>
              <a:gd name="connsiteY19" fmla="*/ 19050 h 2966060"/>
              <a:gd name="connsiteX20" fmla="*/ 190500 w 2057400"/>
              <a:gd name="connsiteY20" fmla="*/ 0 h 2966060"/>
              <a:gd name="connsiteX21" fmla="*/ 142875 w 2057400"/>
              <a:gd name="connsiteY21" fmla="*/ 85725 h 2966060"/>
              <a:gd name="connsiteX0" fmla="*/ 142875 w 2057400"/>
              <a:gd name="connsiteY0" fmla="*/ 85725 h 2966060"/>
              <a:gd name="connsiteX1" fmla="*/ 9525 w 2057400"/>
              <a:gd name="connsiteY1" fmla="*/ 209550 h 2966060"/>
              <a:gd name="connsiteX2" fmla="*/ 0 w 2057400"/>
              <a:gd name="connsiteY2" fmla="*/ 266700 h 2966060"/>
              <a:gd name="connsiteX3" fmla="*/ 38100 w 2057400"/>
              <a:gd name="connsiteY3" fmla="*/ 314325 h 2966060"/>
              <a:gd name="connsiteX4" fmla="*/ 190500 w 2057400"/>
              <a:gd name="connsiteY4" fmla="*/ 342900 h 2966060"/>
              <a:gd name="connsiteX5" fmla="*/ 314325 w 2057400"/>
              <a:gd name="connsiteY5" fmla="*/ 409575 h 2966060"/>
              <a:gd name="connsiteX6" fmla="*/ 381000 w 2057400"/>
              <a:gd name="connsiteY6" fmla="*/ 523875 h 2966060"/>
              <a:gd name="connsiteX7" fmla="*/ 476250 w 2057400"/>
              <a:gd name="connsiteY7" fmla="*/ 542925 h 2966060"/>
              <a:gd name="connsiteX8" fmla="*/ 504825 w 2057400"/>
              <a:gd name="connsiteY8" fmla="*/ 685800 h 2966060"/>
              <a:gd name="connsiteX9" fmla="*/ 533400 w 2057400"/>
              <a:gd name="connsiteY9" fmla="*/ 933450 h 2966060"/>
              <a:gd name="connsiteX10" fmla="*/ 704850 w 2057400"/>
              <a:gd name="connsiteY10" fmla="*/ 1514475 h 2966060"/>
              <a:gd name="connsiteX11" fmla="*/ 885825 w 2057400"/>
              <a:gd name="connsiteY11" fmla="*/ 2247900 h 2966060"/>
              <a:gd name="connsiteX12" fmla="*/ 1181100 w 2057400"/>
              <a:gd name="connsiteY12" fmla="*/ 2962275 h 2966060"/>
              <a:gd name="connsiteX13" fmla="*/ 2057400 w 2057400"/>
              <a:gd name="connsiteY13" fmla="*/ 2505075 h 2966060"/>
              <a:gd name="connsiteX14" fmla="*/ 1371600 w 2057400"/>
              <a:gd name="connsiteY14" fmla="*/ 1781175 h 2966060"/>
              <a:gd name="connsiteX15" fmla="*/ 1057275 w 2057400"/>
              <a:gd name="connsiteY15" fmla="*/ 1104900 h 2966060"/>
              <a:gd name="connsiteX16" fmla="*/ 847725 w 2057400"/>
              <a:gd name="connsiteY16" fmla="*/ 514350 h 2966060"/>
              <a:gd name="connsiteX17" fmla="*/ 552450 w 2057400"/>
              <a:gd name="connsiteY17" fmla="*/ 152400 h 2966060"/>
              <a:gd name="connsiteX18" fmla="*/ 419100 w 2057400"/>
              <a:gd name="connsiteY18" fmla="*/ 47625 h 2966060"/>
              <a:gd name="connsiteX19" fmla="*/ 333375 w 2057400"/>
              <a:gd name="connsiteY19" fmla="*/ 19050 h 2966060"/>
              <a:gd name="connsiteX20" fmla="*/ 190500 w 2057400"/>
              <a:gd name="connsiteY20" fmla="*/ 0 h 2966060"/>
              <a:gd name="connsiteX21" fmla="*/ 142875 w 2057400"/>
              <a:gd name="connsiteY21" fmla="*/ 85725 h 2966060"/>
              <a:gd name="connsiteX0" fmla="*/ 190500 w 2057400"/>
              <a:gd name="connsiteY0" fmla="*/ 0 h 2966060"/>
              <a:gd name="connsiteX1" fmla="*/ 9525 w 2057400"/>
              <a:gd name="connsiteY1" fmla="*/ 209550 h 2966060"/>
              <a:gd name="connsiteX2" fmla="*/ 0 w 2057400"/>
              <a:gd name="connsiteY2" fmla="*/ 266700 h 2966060"/>
              <a:gd name="connsiteX3" fmla="*/ 38100 w 2057400"/>
              <a:gd name="connsiteY3" fmla="*/ 314325 h 2966060"/>
              <a:gd name="connsiteX4" fmla="*/ 190500 w 2057400"/>
              <a:gd name="connsiteY4" fmla="*/ 342900 h 2966060"/>
              <a:gd name="connsiteX5" fmla="*/ 314325 w 2057400"/>
              <a:gd name="connsiteY5" fmla="*/ 409575 h 2966060"/>
              <a:gd name="connsiteX6" fmla="*/ 381000 w 2057400"/>
              <a:gd name="connsiteY6" fmla="*/ 523875 h 2966060"/>
              <a:gd name="connsiteX7" fmla="*/ 476250 w 2057400"/>
              <a:gd name="connsiteY7" fmla="*/ 542925 h 2966060"/>
              <a:gd name="connsiteX8" fmla="*/ 504825 w 2057400"/>
              <a:gd name="connsiteY8" fmla="*/ 685800 h 2966060"/>
              <a:gd name="connsiteX9" fmla="*/ 533400 w 2057400"/>
              <a:gd name="connsiteY9" fmla="*/ 933450 h 2966060"/>
              <a:gd name="connsiteX10" fmla="*/ 704850 w 2057400"/>
              <a:gd name="connsiteY10" fmla="*/ 1514475 h 2966060"/>
              <a:gd name="connsiteX11" fmla="*/ 885825 w 2057400"/>
              <a:gd name="connsiteY11" fmla="*/ 2247900 h 2966060"/>
              <a:gd name="connsiteX12" fmla="*/ 1181100 w 2057400"/>
              <a:gd name="connsiteY12" fmla="*/ 2962275 h 2966060"/>
              <a:gd name="connsiteX13" fmla="*/ 2057400 w 2057400"/>
              <a:gd name="connsiteY13" fmla="*/ 2505075 h 2966060"/>
              <a:gd name="connsiteX14" fmla="*/ 1371600 w 2057400"/>
              <a:gd name="connsiteY14" fmla="*/ 1781175 h 2966060"/>
              <a:gd name="connsiteX15" fmla="*/ 1057275 w 2057400"/>
              <a:gd name="connsiteY15" fmla="*/ 1104900 h 2966060"/>
              <a:gd name="connsiteX16" fmla="*/ 847725 w 2057400"/>
              <a:gd name="connsiteY16" fmla="*/ 514350 h 2966060"/>
              <a:gd name="connsiteX17" fmla="*/ 552450 w 2057400"/>
              <a:gd name="connsiteY17" fmla="*/ 152400 h 2966060"/>
              <a:gd name="connsiteX18" fmla="*/ 419100 w 2057400"/>
              <a:gd name="connsiteY18" fmla="*/ 47625 h 2966060"/>
              <a:gd name="connsiteX19" fmla="*/ 333375 w 2057400"/>
              <a:gd name="connsiteY19" fmla="*/ 19050 h 2966060"/>
              <a:gd name="connsiteX20" fmla="*/ 190500 w 2057400"/>
              <a:gd name="connsiteY20" fmla="*/ 0 h 2966060"/>
              <a:gd name="connsiteX0" fmla="*/ 190500 w 2057400"/>
              <a:gd name="connsiteY0" fmla="*/ 0 h 2966060"/>
              <a:gd name="connsiteX1" fmla="*/ 9525 w 2057400"/>
              <a:gd name="connsiteY1" fmla="*/ 209550 h 2966060"/>
              <a:gd name="connsiteX2" fmla="*/ 0 w 2057400"/>
              <a:gd name="connsiteY2" fmla="*/ 266700 h 2966060"/>
              <a:gd name="connsiteX3" fmla="*/ 38100 w 2057400"/>
              <a:gd name="connsiteY3" fmla="*/ 314325 h 2966060"/>
              <a:gd name="connsiteX4" fmla="*/ 190500 w 2057400"/>
              <a:gd name="connsiteY4" fmla="*/ 342900 h 2966060"/>
              <a:gd name="connsiteX5" fmla="*/ 314325 w 2057400"/>
              <a:gd name="connsiteY5" fmla="*/ 409575 h 2966060"/>
              <a:gd name="connsiteX6" fmla="*/ 381000 w 2057400"/>
              <a:gd name="connsiteY6" fmla="*/ 523875 h 2966060"/>
              <a:gd name="connsiteX7" fmla="*/ 476250 w 2057400"/>
              <a:gd name="connsiteY7" fmla="*/ 542925 h 2966060"/>
              <a:gd name="connsiteX8" fmla="*/ 504825 w 2057400"/>
              <a:gd name="connsiteY8" fmla="*/ 685800 h 2966060"/>
              <a:gd name="connsiteX9" fmla="*/ 533400 w 2057400"/>
              <a:gd name="connsiteY9" fmla="*/ 933450 h 2966060"/>
              <a:gd name="connsiteX10" fmla="*/ 704850 w 2057400"/>
              <a:gd name="connsiteY10" fmla="*/ 1514475 h 2966060"/>
              <a:gd name="connsiteX11" fmla="*/ 885825 w 2057400"/>
              <a:gd name="connsiteY11" fmla="*/ 2247900 h 2966060"/>
              <a:gd name="connsiteX12" fmla="*/ 1181100 w 2057400"/>
              <a:gd name="connsiteY12" fmla="*/ 2962275 h 2966060"/>
              <a:gd name="connsiteX13" fmla="*/ 2057400 w 2057400"/>
              <a:gd name="connsiteY13" fmla="*/ 2505075 h 2966060"/>
              <a:gd name="connsiteX14" fmla="*/ 1371600 w 2057400"/>
              <a:gd name="connsiteY14" fmla="*/ 1781175 h 2966060"/>
              <a:gd name="connsiteX15" fmla="*/ 1057275 w 2057400"/>
              <a:gd name="connsiteY15" fmla="*/ 1104900 h 2966060"/>
              <a:gd name="connsiteX16" fmla="*/ 847725 w 2057400"/>
              <a:gd name="connsiteY16" fmla="*/ 514350 h 2966060"/>
              <a:gd name="connsiteX17" fmla="*/ 552450 w 2057400"/>
              <a:gd name="connsiteY17" fmla="*/ 152400 h 2966060"/>
              <a:gd name="connsiteX18" fmla="*/ 419100 w 2057400"/>
              <a:gd name="connsiteY18" fmla="*/ 47625 h 2966060"/>
              <a:gd name="connsiteX19" fmla="*/ 333375 w 2057400"/>
              <a:gd name="connsiteY19" fmla="*/ 19050 h 2966060"/>
              <a:gd name="connsiteX20" fmla="*/ 190500 w 2057400"/>
              <a:gd name="connsiteY20" fmla="*/ 0 h 2966060"/>
              <a:gd name="connsiteX0" fmla="*/ 190500 w 2057400"/>
              <a:gd name="connsiteY0" fmla="*/ 0 h 2966060"/>
              <a:gd name="connsiteX1" fmla="*/ 9525 w 2057400"/>
              <a:gd name="connsiteY1" fmla="*/ 209550 h 2966060"/>
              <a:gd name="connsiteX2" fmla="*/ 0 w 2057400"/>
              <a:gd name="connsiteY2" fmla="*/ 266700 h 2966060"/>
              <a:gd name="connsiteX3" fmla="*/ 38100 w 2057400"/>
              <a:gd name="connsiteY3" fmla="*/ 314325 h 2966060"/>
              <a:gd name="connsiteX4" fmla="*/ 190500 w 2057400"/>
              <a:gd name="connsiteY4" fmla="*/ 342900 h 2966060"/>
              <a:gd name="connsiteX5" fmla="*/ 314325 w 2057400"/>
              <a:gd name="connsiteY5" fmla="*/ 409575 h 2966060"/>
              <a:gd name="connsiteX6" fmla="*/ 381000 w 2057400"/>
              <a:gd name="connsiteY6" fmla="*/ 523875 h 2966060"/>
              <a:gd name="connsiteX7" fmla="*/ 476250 w 2057400"/>
              <a:gd name="connsiteY7" fmla="*/ 542925 h 2966060"/>
              <a:gd name="connsiteX8" fmla="*/ 504825 w 2057400"/>
              <a:gd name="connsiteY8" fmla="*/ 685800 h 2966060"/>
              <a:gd name="connsiteX9" fmla="*/ 533400 w 2057400"/>
              <a:gd name="connsiteY9" fmla="*/ 933450 h 2966060"/>
              <a:gd name="connsiteX10" fmla="*/ 704850 w 2057400"/>
              <a:gd name="connsiteY10" fmla="*/ 1514475 h 2966060"/>
              <a:gd name="connsiteX11" fmla="*/ 885825 w 2057400"/>
              <a:gd name="connsiteY11" fmla="*/ 2247900 h 2966060"/>
              <a:gd name="connsiteX12" fmla="*/ 1181100 w 2057400"/>
              <a:gd name="connsiteY12" fmla="*/ 2962275 h 2966060"/>
              <a:gd name="connsiteX13" fmla="*/ 2057400 w 2057400"/>
              <a:gd name="connsiteY13" fmla="*/ 2505075 h 2966060"/>
              <a:gd name="connsiteX14" fmla="*/ 1371600 w 2057400"/>
              <a:gd name="connsiteY14" fmla="*/ 1781175 h 2966060"/>
              <a:gd name="connsiteX15" fmla="*/ 1057275 w 2057400"/>
              <a:gd name="connsiteY15" fmla="*/ 1104900 h 2966060"/>
              <a:gd name="connsiteX16" fmla="*/ 847725 w 2057400"/>
              <a:gd name="connsiteY16" fmla="*/ 514350 h 2966060"/>
              <a:gd name="connsiteX17" fmla="*/ 552450 w 2057400"/>
              <a:gd name="connsiteY17" fmla="*/ 152400 h 2966060"/>
              <a:gd name="connsiteX18" fmla="*/ 419100 w 2057400"/>
              <a:gd name="connsiteY18" fmla="*/ 47625 h 2966060"/>
              <a:gd name="connsiteX19" fmla="*/ 333375 w 2057400"/>
              <a:gd name="connsiteY19" fmla="*/ 19050 h 2966060"/>
              <a:gd name="connsiteX20" fmla="*/ 190500 w 2057400"/>
              <a:gd name="connsiteY20" fmla="*/ 0 h 2966060"/>
              <a:gd name="connsiteX0" fmla="*/ 190500 w 2232660"/>
              <a:gd name="connsiteY0" fmla="*/ 0 h 2988436"/>
              <a:gd name="connsiteX1" fmla="*/ 9525 w 2232660"/>
              <a:gd name="connsiteY1" fmla="*/ 209550 h 2988436"/>
              <a:gd name="connsiteX2" fmla="*/ 0 w 2232660"/>
              <a:gd name="connsiteY2" fmla="*/ 266700 h 2988436"/>
              <a:gd name="connsiteX3" fmla="*/ 38100 w 2232660"/>
              <a:gd name="connsiteY3" fmla="*/ 314325 h 2988436"/>
              <a:gd name="connsiteX4" fmla="*/ 190500 w 2232660"/>
              <a:gd name="connsiteY4" fmla="*/ 342900 h 2988436"/>
              <a:gd name="connsiteX5" fmla="*/ 314325 w 2232660"/>
              <a:gd name="connsiteY5" fmla="*/ 409575 h 2988436"/>
              <a:gd name="connsiteX6" fmla="*/ 381000 w 2232660"/>
              <a:gd name="connsiteY6" fmla="*/ 523875 h 2988436"/>
              <a:gd name="connsiteX7" fmla="*/ 476250 w 2232660"/>
              <a:gd name="connsiteY7" fmla="*/ 542925 h 2988436"/>
              <a:gd name="connsiteX8" fmla="*/ 504825 w 2232660"/>
              <a:gd name="connsiteY8" fmla="*/ 685800 h 2988436"/>
              <a:gd name="connsiteX9" fmla="*/ 533400 w 2232660"/>
              <a:gd name="connsiteY9" fmla="*/ 933450 h 2988436"/>
              <a:gd name="connsiteX10" fmla="*/ 704850 w 2232660"/>
              <a:gd name="connsiteY10" fmla="*/ 1514475 h 2988436"/>
              <a:gd name="connsiteX11" fmla="*/ 885825 w 2232660"/>
              <a:gd name="connsiteY11" fmla="*/ 2247900 h 2988436"/>
              <a:gd name="connsiteX12" fmla="*/ 1181100 w 2232660"/>
              <a:gd name="connsiteY12" fmla="*/ 2962275 h 2988436"/>
              <a:gd name="connsiteX13" fmla="*/ 2232660 w 2232660"/>
              <a:gd name="connsiteY13" fmla="*/ 2748915 h 2988436"/>
              <a:gd name="connsiteX14" fmla="*/ 1371600 w 2232660"/>
              <a:gd name="connsiteY14" fmla="*/ 1781175 h 2988436"/>
              <a:gd name="connsiteX15" fmla="*/ 1057275 w 2232660"/>
              <a:gd name="connsiteY15" fmla="*/ 1104900 h 2988436"/>
              <a:gd name="connsiteX16" fmla="*/ 847725 w 2232660"/>
              <a:gd name="connsiteY16" fmla="*/ 514350 h 2988436"/>
              <a:gd name="connsiteX17" fmla="*/ 552450 w 2232660"/>
              <a:gd name="connsiteY17" fmla="*/ 152400 h 2988436"/>
              <a:gd name="connsiteX18" fmla="*/ 419100 w 2232660"/>
              <a:gd name="connsiteY18" fmla="*/ 47625 h 2988436"/>
              <a:gd name="connsiteX19" fmla="*/ 333375 w 2232660"/>
              <a:gd name="connsiteY19" fmla="*/ 19050 h 2988436"/>
              <a:gd name="connsiteX20" fmla="*/ 190500 w 2232660"/>
              <a:gd name="connsiteY20" fmla="*/ 0 h 2988436"/>
              <a:gd name="connsiteX0" fmla="*/ 190500 w 2232660"/>
              <a:gd name="connsiteY0" fmla="*/ 0 h 3232988"/>
              <a:gd name="connsiteX1" fmla="*/ 9525 w 2232660"/>
              <a:gd name="connsiteY1" fmla="*/ 209550 h 3232988"/>
              <a:gd name="connsiteX2" fmla="*/ 0 w 2232660"/>
              <a:gd name="connsiteY2" fmla="*/ 266700 h 3232988"/>
              <a:gd name="connsiteX3" fmla="*/ 38100 w 2232660"/>
              <a:gd name="connsiteY3" fmla="*/ 314325 h 3232988"/>
              <a:gd name="connsiteX4" fmla="*/ 190500 w 2232660"/>
              <a:gd name="connsiteY4" fmla="*/ 342900 h 3232988"/>
              <a:gd name="connsiteX5" fmla="*/ 314325 w 2232660"/>
              <a:gd name="connsiteY5" fmla="*/ 409575 h 3232988"/>
              <a:gd name="connsiteX6" fmla="*/ 381000 w 2232660"/>
              <a:gd name="connsiteY6" fmla="*/ 523875 h 3232988"/>
              <a:gd name="connsiteX7" fmla="*/ 476250 w 2232660"/>
              <a:gd name="connsiteY7" fmla="*/ 542925 h 3232988"/>
              <a:gd name="connsiteX8" fmla="*/ 504825 w 2232660"/>
              <a:gd name="connsiteY8" fmla="*/ 685800 h 3232988"/>
              <a:gd name="connsiteX9" fmla="*/ 533400 w 2232660"/>
              <a:gd name="connsiteY9" fmla="*/ 933450 h 3232988"/>
              <a:gd name="connsiteX10" fmla="*/ 704850 w 2232660"/>
              <a:gd name="connsiteY10" fmla="*/ 1514475 h 3232988"/>
              <a:gd name="connsiteX11" fmla="*/ 885825 w 2232660"/>
              <a:gd name="connsiteY11" fmla="*/ 2247900 h 3232988"/>
              <a:gd name="connsiteX12" fmla="*/ 1325880 w 2232660"/>
              <a:gd name="connsiteY12" fmla="*/ 3221355 h 3232988"/>
              <a:gd name="connsiteX13" fmla="*/ 2232660 w 2232660"/>
              <a:gd name="connsiteY13" fmla="*/ 2748915 h 3232988"/>
              <a:gd name="connsiteX14" fmla="*/ 1371600 w 2232660"/>
              <a:gd name="connsiteY14" fmla="*/ 1781175 h 3232988"/>
              <a:gd name="connsiteX15" fmla="*/ 1057275 w 2232660"/>
              <a:gd name="connsiteY15" fmla="*/ 1104900 h 3232988"/>
              <a:gd name="connsiteX16" fmla="*/ 847725 w 2232660"/>
              <a:gd name="connsiteY16" fmla="*/ 514350 h 3232988"/>
              <a:gd name="connsiteX17" fmla="*/ 552450 w 2232660"/>
              <a:gd name="connsiteY17" fmla="*/ 152400 h 3232988"/>
              <a:gd name="connsiteX18" fmla="*/ 419100 w 2232660"/>
              <a:gd name="connsiteY18" fmla="*/ 47625 h 3232988"/>
              <a:gd name="connsiteX19" fmla="*/ 333375 w 2232660"/>
              <a:gd name="connsiteY19" fmla="*/ 19050 h 3232988"/>
              <a:gd name="connsiteX20" fmla="*/ 190500 w 2232660"/>
              <a:gd name="connsiteY20" fmla="*/ 0 h 3232988"/>
              <a:gd name="connsiteX0" fmla="*/ 190500 w 2324100"/>
              <a:gd name="connsiteY0" fmla="*/ 0 h 3251394"/>
              <a:gd name="connsiteX1" fmla="*/ 9525 w 2324100"/>
              <a:gd name="connsiteY1" fmla="*/ 209550 h 3251394"/>
              <a:gd name="connsiteX2" fmla="*/ 0 w 2324100"/>
              <a:gd name="connsiteY2" fmla="*/ 266700 h 3251394"/>
              <a:gd name="connsiteX3" fmla="*/ 38100 w 2324100"/>
              <a:gd name="connsiteY3" fmla="*/ 314325 h 3251394"/>
              <a:gd name="connsiteX4" fmla="*/ 190500 w 2324100"/>
              <a:gd name="connsiteY4" fmla="*/ 342900 h 3251394"/>
              <a:gd name="connsiteX5" fmla="*/ 314325 w 2324100"/>
              <a:gd name="connsiteY5" fmla="*/ 409575 h 3251394"/>
              <a:gd name="connsiteX6" fmla="*/ 381000 w 2324100"/>
              <a:gd name="connsiteY6" fmla="*/ 523875 h 3251394"/>
              <a:gd name="connsiteX7" fmla="*/ 476250 w 2324100"/>
              <a:gd name="connsiteY7" fmla="*/ 542925 h 3251394"/>
              <a:gd name="connsiteX8" fmla="*/ 504825 w 2324100"/>
              <a:gd name="connsiteY8" fmla="*/ 685800 h 3251394"/>
              <a:gd name="connsiteX9" fmla="*/ 533400 w 2324100"/>
              <a:gd name="connsiteY9" fmla="*/ 933450 h 3251394"/>
              <a:gd name="connsiteX10" fmla="*/ 704850 w 2324100"/>
              <a:gd name="connsiteY10" fmla="*/ 1514475 h 3251394"/>
              <a:gd name="connsiteX11" fmla="*/ 885825 w 2324100"/>
              <a:gd name="connsiteY11" fmla="*/ 2247900 h 3251394"/>
              <a:gd name="connsiteX12" fmla="*/ 1325880 w 2324100"/>
              <a:gd name="connsiteY12" fmla="*/ 3221355 h 3251394"/>
              <a:gd name="connsiteX13" fmla="*/ 2324100 w 2324100"/>
              <a:gd name="connsiteY13" fmla="*/ 2931795 h 3251394"/>
              <a:gd name="connsiteX14" fmla="*/ 1371600 w 2324100"/>
              <a:gd name="connsiteY14" fmla="*/ 1781175 h 3251394"/>
              <a:gd name="connsiteX15" fmla="*/ 1057275 w 2324100"/>
              <a:gd name="connsiteY15" fmla="*/ 1104900 h 3251394"/>
              <a:gd name="connsiteX16" fmla="*/ 847725 w 2324100"/>
              <a:gd name="connsiteY16" fmla="*/ 514350 h 3251394"/>
              <a:gd name="connsiteX17" fmla="*/ 552450 w 2324100"/>
              <a:gd name="connsiteY17" fmla="*/ 152400 h 3251394"/>
              <a:gd name="connsiteX18" fmla="*/ 419100 w 2324100"/>
              <a:gd name="connsiteY18" fmla="*/ 47625 h 3251394"/>
              <a:gd name="connsiteX19" fmla="*/ 333375 w 2324100"/>
              <a:gd name="connsiteY19" fmla="*/ 19050 h 3251394"/>
              <a:gd name="connsiteX20" fmla="*/ 190500 w 2324100"/>
              <a:gd name="connsiteY20" fmla="*/ 0 h 3251394"/>
              <a:gd name="connsiteX0" fmla="*/ 190500 w 2324100"/>
              <a:gd name="connsiteY0" fmla="*/ 0 h 3251394"/>
              <a:gd name="connsiteX1" fmla="*/ 9525 w 2324100"/>
              <a:gd name="connsiteY1" fmla="*/ 209550 h 3251394"/>
              <a:gd name="connsiteX2" fmla="*/ 0 w 2324100"/>
              <a:gd name="connsiteY2" fmla="*/ 266700 h 3251394"/>
              <a:gd name="connsiteX3" fmla="*/ 38100 w 2324100"/>
              <a:gd name="connsiteY3" fmla="*/ 314325 h 3251394"/>
              <a:gd name="connsiteX4" fmla="*/ 190500 w 2324100"/>
              <a:gd name="connsiteY4" fmla="*/ 342900 h 3251394"/>
              <a:gd name="connsiteX5" fmla="*/ 314325 w 2324100"/>
              <a:gd name="connsiteY5" fmla="*/ 409575 h 3251394"/>
              <a:gd name="connsiteX6" fmla="*/ 381000 w 2324100"/>
              <a:gd name="connsiteY6" fmla="*/ 523875 h 3251394"/>
              <a:gd name="connsiteX7" fmla="*/ 476250 w 2324100"/>
              <a:gd name="connsiteY7" fmla="*/ 542925 h 3251394"/>
              <a:gd name="connsiteX8" fmla="*/ 504825 w 2324100"/>
              <a:gd name="connsiteY8" fmla="*/ 685800 h 3251394"/>
              <a:gd name="connsiteX9" fmla="*/ 533400 w 2324100"/>
              <a:gd name="connsiteY9" fmla="*/ 933450 h 3251394"/>
              <a:gd name="connsiteX10" fmla="*/ 704850 w 2324100"/>
              <a:gd name="connsiteY10" fmla="*/ 1514475 h 3251394"/>
              <a:gd name="connsiteX11" fmla="*/ 885825 w 2324100"/>
              <a:gd name="connsiteY11" fmla="*/ 2247900 h 3251394"/>
              <a:gd name="connsiteX12" fmla="*/ 1325880 w 2324100"/>
              <a:gd name="connsiteY12" fmla="*/ 3221355 h 3251394"/>
              <a:gd name="connsiteX13" fmla="*/ 2324100 w 2324100"/>
              <a:gd name="connsiteY13" fmla="*/ 2931795 h 3251394"/>
              <a:gd name="connsiteX14" fmla="*/ 1371600 w 2324100"/>
              <a:gd name="connsiteY14" fmla="*/ 1781175 h 3251394"/>
              <a:gd name="connsiteX15" fmla="*/ 1057275 w 2324100"/>
              <a:gd name="connsiteY15" fmla="*/ 1104900 h 3251394"/>
              <a:gd name="connsiteX16" fmla="*/ 847725 w 2324100"/>
              <a:gd name="connsiteY16" fmla="*/ 514350 h 3251394"/>
              <a:gd name="connsiteX17" fmla="*/ 552450 w 2324100"/>
              <a:gd name="connsiteY17" fmla="*/ 152400 h 3251394"/>
              <a:gd name="connsiteX18" fmla="*/ 419100 w 2324100"/>
              <a:gd name="connsiteY18" fmla="*/ 47625 h 3251394"/>
              <a:gd name="connsiteX19" fmla="*/ 333375 w 2324100"/>
              <a:gd name="connsiteY19" fmla="*/ 19050 h 3251394"/>
              <a:gd name="connsiteX20" fmla="*/ 190500 w 2324100"/>
              <a:gd name="connsiteY20" fmla="*/ 0 h 3251394"/>
              <a:gd name="connsiteX0" fmla="*/ 190500 w 2324100"/>
              <a:gd name="connsiteY0" fmla="*/ 0 h 3251394"/>
              <a:gd name="connsiteX1" fmla="*/ 9525 w 2324100"/>
              <a:gd name="connsiteY1" fmla="*/ 209550 h 3251394"/>
              <a:gd name="connsiteX2" fmla="*/ 0 w 2324100"/>
              <a:gd name="connsiteY2" fmla="*/ 266700 h 3251394"/>
              <a:gd name="connsiteX3" fmla="*/ 38100 w 2324100"/>
              <a:gd name="connsiteY3" fmla="*/ 314325 h 3251394"/>
              <a:gd name="connsiteX4" fmla="*/ 190500 w 2324100"/>
              <a:gd name="connsiteY4" fmla="*/ 342900 h 3251394"/>
              <a:gd name="connsiteX5" fmla="*/ 314325 w 2324100"/>
              <a:gd name="connsiteY5" fmla="*/ 409575 h 3251394"/>
              <a:gd name="connsiteX6" fmla="*/ 381000 w 2324100"/>
              <a:gd name="connsiteY6" fmla="*/ 523875 h 3251394"/>
              <a:gd name="connsiteX7" fmla="*/ 476250 w 2324100"/>
              <a:gd name="connsiteY7" fmla="*/ 542925 h 3251394"/>
              <a:gd name="connsiteX8" fmla="*/ 504825 w 2324100"/>
              <a:gd name="connsiteY8" fmla="*/ 685800 h 3251394"/>
              <a:gd name="connsiteX9" fmla="*/ 533400 w 2324100"/>
              <a:gd name="connsiteY9" fmla="*/ 933450 h 3251394"/>
              <a:gd name="connsiteX10" fmla="*/ 704850 w 2324100"/>
              <a:gd name="connsiteY10" fmla="*/ 1514475 h 3251394"/>
              <a:gd name="connsiteX11" fmla="*/ 885825 w 2324100"/>
              <a:gd name="connsiteY11" fmla="*/ 2247900 h 3251394"/>
              <a:gd name="connsiteX12" fmla="*/ 1325880 w 2324100"/>
              <a:gd name="connsiteY12" fmla="*/ 3221355 h 3251394"/>
              <a:gd name="connsiteX13" fmla="*/ 2324100 w 2324100"/>
              <a:gd name="connsiteY13" fmla="*/ 2931795 h 3251394"/>
              <a:gd name="connsiteX14" fmla="*/ 1371600 w 2324100"/>
              <a:gd name="connsiteY14" fmla="*/ 1781175 h 3251394"/>
              <a:gd name="connsiteX15" fmla="*/ 1057275 w 2324100"/>
              <a:gd name="connsiteY15" fmla="*/ 1104900 h 3251394"/>
              <a:gd name="connsiteX16" fmla="*/ 819150 w 2324100"/>
              <a:gd name="connsiteY16" fmla="*/ 533400 h 3251394"/>
              <a:gd name="connsiteX17" fmla="*/ 552450 w 2324100"/>
              <a:gd name="connsiteY17" fmla="*/ 152400 h 3251394"/>
              <a:gd name="connsiteX18" fmla="*/ 419100 w 2324100"/>
              <a:gd name="connsiteY18" fmla="*/ 47625 h 3251394"/>
              <a:gd name="connsiteX19" fmla="*/ 333375 w 2324100"/>
              <a:gd name="connsiteY19" fmla="*/ 19050 h 3251394"/>
              <a:gd name="connsiteX20" fmla="*/ 190500 w 2324100"/>
              <a:gd name="connsiteY20" fmla="*/ 0 h 325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24100" h="3251394">
                <a:moveTo>
                  <a:pt x="190500" y="0"/>
                </a:moveTo>
                <a:cubicBezTo>
                  <a:pt x="101600" y="50800"/>
                  <a:pt x="26987" y="125413"/>
                  <a:pt x="9525" y="209550"/>
                </a:cubicBezTo>
                <a:lnTo>
                  <a:pt x="0" y="266700"/>
                </a:lnTo>
                <a:lnTo>
                  <a:pt x="38100" y="314325"/>
                </a:lnTo>
                <a:lnTo>
                  <a:pt x="190500" y="342900"/>
                </a:lnTo>
                <a:lnTo>
                  <a:pt x="314325" y="409575"/>
                </a:lnTo>
                <a:lnTo>
                  <a:pt x="381000" y="523875"/>
                </a:lnTo>
                <a:lnTo>
                  <a:pt x="476250" y="542925"/>
                </a:lnTo>
                <a:lnTo>
                  <a:pt x="504825" y="685800"/>
                </a:lnTo>
                <a:cubicBezTo>
                  <a:pt x="514350" y="750887"/>
                  <a:pt x="500063" y="795338"/>
                  <a:pt x="533400" y="933450"/>
                </a:cubicBezTo>
                <a:cubicBezTo>
                  <a:pt x="566737" y="1071562"/>
                  <a:pt x="646113" y="1295400"/>
                  <a:pt x="704850" y="1514475"/>
                </a:cubicBezTo>
                <a:cubicBezTo>
                  <a:pt x="763588" y="1733550"/>
                  <a:pt x="782320" y="1963420"/>
                  <a:pt x="885825" y="2247900"/>
                </a:cubicBezTo>
                <a:cubicBezTo>
                  <a:pt x="989330" y="2532380"/>
                  <a:pt x="1086168" y="3107373"/>
                  <a:pt x="1325880" y="3221355"/>
                </a:cubicBezTo>
                <a:cubicBezTo>
                  <a:pt x="1565592" y="3335337"/>
                  <a:pt x="2082800" y="3100070"/>
                  <a:pt x="2324100" y="2931795"/>
                </a:cubicBezTo>
                <a:cubicBezTo>
                  <a:pt x="1981200" y="2569845"/>
                  <a:pt x="1582737" y="2085657"/>
                  <a:pt x="1371600" y="1781175"/>
                </a:cubicBezTo>
                <a:cubicBezTo>
                  <a:pt x="1160463" y="1476693"/>
                  <a:pt x="1149350" y="1312862"/>
                  <a:pt x="1057275" y="1104900"/>
                </a:cubicBezTo>
                <a:cubicBezTo>
                  <a:pt x="965200" y="896938"/>
                  <a:pt x="898525" y="723900"/>
                  <a:pt x="819150" y="533400"/>
                </a:cubicBezTo>
                <a:cubicBezTo>
                  <a:pt x="749300" y="336550"/>
                  <a:pt x="623887" y="230187"/>
                  <a:pt x="552450" y="152400"/>
                </a:cubicBezTo>
                <a:lnTo>
                  <a:pt x="419100" y="47625"/>
                </a:lnTo>
                <a:lnTo>
                  <a:pt x="333375" y="19050"/>
                </a:lnTo>
                <a:lnTo>
                  <a:pt x="19050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reeform 20"/>
          <p:cNvSpPr/>
          <p:nvPr/>
        </p:nvSpPr>
        <p:spPr>
          <a:xfrm>
            <a:off x="5598318" y="1881188"/>
            <a:ext cx="109537" cy="116681"/>
          </a:xfrm>
          <a:custGeom>
            <a:avLst/>
            <a:gdLst>
              <a:gd name="connsiteX0" fmla="*/ 0 w 119062"/>
              <a:gd name="connsiteY0" fmla="*/ 0 h 123825"/>
              <a:gd name="connsiteX1" fmla="*/ 52387 w 119062"/>
              <a:gd name="connsiteY1" fmla="*/ 0 h 123825"/>
              <a:gd name="connsiteX2" fmla="*/ 119062 w 119062"/>
              <a:gd name="connsiteY2" fmla="*/ 123825 h 123825"/>
              <a:gd name="connsiteX3" fmla="*/ 0 w 119062"/>
              <a:gd name="connsiteY3" fmla="*/ 0 h 123825"/>
              <a:gd name="connsiteX0" fmla="*/ 0 w 109537"/>
              <a:gd name="connsiteY0" fmla="*/ 0 h 116681"/>
              <a:gd name="connsiteX1" fmla="*/ 52387 w 109537"/>
              <a:gd name="connsiteY1" fmla="*/ 0 h 116681"/>
              <a:gd name="connsiteX2" fmla="*/ 109537 w 109537"/>
              <a:gd name="connsiteY2" fmla="*/ 116681 h 116681"/>
              <a:gd name="connsiteX3" fmla="*/ 0 w 109537"/>
              <a:gd name="connsiteY3" fmla="*/ 0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" h="116681">
                <a:moveTo>
                  <a:pt x="0" y="0"/>
                </a:moveTo>
                <a:lnTo>
                  <a:pt x="52387" y="0"/>
                </a:lnTo>
                <a:lnTo>
                  <a:pt x="109537" y="1166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Freeform 22"/>
          <p:cNvSpPr/>
          <p:nvPr/>
        </p:nvSpPr>
        <p:spPr>
          <a:xfrm>
            <a:off x="5600701" y="2005013"/>
            <a:ext cx="127725" cy="195448"/>
          </a:xfrm>
          <a:custGeom>
            <a:avLst/>
            <a:gdLst>
              <a:gd name="connsiteX0" fmla="*/ 121444 w 157162"/>
              <a:gd name="connsiteY0" fmla="*/ 0 h 238125"/>
              <a:gd name="connsiteX1" fmla="*/ 157162 w 157162"/>
              <a:gd name="connsiteY1" fmla="*/ 35719 h 238125"/>
              <a:gd name="connsiteX2" fmla="*/ 0 w 157162"/>
              <a:gd name="connsiteY2" fmla="*/ 238125 h 238125"/>
              <a:gd name="connsiteX3" fmla="*/ 121444 w 157162"/>
              <a:gd name="connsiteY3" fmla="*/ 0 h 238125"/>
              <a:gd name="connsiteX0" fmla="*/ 111919 w 147637"/>
              <a:gd name="connsiteY0" fmla="*/ 0 h 219264"/>
              <a:gd name="connsiteX1" fmla="*/ 147637 w 147637"/>
              <a:gd name="connsiteY1" fmla="*/ 35719 h 219264"/>
              <a:gd name="connsiteX2" fmla="*/ 0 w 147637"/>
              <a:gd name="connsiteY2" fmla="*/ 219264 h 219264"/>
              <a:gd name="connsiteX3" fmla="*/ 111919 w 147637"/>
              <a:gd name="connsiteY3" fmla="*/ 0 h 219264"/>
              <a:gd name="connsiteX0" fmla="*/ 100013 w 135731"/>
              <a:gd name="connsiteY0" fmla="*/ 0 h 205117"/>
              <a:gd name="connsiteX1" fmla="*/ 135731 w 135731"/>
              <a:gd name="connsiteY1" fmla="*/ 35719 h 205117"/>
              <a:gd name="connsiteX2" fmla="*/ 0 w 135731"/>
              <a:gd name="connsiteY2" fmla="*/ 205117 h 205117"/>
              <a:gd name="connsiteX3" fmla="*/ 100013 w 135731"/>
              <a:gd name="connsiteY3" fmla="*/ 0 h 205117"/>
              <a:gd name="connsiteX0" fmla="*/ 100013 w 140590"/>
              <a:gd name="connsiteY0" fmla="*/ 11250 h 216550"/>
              <a:gd name="connsiteX1" fmla="*/ 135731 w 140590"/>
              <a:gd name="connsiteY1" fmla="*/ 46969 h 216550"/>
              <a:gd name="connsiteX2" fmla="*/ 0 w 140590"/>
              <a:gd name="connsiteY2" fmla="*/ 216367 h 216550"/>
              <a:gd name="connsiteX3" fmla="*/ 100013 w 140590"/>
              <a:gd name="connsiteY3" fmla="*/ 11250 h 216550"/>
              <a:gd name="connsiteX0" fmla="*/ 100013 w 135854"/>
              <a:gd name="connsiteY0" fmla="*/ 11658 h 216960"/>
              <a:gd name="connsiteX1" fmla="*/ 135731 w 135854"/>
              <a:gd name="connsiteY1" fmla="*/ 47377 h 216960"/>
              <a:gd name="connsiteX2" fmla="*/ 0 w 135854"/>
              <a:gd name="connsiteY2" fmla="*/ 216775 h 216960"/>
              <a:gd name="connsiteX3" fmla="*/ 100013 w 135854"/>
              <a:gd name="connsiteY3" fmla="*/ 11658 h 216960"/>
              <a:gd name="connsiteX0" fmla="*/ 100013 w 137189"/>
              <a:gd name="connsiteY0" fmla="*/ 11658 h 216960"/>
              <a:gd name="connsiteX1" fmla="*/ 135731 w 137189"/>
              <a:gd name="connsiteY1" fmla="*/ 47377 h 216960"/>
              <a:gd name="connsiteX2" fmla="*/ 0 w 137189"/>
              <a:gd name="connsiteY2" fmla="*/ 216775 h 216960"/>
              <a:gd name="connsiteX3" fmla="*/ 100013 w 137189"/>
              <a:gd name="connsiteY3" fmla="*/ 11658 h 21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89" h="216960">
                <a:moveTo>
                  <a:pt x="100013" y="11658"/>
                </a:moveTo>
                <a:cubicBezTo>
                  <a:pt x="122635" y="-16575"/>
                  <a:pt x="142875" y="10833"/>
                  <a:pt x="135731" y="47377"/>
                </a:cubicBezTo>
                <a:cubicBezTo>
                  <a:pt x="128587" y="83921"/>
                  <a:pt x="5953" y="222728"/>
                  <a:pt x="0" y="216775"/>
                </a:cubicBezTo>
                <a:lnTo>
                  <a:pt x="100013" y="1165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reeform 23"/>
          <p:cNvSpPr/>
          <p:nvPr/>
        </p:nvSpPr>
        <p:spPr>
          <a:xfrm>
            <a:off x="5579269" y="2162175"/>
            <a:ext cx="47625" cy="123825"/>
          </a:xfrm>
          <a:custGeom>
            <a:avLst/>
            <a:gdLst>
              <a:gd name="connsiteX0" fmla="*/ 42862 w 42862"/>
              <a:gd name="connsiteY0" fmla="*/ 0 h 102394"/>
              <a:gd name="connsiteX1" fmla="*/ 0 w 42862"/>
              <a:gd name="connsiteY1" fmla="*/ 64294 h 102394"/>
              <a:gd name="connsiteX2" fmla="*/ 40481 w 42862"/>
              <a:gd name="connsiteY2" fmla="*/ 102394 h 102394"/>
              <a:gd name="connsiteX3" fmla="*/ 42862 w 42862"/>
              <a:gd name="connsiteY3" fmla="*/ 0 h 102394"/>
              <a:gd name="connsiteX0" fmla="*/ 42862 w 42862"/>
              <a:gd name="connsiteY0" fmla="*/ 0 h 102394"/>
              <a:gd name="connsiteX1" fmla="*/ 0 w 42862"/>
              <a:gd name="connsiteY1" fmla="*/ 64294 h 102394"/>
              <a:gd name="connsiteX2" fmla="*/ 40481 w 42862"/>
              <a:gd name="connsiteY2" fmla="*/ 102394 h 102394"/>
              <a:gd name="connsiteX3" fmla="*/ 42862 w 42862"/>
              <a:gd name="connsiteY3" fmla="*/ 0 h 102394"/>
              <a:gd name="connsiteX0" fmla="*/ 54769 w 54769"/>
              <a:gd name="connsiteY0" fmla="*/ 0 h 114300"/>
              <a:gd name="connsiteX1" fmla="*/ 0 w 54769"/>
              <a:gd name="connsiteY1" fmla="*/ 76200 h 114300"/>
              <a:gd name="connsiteX2" fmla="*/ 40481 w 54769"/>
              <a:gd name="connsiteY2" fmla="*/ 114300 h 114300"/>
              <a:gd name="connsiteX3" fmla="*/ 54769 w 54769"/>
              <a:gd name="connsiteY3" fmla="*/ 0 h 114300"/>
              <a:gd name="connsiteX0" fmla="*/ 47625 w 47625"/>
              <a:gd name="connsiteY0" fmla="*/ 0 h 114300"/>
              <a:gd name="connsiteX1" fmla="*/ 0 w 47625"/>
              <a:gd name="connsiteY1" fmla="*/ 76200 h 114300"/>
              <a:gd name="connsiteX2" fmla="*/ 40481 w 47625"/>
              <a:gd name="connsiteY2" fmla="*/ 114300 h 114300"/>
              <a:gd name="connsiteX3" fmla="*/ 47625 w 47625"/>
              <a:gd name="connsiteY3" fmla="*/ 0 h 114300"/>
              <a:gd name="connsiteX0" fmla="*/ 47625 w 47625"/>
              <a:gd name="connsiteY0" fmla="*/ 0 h 114300"/>
              <a:gd name="connsiteX1" fmla="*/ 0 w 47625"/>
              <a:gd name="connsiteY1" fmla="*/ 76200 h 114300"/>
              <a:gd name="connsiteX2" fmla="*/ 40481 w 47625"/>
              <a:gd name="connsiteY2" fmla="*/ 114300 h 114300"/>
              <a:gd name="connsiteX3" fmla="*/ 47625 w 47625"/>
              <a:gd name="connsiteY3" fmla="*/ 0 h 114300"/>
              <a:gd name="connsiteX0" fmla="*/ 47625 w 47625"/>
              <a:gd name="connsiteY0" fmla="*/ 0 h 114300"/>
              <a:gd name="connsiteX1" fmla="*/ 0 w 47625"/>
              <a:gd name="connsiteY1" fmla="*/ 76200 h 114300"/>
              <a:gd name="connsiteX2" fmla="*/ 40481 w 47625"/>
              <a:gd name="connsiteY2" fmla="*/ 114300 h 114300"/>
              <a:gd name="connsiteX3" fmla="*/ 47625 w 47625"/>
              <a:gd name="connsiteY3" fmla="*/ 0 h 114300"/>
              <a:gd name="connsiteX0" fmla="*/ 47625 w 47625"/>
              <a:gd name="connsiteY0" fmla="*/ 0 h 123825"/>
              <a:gd name="connsiteX1" fmla="*/ 0 w 47625"/>
              <a:gd name="connsiteY1" fmla="*/ 76200 h 123825"/>
              <a:gd name="connsiteX2" fmla="*/ 40481 w 47625"/>
              <a:gd name="connsiteY2" fmla="*/ 123825 h 123825"/>
              <a:gd name="connsiteX3" fmla="*/ 47625 w 47625"/>
              <a:gd name="connsiteY3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123825">
                <a:moveTo>
                  <a:pt x="47625" y="0"/>
                </a:moveTo>
                <a:lnTo>
                  <a:pt x="0" y="76200"/>
                </a:lnTo>
                <a:lnTo>
                  <a:pt x="40481" y="123825"/>
                </a:lnTo>
                <a:cubicBezTo>
                  <a:pt x="18256" y="97631"/>
                  <a:pt x="12701" y="69056"/>
                  <a:pt x="47625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50" y="1248865"/>
            <a:ext cx="2548349" cy="4291956"/>
          </a:xfrm>
          <a:prstGeom prst="rect">
            <a:avLst/>
          </a:prstGeom>
        </p:spPr>
      </p:pic>
      <p:sp>
        <p:nvSpPr>
          <p:cNvPr id="31" name="Rounded Rectangle 28"/>
          <p:cNvSpPr/>
          <p:nvPr/>
        </p:nvSpPr>
        <p:spPr>
          <a:xfrm rot="18078866">
            <a:off x="6328519" y="2458371"/>
            <a:ext cx="253513" cy="1165658"/>
          </a:xfrm>
          <a:custGeom>
            <a:avLst/>
            <a:gdLst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85628 w 185628"/>
              <a:gd name="connsiteY4" fmla="*/ 989996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0 w 185628"/>
              <a:gd name="connsiteY0" fmla="*/ 92814 h 1082810"/>
              <a:gd name="connsiteX1" fmla="*/ 92814 w 185628"/>
              <a:gd name="connsiteY1" fmla="*/ 0 h 1082810"/>
              <a:gd name="connsiteX2" fmla="*/ 92814 w 185628"/>
              <a:gd name="connsiteY2" fmla="*/ 0 h 1082810"/>
              <a:gd name="connsiteX3" fmla="*/ 185628 w 185628"/>
              <a:gd name="connsiteY3" fmla="*/ 92814 h 1082810"/>
              <a:gd name="connsiteX4" fmla="*/ 158940 w 185628"/>
              <a:gd name="connsiteY4" fmla="*/ 975272 h 1082810"/>
              <a:gd name="connsiteX5" fmla="*/ 92814 w 185628"/>
              <a:gd name="connsiteY5" fmla="*/ 1082810 h 1082810"/>
              <a:gd name="connsiteX6" fmla="*/ 92814 w 185628"/>
              <a:gd name="connsiteY6" fmla="*/ 1082810 h 1082810"/>
              <a:gd name="connsiteX7" fmla="*/ 0 w 185628"/>
              <a:gd name="connsiteY7" fmla="*/ 989996 h 1082810"/>
              <a:gd name="connsiteX8" fmla="*/ 0 w 18562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126174 w 218988"/>
              <a:gd name="connsiteY6" fmla="*/ 108281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82810"/>
              <a:gd name="connsiteX1" fmla="*/ 126174 w 218988"/>
              <a:gd name="connsiteY1" fmla="*/ 0 h 1082810"/>
              <a:gd name="connsiteX2" fmla="*/ 126174 w 218988"/>
              <a:gd name="connsiteY2" fmla="*/ 0 h 1082810"/>
              <a:gd name="connsiteX3" fmla="*/ 218988 w 218988"/>
              <a:gd name="connsiteY3" fmla="*/ 92814 h 1082810"/>
              <a:gd name="connsiteX4" fmla="*/ 192300 w 218988"/>
              <a:gd name="connsiteY4" fmla="*/ 975272 h 1082810"/>
              <a:gd name="connsiteX5" fmla="*/ 126174 w 218988"/>
              <a:gd name="connsiteY5" fmla="*/ 1082810 h 1082810"/>
              <a:gd name="connsiteX6" fmla="*/ 92124 w 218988"/>
              <a:gd name="connsiteY6" fmla="*/ 1081430 h 1082810"/>
              <a:gd name="connsiteX7" fmla="*/ 0 w 218988"/>
              <a:gd name="connsiteY7" fmla="*/ 971591 h 1082810"/>
              <a:gd name="connsiteX8" fmla="*/ 33360 w 218988"/>
              <a:gd name="connsiteY8" fmla="*/ 92814 h 1082810"/>
              <a:gd name="connsiteX0" fmla="*/ 33360 w 218988"/>
              <a:gd name="connsiteY0" fmla="*/ 92814 h 1091819"/>
              <a:gd name="connsiteX1" fmla="*/ 126174 w 218988"/>
              <a:gd name="connsiteY1" fmla="*/ 0 h 1091819"/>
              <a:gd name="connsiteX2" fmla="*/ 126174 w 218988"/>
              <a:gd name="connsiteY2" fmla="*/ 0 h 1091819"/>
              <a:gd name="connsiteX3" fmla="*/ 218988 w 218988"/>
              <a:gd name="connsiteY3" fmla="*/ 92814 h 1091819"/>
              <a:gd name="connsiteX4" fmla="*/ 192300 w 218988"/>
              <a:gd name="connsiteY4" fmla="*/ 975272 h 1091819"/>
              <a:gd name="connsiteX5" fmla="*/ 92124 w 218988"/>
              <a:gd name="connsiteY5" fmla="*/ 1081430 h 1091819"/>
              <a:gd name="connsiteX6" fmla="*/ 0 w 218988"/>
              <a:gd name="connsiteY6" fmla="*/ 971591 h 1091819"/>
              <a:gd name="connsiteX7" fmla="*/ 33360 w 218988"/>
              <a:gd name="connsiteY7" fmla="*/ 92814 h 1091819"/>
              <a:gd name="connsiteX0" fmla="*/ 33360 w 218988"/>
              <a:gd name="connsiteY0" fmla="*/ 92814 h 1081821"/>
              <a:gd name="connsiteX1" fmla="*/ 126174 w 218988"/>
              <a:gd name="connsiteY1" fmla="*/ 0 h 1081821"/>
              <a:gd name="connsiteX2" fmla="*/ 126174 w 218988"/>
              <a:gd name="connsiteY2" fmla="*/ 0 h 1081821"/>
              <a:gd name="connsiteX3" fmla="*/ 218988 w 218988"/>
              <a:gd name="connsiteY3" fmla="*/ 92814 h 1081821"/>
              <a:gd name="connsiteX4" fmla="*/ 192300 w 218988"/>
              <a:gd name="connsiteY4" fmla="*/ 975272 h 1081821"/>
              <a:gd name="connsiteX5" fmla="*/ 92124 w 218988"/>
              <a:gd name="connsiteY5" fmla="*/ 1081430 h 1081821"/>
              <a:gd name="connsiteX6" fmla="*/ 0 w 218988"/>
              <a:gd name="connsiteY6" fmla="*/ 971591 h 1081821"/>
              <a:gd name="connsiteX7" fmla="*/ 33360 w 218988"/>
              <a:gd name="connsiteY7" fmla="*/ 92814 h 1081821"/>
              <a:gd name="connsiteX0" fmla="*/ 33360 w 263628"/>
              <a:gd name="connsiteY0" fmla="*/ 92814 h 1081821"/>
              <a:gd name="connsiteX1" fmla="*/ 126174 w 263628"/>
              <a:gd name="connsiteY1" fmla="*/ 0 h 1081821"/>
              <a:gd name="connsiteX2" fmla="*/ 126174 w 263628"/>
              <a:gd name="connsiteY2" fmla="*/ 0 h 1081821"/>
              <a:gd name="connsiteX3" fmla="*/ 218988 w 263628"/>
              <a:gd name="connsiteY3" fmla="*/ 92814 h 1081821"/>
              <a:gd name="connsiteX4" fmla="*/ 192300 w 263628"/>
              <a:gd name="connsiteY4" fmla="*/ 975272 h 1081821"/>
              <a:gd name="connsiteX5" fmla="*/ 92124 w 263628"/>
              <a:gd name="connsiteY5" fmla="*/ 1081430 h 1081821"/>
              <a:gd name="connsiteX6" fmla="*/ 0 w 263628"/>
              <a:gd name="connsiteY6" fmla="*/ 971591 h 1081821"/>
              <a:gd name="connsiteX7" fmla="*/ 33360 w 263628"/>
              <a:gd name="connsiteY7" fmla="*/ 92814 h 1081821"/>
              <a:gd name="connsiteX0" fmla="*/ 33360 w 275270"/>
              <a:gd name="connsiteY0" fmla="*/ 92814 h 1082814"/>
              <a:gd name="connsiteX1" fmla="*/ 126174 w 275270"/>
              <a:gd name="connsiteY1" fmla="*/ 0 h 1082814"/>
              <a:gd name="connsiteX2" fmla="*/ 126174 w 275270"/>
              <a:gd name="connsiteY2" fmla="*/ 0 h 1082814"/>
              <a:gd name="connsiteX3" fmla="*/ 218988 w 275270"/>
              <a:gd name="connsiteY3" fmla="*/ 92814 h 1082814"/>
              <a:gd name="connsiteX4" fmla="*/ 208980 w 275270"/>
              <a:gd name="connsiteY4" fmla="*/ 984474 h 1082814"/>
              <a:gd name="connsiteX5" fmla="*/ 92124 w 275270"/>
              <a:gd name="connsiteY5" fmla="*/ 1081430 h 1082814"/>
              <a:gd name="connsiteX6" fmla="*/ 0 w 275270"/>
              <a:gd name="connsiteY6" fmla="*/ 971591 h 1082814"/>
              <a:gd name="connsiteX7" fmla="*/ 33360 w 275270"/>
              <a:gd name="connsiteY7" fmla="*/ 92814 h 1082814"/>
              <a:gd name="connsiteX0" fmla="*/ 33360 w 275270"/>
              <a:gd name="connsiteY0" fmla="*/ 92814 h 1081622"/>
              <a:gd name="connsiteX1" fmla="*/ 126174 w 275270"/>
              <a:gd name="connsiteY1" fmla="*/ 0 h 1081622"/>
              <a:gd name="connsiteX2" fmla="*/ 126174 w 275270"/>
              <a:gd name="connsiteY2" fmla="*/ 0 h 1081622"/>
              <a:gd name="connsiteX3" fmla="*/ 218988 w 275270"/>
              <a:gd name="connsiteY3" fmla="*/ 92814 h 1081622"/>
              <a:gd name="connsiteX4" fmla="*/ 208980 w 275270"/>
              <a:gd name="connsiteY4" fmla="*/ 984474 h 1081622"/>
              <a:gd name="connsiteX5" fmla="*/ 92124 w 275270"/>
              <a:gd name="connsiteY5" fmla="*/ 1081430 h 1081622"/>
              <a:gd name="connsiteX6" fmla="*/ 0 w 275270"/>
              <a:gd name="connsiteY6" fmla="*/ 971591 h 1081622"/>
              <a:gd name="connsiteX7" fmla="*/ 33360 w 275270"/>
              <a:gd name="connsiteY7" fmla="*/ 92814 h 1081622"/>
              <a:gd name="connsiteX0" fmla="*/ 33360 w 281342"/>
              <a:gd name="connsiteY0" fmla="*/ 92814 h 1081880"/>
              <a:gd name="connsiteX1" fmla="*/ 126174 w 281342"/>
              <a:gd name="connsiteY1" fmla="*/ 0 h 1081880"/>
              <a:gd name="connsiteX2" fmla="*/ 126174 w 281342"/>
              <a:gd name="connsiteY2" fmla="*/ 0 h 1081880"/>
              <a:gd name="connsiteX3" fmla="*/ 218988 w 281342"/>
              <a:gd name="connsiteY3" fmla="*/ 92814 h 1081880"/>
              <a:gd name="connsiteX4" fmla="*/ 217320 w 281342"/>
              <a:gd name="connsiteY4" fmla="*/ 989075 h 1081880"/>
              <a:gd name="connsiteX5" fmla="*/ 92124 w 281342"/>
              <a:gd name="connsiteY5" fmla="*/ 1081430 h 1081880"/>
              <a:gd name="connsiteX6" fmla="*/ 0 w 281342"/>
              <a:gd name="connsiteY6" fmla="*/ 971591 h 1081880"/>
              <a:gd name="connsiteX7" fmla="*/ 33360 w 281342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33360 w 273003"/>
              <a:gd name="connsiteY0" fmla="*/ 92814 h 1081880"/>
              <a:gd name="connsiteX1" fmla="*/ 126174 w 273003"/>
              <a:gd name="connsiteY1" fmla="*/ 0 h 1081880"/>
              <a:gd name="connsiteX2" fmla="*/ 126174 w 273003"/>
              <a:gd name="connsiteY2" fmla="*/ 0 h 1081880"/>
              <a:gd name="connsiteX3" fmla="*/ 218988 w 273003"/>
              <a:gd name="connsiteY3" fmla="*/ 92814 h 1081880"/>
              <a:gd name="connsiteX4" fmla="*/ 217320 w 273003"/>
              <a:gd name="connsiteY4" fmla="*/ 989075 h 1081880"/>
              <a:gd name="connsiteX5" fmla="*/ 92124 w 273003"/>
              <a:gd name="connsiteY5" fmla="*/ 1081430 h 1081880"/>
              <a:gd name="connsiteX6" fmla="*/ 0 w 273003"/>
              <a:gd name="connsiteY6" fmla="*/ 971591 h 1081880"/>
              <a:gd name="connsiteX7" fmla="*/ 33360 w 273003"/>
              <a:gd name="connsiteY7" fmla="*/ 92814 h 1081880"/>
              <a:gd name="connsiteX0" fmla="*/ 15099 w 254742"/>
              <a:gd name="connsiteY0" fmla="*/ 92814 h 1081880"/>
              <a:gd name="connsiteX1" fmla="*/ 107913 w 254742"/>
              <a:gd name="connsiteY1" fmla="*/ 0 h 1081880"/>
              <a:gd name="connsiteX2" fmla="*/ 107913 w 254742"/>
              <a:gd name="connsiteY2" fmla="*/ 0 h 1081880"/>
              <a:gd name="connsiteX3" fmla="*/ 200727 w 254742"/>
              <a:gd name="connsiteY3" fmla="*/ 92814 h 1081880"/>
              <a:gd name="connsiteX4" fmla="*/ 199059 w 254742"/>
              <a:gd name="connsiteY4" fmla="*/ 989075 h 1081880"/>
              <a:gd name="connsiteX5" fmla="*/ 73863 w 254742"/>
              <a:gd name="connsiteY5" fmla="*/ 1081430 h 1081880"/>
              <a:gd name="connsiteX6" fmla="*/ 0 w 254742"/>
              <a:gd name="connsiteY6" fmla="*/ 968068 h 1081880"/>
              <a:gd name="connsiteX7" fmla="*/ 15099 w 254742"/>
              <a:gd name="connsiteY7" fmla="*/ 92814 h 1081880"/>
              <a:gd name="connsiteX0" fmla="*/ 18205 w 257848"/>
              <a:gd name="connsiteY0" fmla="*/ 92814 h 1081880"/>
              <a:gd name="connsiteX1" fmla="*/ 111019 w 257848"/>
              <a:gd name="connsiteY1" fmla="*/ 0 h 1081880"/>
              <a:gd name="connsiteX2" fmla="*/ 111019 w 257848"/>
              <a:gd name="connsiteY2" fmla="*/ 0 h 1081880"/>
              <a:gd name="connsiteX3" fmla="*/ 203833 w 257848"/>
              <a:gd name="connsiteY3" fmla="*/ 92814 h 1081880"/>
              <a:gd name="connsiteX4" fmla="*/ 202165 w 257848"/>
              <a:gd name="connsiteY4" fmla="*/ 989075 h 1081880"/>
              <a:gd name="connsiteX5" fmla="*/ 76969 w 257848"/>
              <a:gd name="connsiteY5" fmla="*/ 1081430 h 1081880"/>
              <a:gd name="connsiteX6" fmla="*/ 3106 w 257848"/>
              <a:gd name="connsiteY6" fmla="*/ 968068 h 1081880"/>
              <a:gd name="connsiteX7" fmla="*/ 18205 w 257848"/>
              <a:gd name="connsiteY7" fmla="*/ 92814 h 1081880"/>
              <a:gd name="connsiteX0" fmla="*/ 13230 w 252873"/>
              <a:gd name="connsiteY0" fmla="*/ 92814 h 1081880"/>
              <a:gd name="connsiteX1" fmla="*/ 106044 w 252873"/>
              <a:gd name="connsiteY1" fmla="*/ 0 h 1081880"/>
              <a:gd name="connsiteX2" fmla="*/ 106044 w 252873"/>
              <a:gd name="connsiteY2" fmla="*/ 0 h 1081880"/>
              <a:gd name="connsiteX3" fmla="*/ 198858 w 252873"/>
              <a:gd name="connsiteY3" fmla="*/ 92814 h 1081880"/>
              <a:gd name="connsiteX4" fmla="*/ 197190 w 252873"/>
              <a:gd name="connsiteY4" fmla="*/ 989075 h 1081880"/>
              <a:gd name="connsiteX5" fmla="*/ 71994 w 252873"/>
              <a:gd name="connsiteY5" fmla="*/ 1081430 h 1081880"/>
              <a:gd name="connsiteX6" fmla="*/ 3452 w 252873"/>
              <a:gd name="connsiteY6" fmla="*/ 968284 h 1081880"/>
              <a:gd name="connsiteX7" fmla="*/ 13230 w 252873"/>
              <a:gd name="connsiteY7" fmla="*/ 92814 h 1081880"/>
              <a:gd name="connsiteX0" fmla="*/ 11857 w 251500"/>
              <a:gd name="connsiteY0" fmla="*/ 92814 h 1109339"/>
              <a:gd name="connsiteX1" fmla="*/ 104671 w 251500"/>
              <a:gd name="connsiteY1" fmla="*/ 0 h 1109339"/>
              <a:gd name="connsiteX2" fmla="*/ 104671 w 251500"/>
              <a:gd name="connsiteY2" fmla="*/ 0 h 1109339"/>
              <a:gd name="connsiteX3" fmla="*/ 197485 w 251500"/>
              <a:gd name="connsiteY3" fmla="*/ 92814 h 1109339"/>
              <a:gd name="connsiteX4" fmla="*/ 195817 w 251500"/>
              <a:gd name="connsiteY4" fmla="*/ 989075 h 1109339"/>
              <a:gd name="connsiteX5" fmla="*/ 101464 w 251500"/>
              <a:gd name="connsiteY5" fmla="*/ 1109325 h 1109339"/>
              <a:gd name="connsiteX6" fmla="*/ 2079 w 251500"/>
              <a:gd name="connsiteY6" fmla="*/ 968284 h 1109339"/>
              <a:gd name="connsiteX7" fmla="*/ 11857 w 251500"/>
              <a:gd name="connsiteY7" fmla="*/ 92814 h 1109339"/>
              <a:gd name="connsiteX0" fmla="*/ 11857 w 267344"/>
              <a:gd name="connsiteY0" fmla="*/ 92814 h 1109356"/>
              <a:gd name="connsiteX1" fmla="*/ 104671 w 267344"/>
              <a:gd name="connsiteY1" fmla="*/ 0 h 1109356"/>
              <a:gd name="connsiteX2" fmla="*/ 104671 w 267344"/>
              <a:gd name="connsiteY2" fmla="*/ 0 h 1109356"/>
              <a:gd name="connsiteX3" fmla="*/ 197485 w 267344"/>
              <a:gd name="connsiteY3" fmla="*/ 92814 h 1109356"/>
              <a:gd name="connsiteX4" fmla="*/ 216666 w 267344"/>
              <a:gd name="connsiteY4" fmla="*/ 1000578 h 1109356"/>
              <a:gd name="connsiteX5" fmla="*/ 101464 w 267344"/>
              <a:gd name="connsiteY5" fmla="*/ 1109325 h 1109356"/>
              <a:gd name="connsiteX6" fmla="*/ 2079 w 267344"/>
              <a:gd name="connsiteY6" fmla="*/ 968284 h 1109356"/>
              <a:gd name="connsiteX7" fmla="*/ 11857 w 267344"/>
              <a:gd name="connsiteY7" fmla="*/ 92814 h 1109356"/>
              <a:gd name="connsiteX0" fmla="*/ 11522 w 267009"/>
              <a:gd name="connsiteY0" fmla="*/ 92814 h 1093317"/>
              <a:gd name="connsiteX1" fmla="*/ 104336 w 267009"/>
              <a:gd name="connsiteY1" fmla="*/ 0 h 1093317"/>
              <a:gd name="connsiteX2" fmla="*/ 104336 w 267009"/>
              <a:gd name="connsiteY2" fmla="*/ 0 h 1093317"/>
              <a:gd name="connsiteX3" fmla="*/ 197150 w 267009"/>
              <a:gd name="connsiteY3" fmla="*/ 92814 h 1093317"/>
              <a:gd name="connsiteX4" fmla="*/ 216331 w 267009"/>
              <a:gd name="connsiteY4" fmla="*/ 1000578 h 1093317"/>
              <a:gd name="connsiteX5" fmla="*/ 115651 w 267009"/>
              <a:gd name="connsiteY5" fmla="*/ 1092861 h 1093317"/>
              <a:gd name="connsiteX6" fmla="*/ 1744 w 267009"/>
              <a:gd name="connsiteY6" fmla="*/ 968284 h 1093317"/>
              <a:gd name="connsiteX7" fmla="*/ 11522 w 267009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537 w 256024"/>
              <a:gd name="connsiteY0" fmla="*/ 92814 h 1093317"/>
              <a:gd name="connsiteX1" fmla="*/ 93351 w 256024"/>
              <a:gd name="connsiteY1" fmla="*/ 0 h 1093317"/>
              <a:gd name="connsiteX2" fmla="*/ 93351 w 256024"/>
              <a:gd name="connsiteY2" fmla="*/ 0 h 1093317"/>
              <a:gd name="connsiteX3" fmla="*/ 186165 w 256024"/>
              <a:gd name="connsiteY3" fmla="*/ 92814 h 1093317"/>
              <a:gd name="connsiteX4" fmla="*/ 205346 w 256024"/>
              <a:gd name="connsiteY4" fmla="*/ 1000578 h 1093317"/>
              <a:gd name="connsiteX5" fmla="*/ 104666 w 256024"/>
              <a:gd name="connsiteY5" fmla="*/ 1092861 h 1093317"/>
              <a:gd name="connsiteX6" fmla="*/ 25844 w 256024"/>
              <a:gd name="connsiteY6" fmla="*/ 944127 h 1093317"/>
              <a:gd name="connsiteX7" fmla="*/ 537 w 256024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470 w 255957"/>
              <a:gd name="connsiteY0" fmla="*/ 92814 h 1093317"/>
              <a:gd name="connsiteX1" fmla="*/ 93284 w 255957"/>
              <a:gd name="connsiteY1" fmla="*/ 0 h 1093317"/>
              <a:gd name="connsiteX2" fmla="*/ 93284 w 255957"/>
              <a:gd name="connsiteY2" fmla="*/ 0 h 1093317"/>
              <a:gd name="connsiteX3" fmla="*/ 186098 w 255957"/>
              <a:gd name="connsiteY3" fmla="*/ 92814 h 1093317"/>
              <a:gd name="connsiteX4" fmla="*/ 205279 w 255957"/>
              <a:gd name="connsiteY4" fmla="*/ 1000578 h 1093317"/>
              <a:gd name="connsiteX5" fmla="*/ 104599 w 255957"/>
              <a:gd name="connsiteY5" fmla="*/ 1092861 h 1093317"/>
              <a:gd name="connsiteX6" fmla="*/ 50077 w 255957"/>
              <a:gd name="connsiteY6" fmla="*/ 949375 h 1093317"/>
              <a:gd name="connsiteX7" fmla="*/ 470 w 255957"/>
              <a:gd name="connsiteY7" fmla="*/ 92814 h 1093317"/>
              <a:gd name="connsiteX0" fmla="*/ 768 w 256255"/>
              <a:gd name="connsiteY0" fmla="*/ 92814 h 1093317"/>
              <a:gd name="connsiteX1" fmla="*/ 93582 w 256255"/>
              <a:gd name="connsiteY1" fmla="*/ 0 h 1093317"/>
              <a:gd name="connsiteX2" fmla="*/ 93582 w 256255"/>
              <a:gd name="connsiteY2" fmla="*/ 0 h 1093317"/>
              <a:gd name="connsiteX3" fmla="*/ 186396 w 256255"/>
              <a:gd name="connsiteY3" fmla="*/ 92814 h 1093317"/>
              <a:gd name="connsiteX4" fmla="*/ 205577 w 256255"/>
              <a:gd name="connsiteY4" fmla="*/ 1000578 h 1093317"/>
              <a:gd name="connsiteX5" fmla="*/ 104897 w 256255"/>
              <a:gd name="connsiteY5" fmla="*/ 1092861 h 1093317"/>
              <a:gd name="connsiteX6" fmla="*/ 50375 w 256255"/>
              <a:gd name="connsiteY6" fmla="*/ 949375 h 1093317"/>
              <a:gd name="connsiteX7" fmla="*/ 768 w 256255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49607 w 255487"/>
              <a:gd name="connsiteY6" fmla="*/ 949375 h 1093317"/>
              <a:gd name="connsiteX7" fmla="*/ 0 w 255487"/>
              <a:gd name="connsiteY7" fmla="*/ 92814 h 1093317"/>
              <a:gd name="connsiteX0" fmla="*/ 0 w 255487"/>
              <a:gd name="connsiteY0" fmla="*/ 92814 h 1093317"/>
              <a:gd name="connsiteX1" fmla="*/ 92814 w 255487"/>
              <a:gd name="connsiteY1" fmla="*/ 0 h 1093317"/>
              <a:gd name="connsiteX2" fmla="*/ 92814 w 255487"/>
              <a:gd name="connsiteY2" fmla="*/ 0 h 1093317"/>
              <a:gd name="connsiteX3" fmla="*/ 185628 w 255487"/>
              <a:gd name="connsiteY3" fmla="*/ 92814 h 1093317"/>
              <a:gd name="connsiteX4" fmla="*/ 204809 w 255487"/>
              <a:gd name="connsiteY4" fmla="*/ 1000578 h 1093317"/>
              <a:gd name="connsiteX5" fmla="*/ 104129 w 255487"/>
              <a:gd name="connsiteY5" fmla="*/ 1092861 h 1093317"/>
              <a:gd name="connsiteX6" fmla="*/ 64561 w 255487"/>
              <a:gd name="connsiteY6" fmla="*/ 922269 h 1093317"/>
              <a:gd name="connsiteX7" fmla="*/ 0 w 255487"/>
              <a:gd name="connsiteY7" fmla="*/ 92814 h 1093317"/>
              <a:gd name="connsiteX0" fmla="*/ 0 w 234773"/>
              <a:gd name="connsiteY0" fmla="*/ 92814 h 1093067"/>
              <a:gd name="connsiteX1" fmla="*/ 92814 w 234773"/>
              <a:gd name="connsiteY1" fmla="*/ 0 h 1093067"/>
              <a:gd name="connsiteX2" fmla="*/ 92814 w 234773"/>
              <a:gd name="connsiteY2" fmla="*/ 0 h 1093067"/>
              <a:gd name="connsiteX3" fmla="*/ 185628 w 234773"/>
              <a:gd name="connsiteY3" fmla="*/ 92814 h 1093067"/>
              <a:gd name="connsiteX4" fmla="*/ 177273 w 234773"/>
              <a:gd name="connsiteY4" fmla="*/ 996264 h 1093067"/>
              <a:gd name="connsiteX5" fmla="*/ 104129 w 234773"/>
              <a:gd name="connsiteY5" fmla="*/ 1092861 h 1093067"/>
              <a:gd name="connsiteX6" fmla="*/ 64561 w 234773"/>
              <a:gd name="connsiteY6" fmla="*/ 922269 h 1093067"/>
              <a:gd name="connsiteX7" fmla="*/ 0 w 234773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64561 w 221636"/>
              <a:gd name="connsiteY6" fmla="*/ 922269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36521 w 221636"/>
              <a:gd name="connsiteY6" fmla="*/ 90408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54997 w 221636"/>
              <a:gd name="connsiteY6" fmla="*/ 895238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70023 w 221636"/>
              <a:gd name="connsiteY6" fmla="*/ 892650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26794 w 221636"/>
              <a:gd name="connsiteY6" fmla="*/ 896283 h 1093067"/>
              <a:gd name="connsiteX7" fmla="*/ 0 w 221636"/>
              <a:gd name="connsiteY7" fmla="*/ 92814 h 1093067"/>
              <a:gd name="connsiteX0" fmla="*/ 0 w 221636"/>
              <a:gd name="connsiteY0" fmla="*/ 92814 h 1093067"/>
              <a:gd name="connsiteX1" fmla="*/ 92814 w 221636"/>
              <a:gd name="connsiteY1" fmla="*/ 0 h 1093067"/>
              <a:gd name="connsiteX2" fmla="*/ 92814 w 221636"/>
              <a:gd name="connsiteY2" fmla="*/ 0 h 1093067"/>
              <a:gd name="connsiteX3" fmla="*/ 185628 w 221636"/>
              <a:gd name="connsiteY3" fmla="*/ 92814 h 1093067"/>
              <a:gd name="connsiteX4" fmla="*/ 177273 w 221636"/>
              <a:gd name="connsiteY4" fmla="*/ 996264 h 1093067"/>
              <a:gd name="connsiteX5" fmla="*/ 104129 w 221636"/>
              <a:gd name="connsiteY5" fmla="*/ 1092861 h 1093067"/>
              <a:gd name="connsiteX6" fmla="*/ 4634 w 221636"/>
              <a:gd name="connsiteY6" fmla="*/ 911541 h 1093067"/>
              <a:gd name="connsiteX7" fmla="*/ 0 w 221636"/>
              <a:gd name="connsiteY7" fmla="*/ 92814 h 10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36" h="1093067">
                <a:moveTo>
                  <a:pt x="0" y="92814"/>
                </a:moveTo>
                <a:cubicBezTo>
                  <a:pt x="0" y="41554"/>
                  <a:pt x="41554" y="0"/>
                  <a:pt x="92814" y="0"/>
                </a:cubicBezTo>
                <a:lnTo>
                  <a:pt x="92814" y="0"/>
                </a:lnTo>
                <a:cubicBezTo>
                  <a:pt x="144074" y="0"/>
                  <a:pt x="185628" y="41554"/>
                  <a:pt x="185628" y="92814"/>
                </a:cubicBezTo>
                <a:cubicBezTo>
                  <a:pt x="185628" y="391875"/>
                  <a:pt x="271959" y="727686"/>
                  <a:pt x="177273" y="996264"/>
                </a:cubicBezTo>
                <a:cubicBezTo>
                  <a:pt x="130965" y="1098196"/>
                  <a:pt x="136179" y="1093474"/>
                  <a:pt x="104129" y="1092861"/>
                </a:cubicBezTo>
                <a:cubicBezTo>
                  <a:pt x="52869" y="1092861"/>
                  <a:pt x="-3562" y="1007231"/>
                  <a:pt x="4634" y="911541"/>
                </a:cubicBezTo>
                <a:cubicBezTo>
                  <a:pt x="38113" y="592878"/>
                  <a:pt x="74723" y="397746"/>
                  <a:pt x="0" y="92814"/>
                </a:cubicBezTo>
                <a:close/>
              </a:path>
            </a:pathLst>
          </a:custGeom>
          <a:solidFill>
            <a:srgbClr val="FFD13F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40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3078" y="2550695"/>
            <a:ext cx="132348" cy="54142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62069"/>
              </p:ext>
            </p:extLst>
          </p:nvPr>
        </p:nvGraphicFramePr>
        <p:xfrm>
          <a:off x="2510589" y="-342000"/>
          <a:ext cx="7200000" cy="72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962526" y="1937084"/>
            <a:ext cx="553453" cy="83017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432" y="1940547"/>
            <a:ext cx="554459" cy="1151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409" y="2174483"/>
            <a:ext cx="441823" cy="9176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6382" y="1828800"/>
            <a:ext cx="1421734" cy="14232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4135853" y="1808156"/>
            <a:ext cx="1066806" cy="7425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30000" sy="100000" flip="none" algn="ctr"/>
          </a:blip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5193634" y="1809874"/>
            <a:ext cx="184482" cy="74082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30000" sy="100000" flip="none" algn="ctr"/>
          </a:blip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4044615" y="2398359"/>
            <a:ext cx="1241260" cy="721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950367" y="1809874"/>
            <a:ext cx="176459" cy="74082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30000" sy="100000" flip="none" algn="ctr"/>
          </a:blip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Snip Same Side Corner Rectangle 10"/>
          <p:cNvSpPr/>
          <p:nvPr/>
        </p:nvSpPr>
        <p:spPr>
          <a:xfrm>
            <a:off x="3960396" y="2174483"/>
            <a:ext cx="1417720" cy="376212"/>
          </a:xfrm>
          <a:prstGeom prst="snip2SameRect">
            <a:avLst>
              <a:gd name="adj1" fmla="val 47731"/>
              <a:gd name="adj2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30000" sy="100000" flip="none" algn="ctr"/>
          </a:blip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0" y="208699"/>
            <a:ext cx="360000" cy="14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60000" y="208699"/>
            <a:ext cx="360000" cy="14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720000" y="208699"/>
            <a:ext cx="360000" cy="14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1080000" y="208699"/>
            <a:ext cx="360000" cy="14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0044332" y="2132993"/>
            <a:ext cx="1097280" cy="191491"/>
          </a:xfrm>
          <a:prstGeom prst="rect">
            <a:avLst/>
          </a:prstGeom>
          <a:solidFill>
            <a:srgbClr val="A24A0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10010713" y="2043886"/>
            <a:ext cx="1151685" cy="102029"/>
          </a:xfrm>
          <a:prstGeom prst="rect">
            <a:avLst/>
          </a:prstGeom>
          <a:solidFill>
            <a:srgbClr val="6B3109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b="15582"/>
          <a:stretch/>
        </p:blipFill>
        <p:spPr>
          <a:xfrm>
            <a:off x="9876581" y="1765834"/>
            <a:ext cx="335501" cy="342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b="15582"/>
          <a:stretch/>
        </p:blipFill>
        <p:spPr>
          <a:xfrm flipH="1">
            <a:off x="10317410" y="1765834"/>
            <a:ext cx="335501" cy="3425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/>
          <a:srcRect b="15582"/>
          <a:stretch/>
        </p:blipFill>
        <p:spPr>
          <a:xfrm>
            <a:off x="10505968" y="1772689"/>
            <a:ext cx="335501" cy="342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b="15582"/>
          <a:stretch/>
        </p:blipFill>
        <p:spPr>
          <a:xfrm>
            <a:off x="10687755" y="1735108"/>
            <a:ext cx="335501" cy="3425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b="15582"/>
          <a:stretch/>
        </p:blipFill>
        <p:spPr>
          <a:xfrm flipH="1">
            <a:off x="10929748" y="1765834"/>
            <a:ext cx="335501" cy="342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b="15582"/>
          <a:stretch/>
        </p:blipFill>
        <p:spPr>
          <a:xfrm>
            <a:off x="10123010" y="1735108"/>
            <a:ext cx="335501" cy="3425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/>
          <a:srcRect b="15582"/>
          <a:stretch/>
        </p:blipFill>
        <p:spPr>
          <a:xfrm flipH="1">
            <a:off x="10023545" y="1762801"/>
            <a:ext cx="335501" cy="3425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852767" y="2633909"/>
            <a:ext cx="349892" cy="48634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4906372" y="2684912"/>
            <a:ext cx="238131" cy="1530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lowchart: Manual Operation 41"/>
          <p:cNvSpPr/>
          <p:nvPr/>
        </p:nvSpPr>
        <p:spPr>
          <a:xfrm flipV="1">
            <a:off x="4812705" y="2590630"/>
            <a:ext cx="425338" cy="7086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/>
          <p:cNvSpPr/>
          <p:nvPr/>
        </p:nvSpPr>
        <p:spPr>
          <a:xfrm>
            <a:off x="4170936" y="2649211"/>
            <a:ext cx="537454" cy="247167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Straight Connector 47"/>
          <p:cNvCxnSpPr>
            <a:stCxn id="41" idx="2"/>
            <a:endCxn id="41" idx="0"/>
          </p:cNvCxnSpPr>
          <p:nvPr/>
        </p:nvCxnSpPr>
        <p:spPr>
          <a:xfrm flipV="1">
            <a:off x="4439663" y="2649211"/>
            <a:ext cx="0" cy="247167"/>
          </a:xfrm>
          <a:prstGeom prst="line">
            <a:avLst/>
          </a:prstGeom>
          <a:ln w="38100">
            <a:solidFill>
              <a:srgbClr val="6B31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653" y="2802219"/>
            <a:ext cx="858114" cy="361312"/>
          </a:xfrm>
          <a:prstGeom prst="rect">
            <a:avLst/>
          </a:prstGeom>
        </p:spPr>
      </p:pic>
      <p:sp>
        <p:nvSpPr>
          <p:cNvPr id="43" name="Flowchart: Manual Operation 42"/>
          <p:cNvSpPr/>
          <p:nvPr/>
        </p:nvSpPr>
        <p:spPr>
          <a:xfrm flipV="1">
            <a:off x="4119988" y="2590630"/>
            <a:ext cx="640537" cy="79822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25" y="3415054"/>
            <a:ext cx="554459" cy="115156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89" y="1943108"/>
            <a:ext cx="554459" cy="115156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55" y="2684912"/>
            <a:ext cx="554459" cy="115156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76" y="1246790"/>
            <a:ext cx="554459" cy="115156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926" y="3411364"/>
            <a:ext cx="554459" cy="115156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75" y="3987148"/>
            <a:ext cx="554459" cy="115156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74" y="4145711"/>
            <a:ext cx="554459" cy="115156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04" y="4145711"/>
            <a:ext cx="554459" cy="115156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55" y="4804000"/>
            <a:ext cx="554459" cy="115156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06" y="5577493"/>
            <a:ext cx="554459" cy="115156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157" y="5577493"/>
            <a:ext cx="554459" cy="115156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08" y="5577493"/>
            <a:ext cx="554459" cy="115156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06" y="4914886"/>
            <a:ext cx="554459" cy="11515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22" y="4145710"/>
            <a:ext cx="554459" cy="115156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18" y="1246790"/>
            <a:ext cx="554459" cy="11515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164" y="2043886"/>
            <a:ext cx="554459" cy="115156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160" y="2751497"/>
            <a:ext cx="554459" cy="115156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620" y="3411363"/>
            <a:ext cx="554459" cy="115156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18" y="4145710"/>
            <a:ext cx="554459" cy="115156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16" y="-927767"/>
            <a:ext cx="554459" cy="115156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59" y="-917784"/>
            <a:ext cx="554459" cy="11515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02" y="-907801"/>
            <a:ext cx="554459" cy="115156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05" y="-897818"/>
            <a:ext cx="554459" cy="115156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648" y="-887835"/>
            <a:ext cx="554459" cy="115156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691" y="-877852"/>
            <a:ext cx="554459" cy="115156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34" y="-867869"/>
            <a:ext cx="554459" cy="115156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77" y="-857886"/>
            <a:ext cx="554459" cy="115156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820" y="-847903"/>
            <a:ext cx="554459" cy="115156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863" y="-837920"/>
            <a:ext cx="554459" cy="115156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94" y="-222280"/>
            <a:ext cx="554459" cy="115156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837" y="-212297"/>
            <a:ext cx="554459" cy="1151569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80" y="-202314"/>
            <a:ext cx="554459" cy="115156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83" y="-192331"/>
            <a:ext cx="554459" cy="115156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26" y="-182348"/>
            <a:ext cx="554459" cy="115156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69" y="-172365"/>
            <a:ext cx="554459" cy="115156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12" y="-162382"/>
            <a:ext cx="554459" cy="115156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255" y="-152399"/>
            <a:ext cx="554459" cy="115156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298" y="-142416"/>
            <a:ext cx="554459" cy="115156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341" y="-132433"/>
            <a:ext cx="554459" cy="115156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454" y="583539"/>
            <a:ext cx="554459" cy="115156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22" y="476467"/>
            <a:ext cx="554459" cy="115156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818" y="557925"/>
            <a:ext cx="554459" cy="115156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86" y="450853"/>
            <a:ext cx="554459" cy="115156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29" y="1120241"/>
            <a:ext cx="554459" cy="115156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24" y="544457"/>
            <a:ext cx="554459" cy="115156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16" y="1968683"/>
            <a:ext cx="554459" cy="115156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94" y="4175775"/>
            <a:ext cx="554459" cy="115156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065" y="583539"/>
            <a:ext cx="554459" cy="1151569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772" y="4211844"/>
            <a:ext cx="554459" cy="115156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08" y="5577493"/>
            <a:ext cx="554459" cy="115156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02" y="4864216"/>
            <a:ext cx="554459" cy="115156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89" y="4943427"/>
            <a:ext cx="554459" cy="1151569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450" y="5484452"/>
            <a:ext cx="554459" cy="115156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87" y="5575936"/>
            <a:ext cx="554459" cy="1151569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25" y="5560392"/>
            <a:ext cx="554459" cy="115156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24" y="5575936"/>
            <a:ext cx="554459" cy="115156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16" y="5575936"/>
            <a:ext cx="554459" cy="1151569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23233" y="3446686"/>
            <a:ext cx="1440000" cy="14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4"/>
          <a:srcRect b="15582"/>
          <a:stretch/>
        </p:blipFill>
        <p:spPr>
          <a:xfrm>
            <a:off x="844487" y="3771539"/>
            <a:ext cx="335501" cy="3425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4"/>
          <a:srcRect b="15582"/>
          <a:stretch/>
        </p:blipFill>
        <p:spPr>
          <a:xfrm flipH="1">
            <a:off x="262120" y="3771539"/>
            <a:ext cx="335501" cy="3425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4"/>
          <a:srcRect b="15582"/>
          <a:stretch/>
        </p:blipFill>
        <p:spPr>
          <a:xfrm flipH="1">
            <a:off x="508986" y="4211844"/>
            <a:ext cx="335501" cy="3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13" y="35368"/>
            <a:ext cx="7200000" cy="7775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264" b="543"/>
          <a:stretch/>
        </p:blipFill>
        <p:spPr>
          <a:xfrm>
            <a:off x="-4124256" y="0"/>
            <a:ext cx="7200000" cy="720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6625" b="759"/>
          <a:stretch/>
        </p:blipFill>
        <p:spPr>
          <a:xfrm>
            <a:off x="-3900571" y="-507999"/>
            <a:ext cx="7200000" cy="71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0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272" y="841248"/>
            <a:ext cx="4320000" cy="43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1079500" ty="1079500" sx="50000" sy="50000" flip="none" algn="ctr"/>
          </a:blip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58542"/>
              </p:ext>
            </p:extLst>
          </p:nvPr>
        </p:nvGraphicFramePr>
        <p:xfrm>
          <a:off x="7260336" y="153619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76272" y="1536192"/>
            <a:ext cx="4320000" cy="1646928"/>
          </a:xfrm>
          <a:prstGeom prst="rect">
            <a:avLst/>
          </a:prstGeom>
          <a:solidFill>
            <a:srgbClr val="DAA600"/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4589402" y="2074704"/>
            <a:ext cx="1501128" cy="642096"/>
          </a:xfrm>
          <a:prstGeom prst="rect">
            <a:avLst/>
          </a:prstGeom>
          <a:solidFill>
            <a:srgbClr val="92D050"/>
          </a:solidFill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2176272" y="841248"/>
            <a:ext cx="4320000" cy="694944"/>
          </a:xfrm>
          <a:prstGeom prst="rect">
            <a:avLst/>
          </a:prstGeom>
          <a:solidFill>
            <a:srgbClr val="C09100"/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2176272" y="3183120"/>
            <a:ext cx="4320000" cy="513072"/>
          </a:xfrm>
          <a:custGeom>
            <a:avLst/>
            <a:gdLst>
              <a:gd name="connsiteX0" fmla="*/ 0 w 4320000"/>
              <a:gd name="connsiteY0" fmla="*/ 0 h 836208"/>
              <a:gd name="connsiteX1" fmla="*/ 4320000 w 4320000"/>
              <a:gd name="connsiteY1" fmla="*/ 0 h 836208"/>
              <a:gd name="connsiteX2" fmla="*/ 4320000 w 4320000"/>
              <a:gd name="connsiteY2" fmla="*/ 836208 h 836208"/>
              <a:gd name="connsiteX3" fmla="*/ 4116816 w 4320000"/>
              <a:gd name="connsiteY3" fmla="*/ 836208 h 836208"/>
              <a:gd name="connsiteX4" fmla="*/ 4116816 w 4320000"/>
              <a:gd name="connsiteY4" fmla="*/ 328176 h 836208"/>
              <a:gd name="connsiteX5" fmla="*/ 2251440 w 4320000"/>
              <a:gd name="connsiteY5" fmla="*/ 328176 h 836208"/>
              <a:gd name="connsiteX6" fmla="*/ 2251440 w 4320000"/>
              <a:gd name="connsiteY6" fmla="*/ 836208 h 836208"/>
              <a:gd name="connsiteX7" fmla="*/ 2048256 w 4320000"/>
              <a:gd name="connsiteY7" fmla="*/ 836208 h 836208"/>
              <a:gd name="connsiteX8" fmla="*/ 2048256 w 4320000"/>
              <a:gd name="connsiteY8" fmla="*/ 324144 h 836208"/>
              <a:gd name="connsiteX9" fmla="*/ 182880 w 4320000"/>
              <a:gd name="connsiteY9" fmla="*/ 324144 h 836208"/>
              <a:gd name="connsiteX10" fmla="*/ 182880 w 4320000"/>
              <a:gd name="connsiteY10" fmla="*/ 836208 h 836208"/>
              <a:gd name="connsiteX11" fmla="*/ 0 w 4320000"/>
              <a:gd name="connsiteY11" fmla="*/ 836208 h 8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20000" h="836208">
                <a:moveTo>
                  <a:pt x="0" y="0"/>
                </a:moveTo>
                <a:lnTo>
                  <a:pt x="4320000" y="0"/>
                </a:lnTo>
                <a:lnTo>
                  <a:pt x="4320000" y="836208"/>
                </a:lnTo>
                <a:lnTo>
                  <a:pt x="4116816" y="836208"/>
                </a:lnTo>
                <a:lnTo>
                  <a:pt x="4116816" y="328176"/>
                </a:lnTo>
                <a:lnTo>
                  <a:pt x="2251440" y="328176"/>
                </a:lnTo>
                <a:lnTo>
                  <a:pt x="2251440" y="836208"/>
                </a:lnTo>
                <a:lnTo>
                  <a:pt x="2048256" y="836208"/>
                </a:lnTo>
                <a:lnTo>
                  <a:pt x="2048256" y="324144"/>
                </a:lnTo>
                <a:lnTo>
                  <a:pt x="182880" y="324144"/>
                </a:lnTo>
                <a:lnTo>
                  <a:pt x="182880" y="836208"/>
                </a:lnTo>
                <a:lnTo>
                  <a:pt x="0" y="836208"/>
                </a:lnTo>
                <a:close/>
              </a:path>
            </a:pathLst>
          </a:custGeom>
          <a:solidFill>
            <a:srgbClr val="DAA600"/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 rot="16200000">
            <a:off x="2835749" y="3180923"/>
            <a:ext cx="719735" cy="7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12700" ty="12700" sx="50000" sy="50000" flip="none" algn="ctr"/>
          </a:blip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2391508" y="994584"/>
            <a:ext cx="801858" cy="914400"/>
          </a:xfrm>
          <a:prstGeom prst="rect">
            <a:avLst/>
          </a:prstGeom>
          <a:solidFill>
            <a:srgbClr val="C09100"/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2391508" y="1223887"/>
            <a:ext cx="801858" cy="730313"/>
          </a:xfrm>
          <a:prstGeom prst="rect">
            <a:avLst/>
          </a:prstGeom>
          <a:solidFill>
            <a:srgbClr val="DAA600"/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Connector 16"/>
          <p:cNvCxnSpPr>
            <a:stCxn id="14" idx="0"/>
            <a:endCxn id="14" idx="2"/>
          </p:cNvCxnSpPr>
          <p:nvPr/>
        </p:nvCxnSpPr>
        <p:spPr>
          <a:xfrm>
            <a:off x="2792437" y="1223887"/>
            <a:ext cx="0" cy="730313"/>
          </a:xfrm>
          <a:prstGeom prst="line">
            <a:avLst/>
          </a:prstGeom>
          <a:ln w="38100">
            <a:solidFill>
              <a:srgbClr val="88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2053" y="625642"/>
            <a:ext cx="1058779" cy="598245"/>
          </a:xfrm>
          <a:prstGeom prst="rect">
            <a:avLst/>
          </a:prstGeom>
          <a:solidFill>
            <a:srgbClr val="DAA600"/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782052" y="625642"/>
            <a:ext cx="1058779" cy="37363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Connector 21"/>
          <p:cNvCxnSpPr>
            <a:stCxn id="20" idx="2"/>
            <a:endCxn id="20" idx="0"/>
          </p:cNvCxnSpPr>
          <p:nvPr/>
        </p:nvCxnSpPr>
        <p:spPr>
          <a:xfrm flipV="1">
            <a:off x="1311442" y="625642"/>
            <a:ext cx="0" cy="3736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46739" y="794459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840146" y="798028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/>
          <p:cNvCxnSpPr>
            <a:stCxn id="19" idx="2"/>
            <a:endCxn id="20" idx="2"/>
          </p:cNvCxnSpPr>
          <p:nvPr/>
        </p:nvCxnSpPr>
        <p:spPr>
          <a:xfrm flipH="1" flipV="1">
            <a:off x="1311442" y="999277"/>
            <a:ext cx="1" cy="2246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31166" y="1018380"/>
            <a:ext cx="95328" cy="186533"/>
          </a:xfrm>
          <a:prstGeom prst="rect">
            <a:avLst/>
          </a:prstGeom>
          <a:solidFill>
            <a:srgbClr val="C0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1198772" y="1018380"/>
            <a:ext cx="95328" cy="186533"/>
          </a:xfrm>
          <a:prstGeom prst="rect">
            <a:avLst/>
          </a:prstGeom>
          <a:solidFill>
            <a:srgbClr val="C0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782052" y="445294"/>
            <a:ext cx="1058779" cy="180348"/>
          </a:xfrm>
          <a:prstGeom prst="rect">
            <a:avLst/>
          </a:prstGeom>
          <a:solidFill>
            <a:srgbClr val="C09100"/>
          </a:solidFill>
          <a:ln w="38100">
            <a:solidFill>
              <a:srgbClr val="88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03" y="1214702"/>
            <a:ext cx="867976" cy="646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76272" y="5314584"/>
            <a:ext cx="432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2176272" y="994584"/>
            <a:ext cx="4320000" cy="43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79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zenon tan</dc:creator>
  <cp:lastModifiedBy>zenon tan</cp:lastModifiedBy>
  <cp:revision>86</cp:revision>
  <dcterms:created xsi:type="dcterms:W3CDTF">2016-02-24T05:10:15Z</dcterms:created>
  <dcterms:modified xsi:type="dcterms:W3CDTF">2016-04-11T03:13:39Z</dcterms:modified>
</cp:coreProperties>
</file>