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D4D4D"/>
    <a:srgbClr val="C4976A"/>
    <a:srgbClr val="7A5B42"/>
    <a:srgbClr val="848484"/>
    <a:srgbClr val="93CDDD"/>
    <a:srgbClr val="FF9311"/>
    <a:srgbClr val="C3D69B"/>
    <a:srgbClr val="57412F"/>
    <a:srgbClr val="8D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3073" autoAdjust="0"/>
  </p:normalViewPr>
  <p:slideViewPr>
    <p:cSldViewPr>
      <p:cViewPr>
        <p:scale>
          <a:sx n="70" d="100"/>
          <a:sy n="70" d="100"/>
        </p:scale>
        <p:origin x="990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BB378-A9BC-44AE-8A4E-7C89F4FC7C69}" type="datetimeFigureOut">
              <a:rPr lang="en-SG" smtClean="0"/>
              <a:t>28/5/2016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2A8E3-9E4A-4534-A41E-3FE12AAE1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59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A8E3-9E4A-4534-A41E-3FE12AAE173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58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A8E3-9E4A-4534-A41E-3FE12AAE173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47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1700" y="921327"/>
            <a:ext cx="8305800" cy="4343400"/>
          </a:xfrm>
          <a:custGeom>
            <a:avLst/>
            <a:gdLst/>
            <a:ahLst/>
            <a:cxnLst/>
            <a:rect l="l" t="t" r="r" b="b"/>
            <a:pathLst>
              <a:path w="8305800" h="4343400">
                <a:moveTo>
                  <a:pt x="3441707" y="304800"/>
                </a:moveTo>
                <a:cubicBezTo>
                  <a:pt x="3245311" y="304800"/>
                  <a:pt x="3086100" y="464011"/>
                  <a:pt x="3086100" y="660407"/>
                </a:cubicBezTo>
                <a:lnTo>
                  <a:pt x="3086100" y="3682993"/>
                </a:lnTo>
                <a:cubicBezTo>
                  <a:pt x="3086100" y="3879389"/>
                  <a:pt x="3245311" y="4038600"/>
                  <a:pt x="3441707" y="4038600"/>
                </a:cubicBezTo>
                <a:lnTo>
                  <a:pt x="4864093" y="4038600"/>
                </a:lnTo>
                <a:cubicBezTo>
                  <a:pt x="5060489" y="4038600"/>
                  <a:pt x="5219700" y="3879389"/>
                  <a:pt x="5219700" y="3682993"/>
                </a:cubicBezTo>
                <a:lnTo>
                  <a:pt x="5219700" y="660407"/>
                </a:lnTo>
                <a:cubicBezTo>
                  <a:pt x="5219700" y="464011"/>
                  <a:pt x="5060489" y="304800"/>
                  <a:pt x="4864093" y="304800"/>
                </a:cubicBezTo>
                <a:close/>
                <a:moveTo>
                  <a:pt x="0" y="0"/>
                </a:moveTo>
                <a:lnTo>
                  <a:pt x="8305800" y="0"/>
                </a:lnTo>
                <a:lnTo>
                  <a:pt x="8305800" y="4343400"/>
                </a:lnTo>
                <a:lnTo>
                  <a:pt x="0" y="43434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5267885" y="1226127"/>
            <a:ext cx="2133600" cy="3733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5267885" y="1226127"/>
            <a:ext cx="2133600" cy="3562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r="2709"/>
          <a:stretch/>
        </p:blipFill>
        <p:spPr bwMode="auto">
          <a:xfrm>
            <a:off x="5257800" y="3657600"/>
            <a:ext cx="2133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5267885" y="1226127"/>
            <a:ext cx="2133600" cy="35623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7543800" y="2667000"/>
            <a:ext cx="381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605713" y="2736056"/>
            <a:ext cx="257175" cy="76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7596466" y="28582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675304" y="28582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754142" y="28593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7832980" y="28593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7596466" y="29326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/>
          <p:cNvSpPr/>
          <p:nvPr/>
        </p:nvSpPr>
        <p:spPr>
          <a:xfrm>
            <a:off x="7675304" y="29326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7754142" y="29337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832980" y="29337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7596466" y="30106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/>
          <p:cNvSpPr/>
          <p:nvPr/>
        </p:nvSpPr>
        <p:spPr>
          <a:xfrm>
            <a:off x="7675304" y="301066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7754142" y="30117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7832980" y="3011719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7596466" y="3085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/>
          <p:cNvSpPr/>
          <p:nvPr/>
        </p:nvSpPr>
        <p:spPr>
          <a:xfrm>
            <a:off x="7675304" y="3085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/>
          <p:cNvSpPr/>
          <p:nvPr/>
        </p:nvSpPr>
        <p:spPr>
          <a:xfrm>
            <a:off x="7754142" y="30861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7832980" y="30861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5229368" y="1226128"/>
            <a:ext cx="37338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6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517"/>
            <a:ext cx="11201399" cy="4841382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28600" y="3886200"/>
            <a:ext cx="11201399" cy="2362200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28600" y="228600"/>
            <a:ext cx="11201399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19668"/>
            <a:ext cx="1228415" cy="172257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029200" y="47906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INSERT CHARACTER</a:t>
            </a:r>
            <a:endParaRPr lang="en-SG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119667"/>
            <a:ext cx="1228415" cy="17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2878946" y="254360"/>
            <a:ext cx="12132454" cy="5994039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887273" y="2133600"/>
            <a:ext cx="3132527" cy="4114800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2895600" y="228600"/>
            <a:ext cx="12115800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396539" y="88986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INSERT CHARACTER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10202779" y="254359"/>
            <a:ext cx="4808621" cy="3708041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967" y="2114550"/>
            <a:ext cx="1228415" cy="172257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3030200" y="4191000"/>
            <a:ext cx="838200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/>
          <p:cNvCxnSpPr/>
          <p:nvPr/>
        </p:nvCxnSpPr>
        <p:spPr>
          <a:xfrm>
            <a:off x="13868400" y="5269996"/>
            <a:ext cx="0" cy="82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30200" y="5422396"/>
            <a:ext cx="0" cy="6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020800" y="5029200"/>
            <a:ext cx="533400" cy="39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54200" y="5085594"/>
            <a:ext cx="0" cy="6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020800" y="5105400"/>
            <a:ext cx="0" cy="6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249400" y="4648200"/>
            <a:ext cx="0" cy="6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554200" y="4596392"/>
            <a:ext cx="0" cy="6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211300" y="4407404"/>
            <a:ext cx="457200" cy="405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8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599" y="228600"/>
            <a:ext cx="11734800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28600" y="2759199"/>
            <a:ext cx="11734799" cy="3451101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28600" y="228600"/>
            <a:ext cx="11734800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97844"/>
            <a:ext cx="1447800" cy="20302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81600" y="3714750"/>
            <a:ext cx="11430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562600" y="3733800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/>
              <a:t>!</a:t>
            </a:r>
            <a:endParaRPr lang="en-SG" sz="6000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86400" y="4724400"/>
            <a:ext cx="533400" cy="3048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2334094" y="251759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ounded Rectangle 1"/>
          <p:cNvSpPr/>
          <p:nvPr/>
        </p:nvSpPr>
        <p:spPr>
          <a:xfrm>
            <a:off x="2910840" y="241208"/>
            <a:ext cx="7517721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887273" y="1992895"/>
            <a:ext cx="7541288" cy="4636505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922" y="292670"/>
            <a:ext cx="1166787" cy="1636154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 rot="20656348">
            <a:off x="4577057" y="5137673"/>
            <a:ext cx="1871440" cy="640477"/>
            <a:chOff x="4213860" y="4121426"/>
            <a:chExt cx="4274820" cy="1607750"/>
          </a:xfrm>
          <a:solidFill>
            <a:schemeClr val="bg1"/>
          </a:solidFill>
        </p:grpSpPr>
        <p:sp>
          <p:nvSpPr>
            <p:cNvPr id="8" name="Freeform 7"/>
            <p:cNvSpPr/>
            <p:nvPr/>
          </p:nvSpPr>
          <p:spPr>
            <a:xfrm>
              <a:off x="4229099" y="4711345"/>
              <a:ext cx="4244341" cy="1017831"/>
            </a:xfrm>
            <a:custGeom>
              <a:avLst/>
              <a:gdLst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51960"/>
                <a:gd name="connsiteY0" fmla="*/ 0 h 960120"/>
                <a:gd name="connsiteX1" fmla="*/ 4251960 w 4251960"/>
                <a:gd name="connsiteY1" fmla="*/ 15240 h 960120"/>
                <a:gd name="connsiteX2" fmla="*/ 2087880 w 4251960"/>
                <a:gd name="connsiteY2" fmla="*/ 960120 h 960120"/>
                <a:gd name="connsiteX3" fmla="*/ 0 w 4251960"/>
                <a:gd name="connsiteY3" fmla="*/ 0 h 96012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47875"/>
                <a:gd name="connsiteY0" fmla="*/ 32702 h 1043940"/>
                <a:gd name="connsiteX1" fmla="*/ 4247875 w 4247875"/>
                <a:gd name="connsiteY1" fmla="*/ 0 h 1043940"/>
                <a:gd name="connsiteX2" fmla="*/ 2099035 w 4247875"/>
                <a:gd name="connsiteY2" fmla="*/ 1043940 h 1043940"/>
                <a:gd name="connsiteX3" fmla="*/ 0 w 4247875"/>
                <a:gd name="connsiteY3" fmla="*/ 3270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2121" h="1043940">
                  <a:moveTo>
                    <a:pt x="0" y="13652"/>
                  </a:moveTo>
                  <a:cubicBezTo>
                    <a:pt x="1229483" y="519401"/>
                    <a:pt x="2995750" y="556255"/>
                    <a:pt x="4262121" y="0"/>
                  </a:cubicBezTo>
                  <a:cubicBezTo>
                    <a:pt x="3718561" y="665480"/>
                    <a:pt x="2984501" y="1033780"/>
                    <a:pt x="2113281" y="1043940"/>
                  </a:cubicBezTo>
                  <a:cubicBezTo>
                    <a:pt x="1295401" y="980440"/>
                    <a:pt x="756920" y="839152"/>
                    <a:pt x="0" y="136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4213860" y="4121426"/>
              <a:ext cx="4274820" cy="106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5101979" y="4385135"/>
              <a:ext cx="2498579" cy="539379"/>
            </a:xfrm>
            <a:prstGeom prst="ellipse">
              <a:avLst/>
            </a:prstGeom>
            <a:solidFill>
              <a:srgbClr val="848484"/>
            </a:solidFill>
            <a:ln w="2857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86" y="4857442"/>
            <a:ext cx="1774090" cy="112176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948354" y="1608903"/>
            <a:ext cx="5527716" cy="11436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108133" y="762000"/>
            <a:ext cx="288000" cy="288000"/>
            <a:chOff x="76200" y="1751534"/>
            <a:chExt cx="2520000" cy="2520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751534"/>
              <a:ext cx="2520000" cy="2520000"/>
            </a:xfrm>
            <a:prstGeom prst="roundRect">
              <a:avLst>
                <a:gd name="adj" fmla="val 9226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9342" y="2219073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74269" y="3238500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8537" y="3238500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948354" y="1245486"/>
            <a:ext cx="5527716" cy="6091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28599"/>
            <a:ext cx="7543718" cy="6400801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/>
          <p:cNvGrpSpPr/>
          <p:nvPr/>
        </p:nvGrpSpPr>
        <p:grpSpPr>
          <a:xfrm>
            <a:off x="4346177" y="762000"/>
            <a:ext cx="288000" cy="288000"/>
            <a:chOff x="76200" y="1751534"/>
            <a:chExt cx="2520000" cy="2520000"/>
          </a:xfrm>
        </p:grpSpPr>
        <p:sp>
          <p:nvSpPr>
            <p:cNvPr id="28" name="Rounded Rectangle 27"/>
            <p:cNvSpPr/>
            <p:nvPr/>
          </p:nvSpPr>
          <p:spPr>
            <a:xfrm>
              <a:off x="76200" y="1751534"/>
              <a:ext cx="2520000" cy="2520000"/>
            </a:xfrm>
            <a:prstGeom prst="roundRect">
              <a:avLst>
                <a:gd name="adj" fmla="val 9226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39342" y="2219073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4269" y="3238500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8537" y="3238500"/>
              <a:ext cx="193715" cy="603418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318406" y="2093868"/>
            <a:ext cx="685800" cy="459328"/>
          </a:xfrm>
          <a:prstGeom prst="roundRect">
            <a:avLst>
              <a:gd name="adj" fmla="val 5262"/>
            </a:avLst>
          </a:prstGeom>
          <a:solidFill>
            <a:srgbClr val="93CDD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4082255" y="2093868"/>
            <a:ext cx="685800" cy="459328"/>
          </a:xfrm>
          <a:prstGeom prst="roundRect">
            <a:avLst>
              <a:gd name="adj" fmla="val 5262"/>
            </a:avLst>
          </a:prstGeom>
          <a:solidFill>
            <a:srgbClr val="93CDD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6551608" y="2093868"/>
            <a:ext cx="685800" cy="459328"/>
          </a:xfrm>
          <a:prstGeom prst="roundRect">
            <a:avLst>
              <a:gd name="adj" fmla="val 5262"/>
            </a:avLst>
          </a:prstGeom>
          <a:solidFill>
            <a:srgbClr val="93CDD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ounded Rectangle 33"/>
          <p:cNvSpPr/>
          <p:nvPr/>
        </p:nvSpPr>
        <p:spPr>
          <a:xfrm>
            <a:off x="7315200" y="2093868"/>
            <a:ext cx="685800" cy="459328"/>
          </a:xfrm>
          <a:prstGeom prst="roundRect">
            <a:avLst>
              <a:gd name="adj" fmla="val 5262"/>
            </a:avLst>
          </a:prstGeom>
          <a:solidFill>
            <a:srgbClr val="93CDD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4104915" y="3176678"/>
            <a:ext cx="1249202" cy="491603"/>
          </a:xfrm>
          <a:custGeom>
            <a:avLst/>
            <a:gdLst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4921" h="977900">
                <a:moveTo>
                  <a:pt x="2478571" y="0"/>
                </a:moveTo>
                <a:lnTo>
                  <a:pt x="2441786" y="305778"/>
                </a:lnTo>
                <a:lnTo>
                  <a:pt x="2457734" y="316530"/>
                </a:lnTo>
                <a:cubicBezTo>
                  <a:pt x="2474532" y="333328"/>
                  <a:pt x="2484921" y="356533"/>
                  <a:pt x="2484921" y="382165"/>
                </a:cubicBezTo>
                <a:lnTo>
                  <a:pt x="2484921" y="753440"/>
                </a:lnTo>
                <a:cubicBezTo>
                  <a:pt x="2484921" y="804704"/>
                  <a:pt x="2443363" y="846262"/>
                  <a:pt x="2392099" y="846262"/>
                </a:cubicBezTo>
                <a:lnTo>
                  <a:pt x="2349230" y="846262"/>
                </a:lnTo>
                <a:lnTo>
                  <a:pt x="216080" y="977900"/>
                </a:lnTo>
                <a:lnTo>
                  <a:pt x="0" y="508000"/>
                </a:lnTo>
                <a:cubicBezTo>
                  <a:pt x="139817" y="348192"/>
                  <a:pt x="265346" y="221720"/>
                  <a:pt x="419450" y="114300"/>
                </a:cubicBezTo>
                <a:lnTo>
                  <a:pt x="247857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4906905" y="2042961"/>
            <a:ext cx="685800" cy="243239"/>
          </a:xfrm>
          <a:prstGeom prst="roundRect">
            <a:avLst>
              <a:gd name="adj" fmla="val 5262"/>
            </a:avLst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5680570" y="2042961"/>
            <a:ext cx="685800" cy="243239"/>
          </a:xfrm>
          <a:prstGeom prst="roundRect">
            <a:avLst>
              <a:gd name="adj" fmla="val 5262"/>
            </a:avLst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4911928" y="2347561"/>
            <a:ext cx="685800" cy="243239"/>
          </a:xfrm>
          <a:prstGeom prst="roundRect">
            <a:avLst>
              <a:gd name="adj" fmla="val 5262"/>
            </a:avLst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ounded Rectangle 37"/>
          <p:cNvSpPr/>
          <p:nvPr/>
        </p:nvSpPr>
        <p:spPr>
          <a:xfrm>
            <a:off x="5680570" y="2346111"/>
            <a:ext cx="685800" cy="243239"/>
          </a:xfrm>
          <a:prstGeom prst="roundRect">
            <a:avLst>
              <a:gd name="adj" fmla="val 5262"/>
            </a:avLst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 rot="1089221">
            <a:off x="4534113" y="2967855"/>
            <a:ext cx="1898915" cy="618927"/>
          </a:xfrm>
          <a:custGeom>
            <a:avLst/>
            <a:gdLst>
              <a:gd name="connsiteX0" fmla="*/ 0 w 3289300"/>
              <a:gd name="connsiteY0" fmla="*/ 558800 h 952500"/>
              <a:gd name="connsiteX1" fmla="*/ 1727200 w 3289300"/>
              <a:gd name="connsiteY1" fmla="*/ 952500 h 952500"/>
              <a:gd name="connsiteX2" fmla="*/ 3289300 w 3289300"/>
              <a:gd name="connsiteY2" fmla="*/ 558800 h 952500"/>
              <a:gd name="connsiteX3" fmla="*/ 1676400 w 3289300"/>
              <a:gd name="connsiteY3" fmla="*/ 0 h 952500"/>
              <a:gd name="connsiteX4" fmla="*/ 0 w 3289300"/>
              <a:gd name="connsiteY4" fmla="*/ 558800 h 952500"/>
              <a:gd name="connsiteX0" fmla="*/ 0 w 3289300"/>
              <a:gd name="connsiteY0" fmla="*/ 0 h 393700"/>
              <a:gd name="connsiteX1" fmla="*/ 1727200 w 3289300"/>
              <a:gd name="connsiteY1" fmla="*/ 393700 h 393700"/>
              <a:gd name="connsiteX2" fmla="*/ 3289300 w 3289300"/>
              <a:gd name="connsiteY2" fmla="*/ 0 h 393700"/>
              <a:gd name="connsiteX3" fmla="*/ 0 w 3289300"/>
              <a:gd name="connsiteY3" fmla="*/ 0 h 393700"/>
              <a:gd name="connsiteX0" fmla="*/ 0 w 3289300"/>
              <a:gd name="connsiteY0" fmla="*/ 400755 h 794455"/>
              <a:gd name="connsiteX1" fmla="*/ 1727200 w 3289300"/>
              <a:gd name="connsiteY1" fmla="*/ 794455 h 794455"/>
              <a:gd name="connsiteX2" fmla="*/ 3289300 w 3289300"/>
              <a:gd name="connsiteY2" fmla="*/ 400755 h 794455"/>
              <a:gd name="connsiteX3" fmla="*/ 0 w 3289300"/>
              <a:gd name="connsiteY3" fmla="*/ 400755 h 794455"/>
              <a:gd name="connsiteX0" fmla="*/ 0 w 3289300"/>
              <a:gd name="connsiteY0" fmla="*/ 546751 h 940451"/>
              <a:gd name="connsiteX1" fmla="*/ 1727200 w 3289300"/>
              <a:gd name="connsiteY1" fmla="*/ 940451 h 940451"/>
              <a:gd name="connsiteX2" fmla="*/ 3289300 w 3289300"/>
              <a:gd name="connsiteY2" fmla="*/ 546751 h 940451"/>
              <a:gd name="connsiteX3" fmla="*/ 0 w 3289300"/>
              <a:gd name="connsiteY3" fmla="*/ 546751 h 94045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541491"/>
              <a:gd name="connsiteX1" fmla="*/ 3289300 w 3289300"/>
              <a:gd name="connsiteY1" fmla="*/ 541491 h 541491"/>
              <a:gd name="connsiteX2" fmla="*/ 0 w 3289300"/>
              <a:gd name="connsiteY2" fmla="*/ 541491 h 541491"/>
              <a:gd name="connsiteX0" fmla="*/ 0 w 3289300"/>
              <a:gd name="connsiteY0" fmla="*/ 562591 h 562591"/>
              <a:gd name="connsiteX1" fmla="*/ 3289300 w 3289300"/>
              <a:gd name="connsiteY1" fmla="*/ 562591 h 562591"/>
              <a:gd name="connsiteX2" fmla="*/ 0 w 3289300"/>
              <a:gd name="connsiteY2" fmla="*/ 562591 h 562591"/>
              <a:gd name="connsiteX0" fmla="*/ 0 w 3289300"/>
              <a:gd name="connsiteY0" fmla="*/ 570782 h 570782"/>
              <a:gd name="connsiteX1" fmla="*/ 3289300 w 3289300"/>
              <a:gd name="connsiteY1" fmla="*/ 570782 h 570782"/>
              <a:gd name="connsiteX2" fmla="*/ 0 w 3289300"/>
              <a:gd name="connsiteY2" fmla="*/ 570782 h 570782"/>
              <a:gd name="connsiteX0" fmla="*/ 0 w 3289300"/>
              <a:gd name="connsiteY0" fmla="*/ 570782 h 869937"/>
              <a:gd name="connsiteX1" fmla="*/ 3289300 w 3289300"/>
              <a:gd name="connsiteY1" fmla="*/ 570782 h 869937"/>
              <a:gd name="connsiteX2" fmla="*/ 0 w 3289300"/>
              <a:gd name="connsiteY2" fmla="*/ 570782 h 869937"/>
              <a:gd name="connsiteX0" fmla="*/ 0 w 3289300"/>
              <a:gd name="connsiteY0" fmla="*/ 570782 h 977473"/>
              <a:gd name="connsiteX1" fmla="*/ 3289300 w 3289300"/>
              <a:gd name="connsiteY1" fmla="*/ 570782 h 977473"/>
              <a:gd name="connsiteX2" fmla="*/ 0 w 3289300"/>
              <a:gd name="connsiteY2" fmla="*/ 570782 h 977473"/>
              <a:gd name="connsiteX0" fmla="*/ 0 w 3311213"/>
              <a:gd name="connsiteY0" fmla="*/ 570782 h 998442"/>
              <a:gd name="connsiteX1" fmla="*/ 3289300 w 3311213"/>
              <a:gd name="connsiteY1" fmla="*/ 570782 h 998442"/>
              <a:gd name="connsiteX2" fmla="*/ 0 w 3311213"/>
              <a:gd name="connsiteY2" fmla="*/ 570782 h 998442"/>
              <a:gd name="connsiteX0" fmla="*/ 1921 w 3303526"/>
              <a:gd name="connsiteY0" fmla="*/ 570782 h 972852"/>
              <a:gd name="connsiteX1" fmla="*/ 3291221 w 3303526"/>
              <a:gd name="connsiteY1" fmla="*/ 570782 h 972852"/>
              <a:gd name="connsiteX2" fmla="*/ 1921 w 3303526"/>
              <a:gd name="connsiteY2" fmla="*/ 570782 h 972852"/>
              <a:gd name="connsiteX0" fmla="*/ 1871 w 3314484"/>
              <a:gd name="connsiteY0" fmla="*/ 570782 h 1018507"/>
              <a:gd name="connsiteX1" fmla="*/ 3291171 w 3314484"/>
              <a:gd name="connsiteY1" fmla="*/ 570782 h 1018507"/>
              <a:gd name="connsiteX2" fmla="*/ 1871 w 3314484"/>
              <a:gd name="connsiteY2" fmla="*/ 570782 h 1018507"/>
              <a:gd name="connsiteX0" fmla="*/ 1871 w 3314484"/>
              <a:gd name="connsiteY0" fmla="*/ 582115 h 1020581"/>
              <a:gd name="connsiteX1" fmla="*/ 3291171 w 3314484"/>
              <a:gd name="connsiteY1" fmla="*/ 563065 h 1020581"/>
              <a:gd name="connsiteX2" fmla="*/ 1871 w 3314484"/>
              <a:gd name="connsiteY2" fmla="*/ 582115 h 1020581"/>
              <a:gd name="connsiteX0" fmla="*/ 28994 w 3339936"/>
              <a:gd name="connsiteY0" fmla="*/ 582115 h 1047772"/>
              <a:gd name="connsiteX1" fmla="*/ 3318294 w 3339936"/>
              <a:gd name="connsiteY1" fmla="*/ 563065 h 1047772"/>
              <a:gd name="connsiteX2" fmla="*/ 28994 w 3339936"/>
              <a:gd name="connsiteY2" fmla="*/ 582115 h 1047772"/>
              <a:gd name="connsiteX0" fmla="*/ 26746 w 3395489"/>
              <a:gd name="connsiteY0" fmla="*/ 582115 h 1120535"/>
              <a:gd name="connsiteX1" fmla="*/ 3316046 w 3395489"/>
              <a:gd name="connsiteY1" fmla="*/ 563065 h 1120535"/>
              <a:gd name="connsiteX2" fmla="*/ 26746 w 3395489"/>
              <a:gd name="connsiteY2" fmla="*/ 582115 h 1120535"/>
              <a:gd name="connsiteX0" fmla="*/ 53886 w 3419718"/>
              <a:gd name="connsiteY0" fmla="*/ 582115 h 1113576"/>
              <a:gd name="connsiteX1" fmla="*/ 3343186 w 3419718"/>
              <a:gd name="connsiteY1" fmla="*/ 563065 h 1113576"/>
              <a:gd name="connsiteX2" fmla="*/ 53886 w 3419718"/>
              <a:gd name="connsiteY2" fmla="*/ 582115 h 1113576"/>
              <a:gd name="connsiteX0" fmla="*/ 53886 w 3419718"/>
              <a:gd name="connsiteY0" fmla="*/ 574541 h 1112665"/>
              <a:gd name="connsiteX1" fmla="*/ 3343186 w 3419718"/>
              <a:gd name="connsiteY1" fmla="*/ 568191 h 1112665"/>
              <a:gd name="connsiteX2" fmla="*/ 53886 w 3419718"/>
              <a:gd name="connsiteY2" fmla="*/ 574541 h 1112665"/>
              <a:gd name="connsiteX0" fmla="*/ 53886 w 3419718"/>
              <a:gd name="connsiteY0" fmla="*/ 578319 h 1113101"/>
              <a:gd name="connsiteX1" fmla="*/ 3343186 w 3419718"/>
              <a:gd name="connsiteY1" fmla="*/ 565619 h 1113101"/>
              <a:gd name="connsiteX2" fmla="*/ 53886 w 3419718"/>
              <a:gd name="connsiteY2" fmla="*/ 578319 h 1113101"/>
              <a:gd name="connsiteX0" fmla="*/ 53939 w 3415081"/>
              <a:gd name="connsiteY0" fmla="*/ 578319 h 1113101"/>
              <a:gd name="connsiteX1" fmla="*/ 3338477 w 3415081"/>
              <a:gd name="connsiteY1" fmla="*/ 565619 h 1113101"/>
              <a:gd name="connsiteX2" fmla="*/ 53939 w 3415081"/>
              <a:gd name="connsiteY2" fmla="*/ 578319 h 111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081" h="1113101">
                <a:moveTo>
                  <a:pt x="53939" y="578319"/>
                </a:moveTo>
                <a:cubicBezTo>
                  <a:pt x="-545078" y="1238719"/>
                  <a:pt x="4058144" y="1346669"/>
                  <a:pt x="3338477" y="565619"/>
                </a:cubicBezTo>
                <a:cubicBezTo>
                  <a:pt x="2178544" y="-374181"/>
                  <a:pt x="832872" y="19519"/>
                  <a:pt x="53939" y="5783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231805" y="2096926"/>
            <a:ext cx="36000" cy="36000"/>
          </a:xfrm>
          <a:prstGeom prst="ellipse">
            <a:avLst/>
          </a:prstGeom>
          <a:solidFill>
            <a:srgbClr val="7A5B42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/>
          <p:nvPr/>
        </p:nvSpPr>
        <p:spPr>
          <a:xfrm>
            <a:off x="5228630" y="2388356"/>
            <a:ext cx="36000" cy="36000"/>
          </a:xfrm>
          <a:prstGeom prst="ellipse">
            <a:avLst/>
          </a:prstGeom>
          <a:solidFill>
            <a:srgbClr val="7A5B42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6004064" y="2094692"/>
            <a:ext cx="36000" cy="36000"/>
          </a:xfrm>
          <a:prstGeom prst="ellipse">
            <a:avLst/>
          </a:prstGeom>
          <a:solidFill>
            <a:srgbClr val="7A5B42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6000889" y="2386122"/>
            <a:ext cx="36000" cy="36000"/>
          </a:xfrm>
          <a:prstGeom prst="ellipse">
            <a:avLst/>
          </a:prstGeom>
          <a:solidFill>
            <a:srgbClr val="7A5B42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 rot="18582983">
            <a:off x="695150" y="1251421"/>
            <a:ext cx="74597" cy="375724"/>
            <a:chOff x="1447800" y="1907708"/>
            <a:chExt cx="304800" cy="2054692"/>
          </a:xfrm>
        </p:grpSpPr>
        <p:sp>
          <p:nvSpPr>
            <p:cNvPr id="43" name="Rounded Rectangle 42"/>
            <p:cNvSpPr/>
            <p:nvPr/>
          </p:nvSpPr>
          <p:spPr>
            <a:xfrm>
              <a:off x="1577340" y="1907708"/>
              <a:ext cx="45719" cy="1290515"/>
            </a:xfrm>
            <a:prstGeom prst="roundRect">
              <a:avLst>
                <a:gd name="adj" fmla="val 50000"/>
              </a:avLst>
            </a:prstGeom>
            <a:solidFill>
              <a:srgbClr val="7A5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47800" y="2671885"/>
              <a:ext cx="304800" cy="129051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-1984974" y="666389"/>
            <a:ext cx="386800" cy="320641"/>
            <a:chOff x="7949071" y="3550179"/>
            <a:chExt cx="900000" cy="746064"/>
          </a:xfrm>
        </p:grpSpPr>
        <p:sp>
          <p:nvSpPr>
            <p:cNvPr id="48" name="Freeform 47"/>
            <p:cNvSpPr/>
            <p:nvPr/>
          </p:nvSpPr>
          <p:spPr>
            <a:xfrm>
              <a:off x="7949071" y="3768883"/>
              <a:ext cx="900000" cy="527360"/>
            </a:xfrm>
            <a:custGeom>
              <a:avLst/>
              <a:gdLst>
                <a:gd name="connsiteX0" fmla="*/ 51444 w 900000"/>
                <a:gd name="connsiteY0" fmla="*/ 0 h 527360"/>
                <a:gd name="connsiteX1" fmla="*/ 450000 w 900000"/>
                <a:gd name="connsiteY1" fmla="*/ 0 h 527360"/>
                <a:gd name="connsiteX2" fmla="*/ 848556 w 900000"/>
                <a:gd name="connsiteY2" fmla="*/ 0 h 527360"/>
                <a:gd name="connsiteX3" fmla="*/ 900000 w 900000"/>
                <a:gd name="connsiteY3" fmla="*/ 51444 h 527360"/>
                <a:gd name="connsiteX4" fmla="*/ 900000 w 900000"/>
                <a:gd name="connsiteY4" fmla="*/ 257212 h 527360"/>
                <a:gd name="connsiteX5" fmla="*/ 899214 w 900000"/>
                <a:gd name="connsiteY5" fmla="*/ 259110 h 527360"/>
                <a:gd name="connsiteX6" fmla="*/ 900000 w 900000"/>
                <a:gd name="connsiteY6" fmla="*/ 263680 h 527360"/>
                <a:gd name="connsiteX7" fmla="*/ 450000 w 900000"/>
                <a:gd name="connsiteY7" fmla="*/ 527360 h 527360"/>
                <a:gd name="connsiteX8" fmla="*/ 0 w 900000"/>
                <a:gd name="connsiteY8" fmla="*/ 263680 h 527360"/>
                <a:gd name="connsiteX9" fmla="*/ 786 w 900000"/>
                <a:gd name="connsiteY9" fmla="*/ 259110 h 527360"/>
                <a:gd name="connsiteX10" fmla="*/ 0 w 900000"/>
                <a:gd name="connsiteY10" fmla="*/ 257212 h 527360"/>
                <a:gd name="connsiteX11" fmla="*/ 0 w 900000"/>
                <a:gd name="connsiteY11" fmla="*/ 51444 h 527360"/>
                <a:gd name="connsiteX12" fmla="*/ 51444 w 900000"/>
                <a:gd name="connsiteY12" fmla="*/ 0 h 52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000" h="527360">
                  <a:moveTo>
                    <a:pt x="51444" y="0"/>
                  </a:moveTo>
                  <a:lnTo>
                    <a:pt x="450000" y="0"/>
                  </a:lnTo>
                  <a:lnTo>
                    <a:pt x="848556" y="0"/>
                  </a:lnTo>
                  <a:cubicBezTo>
                    <a:pt x="876968" y="0"/>
                    <a:pt x="900000" y="23032"/>
                    <a:pt x="900000" y="51444"/>
                  </a:cubicBezTo>
                  <a:lnTo>
                    <a:pt x="900000" y="257212"/>
                  </a:lnTo>
                  <a:lnTo>
                    <a:pt x="899214" y="259110"/>
                  </a:lnTo>
                  <a:lnTo>
                    <a:pt x="900000" y="263680"/>
                  </a:lnTo>
                  <a:cubicBezTo>
                    <a:pt x="900000" y="409306"/>
                    <a:pt x="698528" y="527360"/>
                    <a:pt x="450000" y="527360"/>
                  </a:cubicBezTo>
                  <a:cubicBezTo>
                    <a:pt x="201472" y="527360"/>
                    <a:pt x="0" y="409306"/>
                    <a:pt x="0" y="263680"/>
                  </a:cubicBezTo>
                  <a:lnTo>
                    <a:pt x="786" y="259110"/>
                  </a:lnTo>
                  <a:lnTo>
                    <a:pt x="0" y="257212"/>
                  </a:lnTo>
                  <a:lnTo>
                    <a:pt x="0" y="51444"/>
                  </a:lnTo>
                  <a:cubicBezTo>
                    <a:pt x="0" y="23032"/>
                    <a:pt x="23032" y="0"/>
                    <a:pt x="514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Oval 44"/>
            <p:cNvSpPr/>
            <p:nvPr/>
          </p:nvSpPr>
          <p:spPr>
            <a:xfrm>
              <a:off x="7949071" y="3550179"/>
              <a:ext cx="900000" cy="527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8176744" y="3687020"/>
              <a:ext cx="432929" cy="2536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6635" y="693018"/>
            <a:ext cx="169068" cy="134180"/>
          </a:xfrm>
          <a:prstGeom prst="rect">
            <a:avLst/>
          </a:prstGeom>
        </p:spPr>
      </p:pic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43246"/>
              </p:ext>
            </p:extLst>
          </p:nvPr>
        </p:nvGraphicFramePr>
        <p:xfrm>
          <a:off x="-6211058" y="2022385"/>
          <a:ext cx="7505120" cy="460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2"/>
                <a:gridCol w="750512"/>
                <a:gridCol w="750512"/>
                <a:gridCol w="750512"/>
                <a:gridCol w="750512"/>
                <a:gridCol w="750512"/>
                <a:gridCol w="750512"/>
                <a:gridCol w="750512"/>
                <a:gridCol w="750512"/>
                <a:gridCol w="750512"/>
              </a:tblGrid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8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</a:p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8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8145">
                <a:tc>
                  <a:txBody>
                    <a:bodyPr/>
                    <a:lstStyle/>
                    <a:p>
                      <a:r>
                        <a:rPr lang="en-SG" dirty="0" smtClean="0"/>
                        <a:t>10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 rot="363266">
            <a:off x="3168375" y="3623009"/>
            <a:ext cx="1800381" cy="932846"/>
          </a:xfrm>
          <a:custGeom>
            <a:avLst/>
            <a:gdLst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262675 w 2897672"/>
              <a:gd name="connsiteY3" fmla="*/ 623275 h 1521453"/>
              <a:gd name="connsiteX4" fmla="*/ 2770669 w 2897672"/>
              <a:gd name="connsiteY4" fmla="*/ 623275 h 1521453"/>
              <a:gd name="connsiteX5" fmla="*/ 2897672 w 2897672"/>
              <a:gd name="connsiteY5" fmla="*/ 750278 h 1521453"/>
              <a:gd name="connsiteX6" fmla="*/ 2897672 w 2897672"/>
              <a:gd name="connsiteY6" fmla="*/ 1390329 h 1521453"/>
              <a:gd name="connsiteX7" fmla="*/ 2770669 w 2897672"/>
              <a:gd name="connsiteY7" fmla="*/ 1517332 h 1521453"/>
              <a:gd name="connsiteX8" fmla="*/ 2662063 w 2897672"/>
              <a:gd name="connsiteY8" fmla="*/ 1517332 h 1521453"/>
              <a:gd name="connsiteX9" fmla="*/ 2599484 w 2897672"/>
              <a:gd name="connsiteY9" fmla="*/ 1519920 h 1521453"/>
              <a:gd name="connsiteX10" fmla="*/ 2396605 w 2897672"/>
              <a:gd name="connsiteY10" fmla="*/ 1521135 h 1521453"/>
              <a:gd name="connsiteX11" fmla="*/ 2298224 w 2897672"/>
              <a:gd name="connsiteY11" fmla="*/ 1517332 h 1521453"/>
              <a:gd name="connsiteX12" fmla="*/ 2262675 w 2897672"/>
              <a:gd name="connsiteY12" fmla="*/ 1517332 h 1521453"/>
              <a:gd name="connsiteX13" fmla="*/ 2254258 w 2897672"/>
              <a:gd name="connsiteY13" fmla="*/ 1515633 h 1521453"/>
              <a:gd name="connsiteX14" fmla="*/ 1959391 w 2897672"/>
              <a:gd name="connsiteY14" fmla="*/ 1504235 h 1521453"/>
              <a:gd name="connsiteX15" fmla="*/ 0 w 2897672"/>
              <a:gd name="connsiteY15" fmla="*/ 891452 h 1521453"/>
              <a:gd name="connsiteX16" fmla="*/ 617713 w 2897672"/>
              <a:gd name="connsiteY16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770669 w 2897672"/>
              <a:gd name="connsiteY3" fmla="*/ 623275 h 1521453"/>
              <a:gd name="connsiteX4" fmla="*/ 2897672 w 2897672"/>
              <a:gd name="connsiteY4" fmla="*/ 750278 h 1521453"/>
              <a:gd name="connsiteX5" fmla="*/ 2897672 w 2897672"/>
              <a:gd name="connsiteY5" fmla="*/ 1390329 h 1521453"/>
              <a:gd name="connsiteX6" fmla="*/ 2770669 w 2897672"/>
              <a:gd name="connsiteY6" fmla="*/ 1517332 h 1521453"/>
              <a:gd name="connsiteX7" fmla="*/ 2662063 w 2897672"/>
              <a:gd name="connsiteY7" fmla="*/ 1517332 h 1521453"/>
              <a:gd name="connsiteX8" fmla="*/ 2599484 w 2897672"/>
              <a:gd name="connsiteY8" fmla="*/ 1519920 h 1521453"/>
              <a:gd name="connsiteX9" fmla="*/ 2396605 w 2897672"/>
              <a:gd name="connsiteY9" fmla="*/ 1521135 h 1521453"/>
              <a:gd name="connsiteX10" fmla="*/ 2298224 w 2897672"/>
              <a:gd name="connsiteY10" fmla="*/ 1517332 h 1521453"/>
              <a:gd name="connsiteX11" fmla="*/ 2262675 w 2897672"/>
              <a:gd name="connsiteY11" fmla="*/ 1517332 h 1521453"/>
              <a:gd name="connsiteX12" fmla="*/ 2254258 w 2897672"/>
              <a:gd name="connsiteY12" fmla="*/ 1515633 h 1521453"/>
              <a:gd name="connsiteX13" fmla="*/ 1959391 w 2897672"/>
              <a:gd name="connsiteY13" fmla="*/ 1504235 h 1521453"/>
              <a:gd name="connsiteX14" fmla="*/ 0 w 2897672"/>
              <a:gd name="connsiteY14" fmla="*/ 891452 h 1521453"/>
              <a:gd name="connsiteX15" fmla="*/ 617713 w 2897672"/>
              <a:gd name="connsiteY15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2254258 w 2897672"/>
              <a:gd name="connsiteY11" fmla="*/ 1515633 h 1521453"/>
              <a:gd name="connsiteX12" fmla="*/ 1959391 w 2897672"/>
              <a:gd name="connsiteY12" fmla="*/ 1504235 h 1521453"/>
              <a:gd name="connsiteX13" fmla="*/ 0 w 2897672"/>
              <a:gd name="connsiteY13" fmla="*/ 891452 h 1521453"/>
              <a:gd name="connsiteX14" fmla="*/ 617713 w 2897672"/>
              <a:gd name="connsiteY14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1959391 w 2897672"/>
              <a:gd name="connsiteY11" fmla="*/ 1504235 h 1521453"/>
              <a:gd name="connsiteX12" fmla="*/ 0 w 2897672"/>
              <a:gd name="connsiteY12" fmla="*/ 891452 h 1521453"/>
              <a:gd name="connsiteX13" fmla="*/ 617713 w 2897672"/>
              <a:gd name="connsiteY13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1959391 w 2897672"/>
              <a:gd name="connsiteY10" fmla="*/ 1504235 h 1521453"/>
              <a:gd name="connsiteX11" fmla="*/ 0 w 2897672"/>
              <a:gd name="connsiteY11" fmla="*/ 891452 h 1521453"/>
              <a:gd name="connsiteX12" fmla="*/ 617713 w 2897672"/>
              <a:gd name="connsiteY12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1959391 w 2897672"/>
              <a:gd name="connsiteY9" fmla="*/ 1504235 h 1521453"/>
              <a:gd name="connsiteX10" fmla="*/ 0 w 2897672"/>
              <a:gd name="connsiteY10" fmla="*/ 891452 h 1521453"/>
              <a:gd name="connsiteX11" fmla="*/ 617713 w 2897672"/>
              <a:gd name="connsiteY11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599484 w 2897672"/>
              <a:gd name="connsiteY6" fmla="*/ 1519920 h 1521453"/>
              <a:gd name="connsiteX7" fmla="*/ 2396605 w 2897672"/>
              <a:gd name="connsiteY7" fmla="*/ 1521135 h 1521453"/>
              <a:gd name="connsiteX8" fmla="*/ 1959391 w 2897672"/>
              <a:gd name="connsiteY8" fmla="*/ 1504235 h 1521453"/>
              <a:gd name="connsiteX9" fmla="*/ 0 w 2897672"/>
              <a:gd name="connsiteY9" fmla="*/ 891452 h 1521453"/>
              <a:gd name="connsiteX10" fmla="*/ 617713 w 2897672"/>
              <a:gd name="connsiteY10" fmla="*/ 0 h 1521453"/>
              <a:gd name="connsiteX0" fmla="*/ 617713 w 2897672"/>
              <a:gd name="connsiteY0" fmla="*/ 0 h 1521135"/>
              <a:gd name="connsiteX1" fmla="*/ 2087705 w 2897672"/>
              <a:gd name="connsiteY1" fmla="*/ 618246 h 1521135"/>
              <a:gd name="connsiteX2" fmla="*/ 2770669 w 2897672"/>
              <a:gd name="connsiteY2" fmla="*/ 623275 h 1521135"/>
              <a:gd name="connsiteX3" fmla="*/ 2897672 w 2897672"/>
              <a:gd name="connsiteY3" fmla="*/ 750278 h 1521135"/>
              <a:gd name="connsiteX4" fmla="*/ 2897672 w 2897672"/>
              <a:gd name="connsiteY4" fmla="*/ 1390329 h 1521135"/>
              <a:gd name="connsiteX5" fmla="*/ 2770669 w 2897672"/>
              <a:gd name="connsiteY5" fmla="*/ 1517332 h 1521135"/>
              <a:gd name="connsiteX6" fmla="*/ 2396605 w 2897672"/>
              <a:gd name="connsiteY6" fmla="*/ 1521135 h 1521135"/>
              <a:gd name="connsiteX7" fmla="*/ 1959391 w 2897672"/>
              <a:gd name="connsiteY7" fmla="*/ 1504235 h 1521135"/>
              <a:gd name="connsiteX8" fmla="*/ 0 w 2897672"/>
              <a:gd name="connsiteY8" fmla="*/ 891452 h 1521135"/>
              <a:gd name="connsiteX9" fmla="*/ 617713 w 2897672"/>
              <a:gd name="connsiteY9" fmla="*/ 0 h 1521135"/>
              <a:gd name="connsiteX0" fmla="*/ 655813 w 2935772"/>
              <a:gd name="connsiteY0" fmla="*/ 0 h 1521135"/>
              <a:gd name="connsiteX1" fmla="*/ 2125805 w 2935772"/>
              <a:gd name="connsiteY1" fmla="*/ 618246 h 1521135"/>
              <a:gd name="connsiteX2" fmla="*/ 2808769 w 2935772"/>
              <a:gd name="connsiteY2" fmla="*/ 623275 h 1521135"/>
              <a:gd name="connsiteX3" fmla="*/ 2935772 w 2935772"/>
              <a:gd name="connsiteY3" fmla="*/ 750278 h 1521135"/>
              <a:gd name="connsiteX4" fmla="*/ 2935772 w 2935772"/>
              <a:gd name="connsiteY4" fmla="*/ 1390329 h 1521135"/>
              <a:gd name="connsiteX5" fmla="*/ 2808769 w 2935772"/>
              <a:gd name="connsiteY5" fmla="*/ 1517332 h 1521135"/>
              <a:gd name="connsiteX6" fmla="*/ 2434705 w 2935772"/>
              <a:gd name="connsiteY6" fmla="*/ 1521135 h 1521135"/>
              <a:gd name="connsiteX7" fmla="*/ 1997491 w 2935772"/>
              <a:gd name="connsiteY7" fmla="*/ 1504235 h 1521135"/>
              <a:gd name="connsiteX8" fmla="*/ 0 w 2935772"/>
              <a:gd name="connsiteY8" fmla="*/ 881927 h 1521135"/>
              <a:gd name="connsiteX9" fmla="*/ 655813 w 2935772"/>
              <a:gd name="connsiteY9" fmla="*/ 0 h 152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5772" h="1521135">
                <a:moveTo>
                  <a:pt x="655813" y="0"/>
                </a:moveTo>
                <a:cubicBezTo>
                  <a:pt x="364639" y="305135"/>
                  <a:pt x="1395791" y="561948"/>
                  <a:pt x="2125805" y="618246"/>
                </a:cubicBezTo>
                <a:lnTo>
                  <a:pt x="2808769" y="623275"/>
                </a:lnTo>
                <a:cubicBezTo>
                  <a:pt x="2878911" y="623275"/>
                  <a:pt x="2935772" y="680136"/>
                  <a:pt x="2935772" y="750278"/>
                </a:cubicBezTo>
                <a:lnTo>
                  <a:pt x="2935772" y="1390329"/>
                </a:lnTo>
                <a:cubicBezTo>
                  <a:pt x="2935772" y="1460471"/>
                  <a:pt x="2878911" y="1517332"/>
                  <a:pt x="2808769" y="1517332"/>
                </a:cubicBezTo>
                <a:lnTo>
                  <a:pt x="2434705" y="1521135"/>
                </a:lnTo>
                <a:lnTo>
                  <a:pt x="1997491" y="1504235"/>
                </a:lnTo>
                <a:cubicBezTo>
                  <a:pt x="1095834" y="1444948"/>
                  <a:pt x="51546" y="1224340"/>
                  <a:pt x="0" y="881927"/>
                </a:cubicBezTo>
                <a:cubicBezTo>
                  <a:pt x="155372" y="535831"/>
                  <a:pt x="344081" y="287186"/>
                  <a:pt x="6558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972800" y="2343631"/>
            <a:ext cx="1295400" cy="1371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5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-2053511" y="2050443"/>
            <a:ext cx="4495800" cy="2552700"/>
          </a:xfrm>
          <a:custGeom>
            <a:avLst/>
            <a:gdLst>
              <a:gd name="connsiteX0" fmla="*/ 12700 w 4495800"/>
              <a:gd name="connsiteY0" fmla="*/ 0 h 2552700"/>
              <a:gd name="connsiteX1" fmla="*/ 0 w 4495800"/>
              <a:gd name="connsiteY1" fmla="*/ 660400 h 2552700"/>
              <a:gd name="connsiteX2" fmla="*/ 2463800 w 4495800"/>
              <a:gd name="connsiteY2" fmla="*/ 2552700 h 2552700"/>
              <a:gd name="connsiteX3" fmla="*/ 4470400 w 4495800"/>
              <a:gd name="connsiteY3" fmla="*/ 1511300 h 2552700"/>
              <a:gd name="connsiteX4" fmla="*/ 4495800 w 4495800"/>
              <a:gd name="connsiteY4" fmla="*/ 1028700 h 2552700"/>
              <a:gd name="connsiteX5" fmla="*/ 12700 w 4495800"/>
              <a:gd name="connsiteY5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5800" h="2552700">
                <a:moveTo>
                  <a:pt x="12700" y="0"/>
                </a:moveTo>
                <a:lnTo>
                  <a:pt x="0" y="660400"/>
                </a:lnTo>
                <a:lnTo>
                  <a:pt x="2463800" y="2552700"/>
                </a:lnTo>
                <a:lnTo>
                  <a:pt x="4470400" y="1511300"/>
                </a:lnTo>
                <a:lnTo>
                  <a:pt x="4495800" y="1028700"/>
                </a:lnTo>
                <a:lnTo>
                  <a:pt x="12700" y="0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ounded Rectangle 1"/>
          <p:cNvSpPr/>
          <p:nvPr/>
        </p:nvSpPr>
        <p:spPr>
          <a:xfrm>
            <a:off x="2954616" y="278735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954616" y="1981199"/>
            <a:ext cx="6917852" cy="4267199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30068" y="4807280"/>
            <a:ext cx="0" cy="626129"/>
          </a:xfrm>
          <a:prstGeom prst="line">
            <a:avLst/>
          </a:prstGeom>
          <a:ln w="7620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81314" y="4807280"/>
            <a:ext cx="0" cy="628692"/>
          </a:xfrm>
          <a:prstGeom prst="line">
            <a:avLst/>
          </a:prstGeom>
          <a:ln w="7620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758902" y="2614009"/>
            <a:ext cx="1524000" cy="2438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758902" y="2423426"/>
            <a:ext cx="1524000" cy="2438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A5B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099361" y="1838261"/>
            <a:ext cx="457200" cy="357060"/>
          </a:xfrm>
          <a:prstGeom prst="line">
            <a:avLst/>
          </a:prstGeom>
          <a:ln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19276041">
            <a:off x="5447283" y="1838107"/>
            <a:ext cx="379243" cy="301347"/>
          </a:xfrm>
          <a:custGeom>
            <a:avLst/>
            <a:gdLst>
              <a:gd name="connsiteX0" fmla="*/ 0 w 574825"/>
              <a:gd name="connsiteY0" fmla="*/ 470312 h 470312"/>
              <a:gd name="connsiteX1" fmla="*/ 188746 w 574825"/>
              <a:gd name="connsiteY1" fmla="*/ 0 h 470312"/>
              <a:gd name="connsiteX2" fmla="*/ 386079 w 574825"/>
              <a:gd name="connsiteY2" fmla="*/ 0 h 470312"/>
              <a:gd name="connsiteX3" fmla="*/ 574825 w 574825"/>
              <a:gd name="connsiteY3" fmla="*/ 470312 h 470312"/>
              <a:gd name="connsiteX4" fmla="*/ 0 w 574825"/>
              <a:gd name="connsiteY4" fmla="*/ 470312 h 470312"/>
              <a:gd name="connsiteX0" fmla="*/ 0 w 574825"/>
              <a:gd name="connsiteY0" fmla="*/ 470312 h 470312"/>
              <a:gd name="connsiteX1" fmla="*/ 188746 w 574825"/>
              <a:gd name="connsiteY1" fmla="*/ 0 h 470312"/>
              <a:gd name="connsiteX2" fmla="*/ 386079 w 574825"/>
              <a:gd name="connsiteY2" fmla="*/ 0 h 470312"/>
              <a:gd name="connsiteX3" fmla="*/ 574825 w 574825"/>
              <a:gd name="connsiteY3" fmla="*/ 470312 h 470312"/>
              <a:gd name="connsiteX4" fmla="*/ 0 w 574825"/>
              <a:gd name="connsiteY4" fmla="*/ 470312 h 470312"/>
              <a:gd name="connsiteX0" fmla="*/ 0 w 574825"/>
              <a:gd name="connsiteY0" fmla="*/ 470312 h 470312"/>
              <a:gd name="connsiteX1" fmla="*/ 188746 w 574825"/>
              <a:gd name="connsiteY1" fmla="*/ 0 h 470312"/>
              <a:gd name="connsiteX2" fmla="*/ 386079 w 574825"/>
              <a:gd name="connsiteY2" fmla="*/ 0 h 470312"/>
              <a:gd name="connsiteX3" fmla="*/ 574825 w 574825"/>
              <a:gd name="connsiteY3" fmla="*/ 470312 h 470312"/>
              <a:gd name="connsiteX4" fmla="*/ 0 w 574825"/>
              <a:gd name="connsiteY4" fmla="*/ 470312 h 470312"/>
              <a:gd name="connsiteX0" fmla="*/ 0 w 574825"/>
              <a:gd name="connsiteY0" fmla="*/ 470312 h 470312"/>
              <a:gd name="connsiteX1" fmla="*/ 188746 w 574825"/>
              <a:gd name="connsiteY1" fmla="*/ 0 h 470312"/>
              <a:gd name="connsiteX2" fmla="*/ 386079 w 574825"/>
              <a:gd name="connsiteY2" fmla="*/ 0 h 470312"/>
              <a:gd name="connsiteX3" fmla="*/ 574825 w 574825"/>
              <a:gd name="connsiteY3" fmla="*/ 470312 h 470312"/>
              <a:gd name="connsiteX4" fmla="*/ 0 w 574825"/>
              <a:gd name="connsiteY4" fmla="*/ 470312 h 470312"/>
              <a:gd name="connsiteX0" fmla="*/ 0 w 574825"/>
              <a:gd name="connsiteY0" fmla="*/ 470312 h 470312"/>
              <a:gd name="connsiteX1" fmla="*/ 188746 w 574825"/>
              <a:gd name="connsiteY1" fmla="*/ 0 h 470312"/>
              <a:gd name="connsiteX2" fmla="*/ 386079 w 574825"/>
              <a:gd name="connsiteY2" fmla="*/ 0 h 470312"/>
              <a:gd name="connsiteX3" fmla="*/ 574825 w 574825"/>
              <a:gd name="connsiteY3" fmla="*/ 470312 h 470312"/>
              <a:gd name="connsiteX4" fmla="*/ 0 w 574825"/>
              <a:gd name="connsiteY4" fmla="*/ 470312 h 47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825" h="470312">
                <a:moveTo>
                  <a:pt x="0" y="470312"/>
                </a:moveTo>
                <a:cubicBezTo>
                  <a:pt x="6453" y="262148"/>
                  <a:pt x="76781" y="126586"/>
                  <a:pt x="188746" y="0"/>
                </a:cubicBezTo>
                <a:lnTo>
                  <a:pt x="386079" y="0"/>
                </a:lnTo>
                <a:cubicBezTo>
                  <a:pt x="487693" y="138969"/>
                  <a:pt x="569223" y="280144"/>
                  <a:pt x="574825" y="470312"/>
                </a:cubicBezTo>
                <a:lnTo>
                  <a:pt x="0" y="470312"/>
                </a:lnTo>
                <a:close/>
              </a:path>
            </a:pathLst>
          </a:custGeom>
          <a:solidFill>
            <a:srgbClr val="FF9311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/>
          <a:stretch/>
        </p:blipFill>
        <p:spPr bwMode="auto">
          <a:xfrm>
            <a:off x="6297189" y="3303821"/>
            <a:ext cx="256011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64" y="3178907"/>
            <a:ext cx="238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Freeform 37"/>
          <p:cNvSpPr/>
          <p:nvPr/>
        </p:nvSpPr>
        <p:spPr>
          <a:xfrm>
            <a:off x="4862191" y="2649443"/>
            <a:ext cx="457216" cy="361658"/>
          </a:xfrm>
          <a:custGeom>
            <a:avLst/>
            <a:gdLst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390245 w 457200"/>
              <a:gd name="connsiteY2" fmla="*/ 101495 h 361658"/>
              <a:gd name="connsiteX3" fmla="*/ 422842 w 457200"/>
              <a:gd name="connsiteY3" fmla="*/ 133727 h 361658"/>
              <a:gd name="connsiteX4" fmla="*/ 439888 w 457200"/>
              <a:gd name="connsiteY4" fmla="*/ 146050 h 361658"/>
              <a:gd name="connsiteX5" fmla="*/ 435305 w 457200"/>
              <a:gd name="connsiteY5" fmla="*/ 146050 h 361658"/>
              <a:gd name="connsiteX6" fmla="*/ 439236 w 457200"/>
              <a:gd name="connsiteY6" fmla="*/ 149937 h 361658"/>
              <a:gd name="connsiteX7" fmla="*/ 457200 w 457200"/>
              <a:gd name="connsiteY7" fmla="*/ 209258 h 361658"/>
              <a:gd name="connsiteX8" fmla="*/ 228600 w 457200"/>
              <a:gd name="connsiteY8" fmla="*/ 361658 h 361658"/>
              <a:gd name="connsiteX9" fmla="*/ 0 w 457200"/>
              <a:gd name="connsiteY9" fmla="*/ 209258 h 361658"/>
              <a:gd name="connsiteX10" fmla="*/ 17964 w 457200"/>
              <a:gd name="connsiteY10" fmla="*/ 149937 h 361658"/>
              <a:gd name="connsiteX11" fmla="*/ 21896 w 457200"/>
              <a:gd name="connsiteY11" fmla="*/ 146050 h 361658"/>
              <a:gd name="connsiteX12" fmla="*/ 18003 w 457200"/>
              <a:gd name="connsiteY12" fmla="*/ 146050 h 361658"/>
              <a:gd name="connsiteX13" fmla="*/ 29865 w 457200"/>
              <a:gd name="connsiteY13" fmla="*/ 138170 h 361658"/>
              <a:gd name="connsiteX14" fmla="*/ 66956 w 457200"/>
              <a:gd name="connsiteY14" fmla="*/ 101495 h 361658"/>
              <a:gd name="connsiteX15" fmla="*/ 122983 w 457200"/>
              <a:gd name="connsiteY15" fmla="*/ 76312 h 361658"/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422842 w 457200"/>
              <a:gd name="connsiteY2" fmla="*/ 133727 h 361658"/>
              <a:gd name="connsiteX3" fmla="*/ 439888 w 457200"/>
              <a:gd name="connsiteY3" fmla="*/ 146050 h 361658"/>
              <a:gd name="connsiteX4" fmla="*/ 435305 w 457200"/>
              <a:gd name="connsiteY4" fmla="*/ 146050 h 361658"/>
              <a:gd name="connsiteX5" fmla="*/ 439236 w 457200"/>
              <a:gd name="connsiteY5" fmla="*/ 149937 h 361658"/>
              <a:gd name="connsiteX6" fmla="*/ 457200 w 457200"/>
              <a:gd name="connsiteY6" fmla="*/ 209258 h 361658"/>
              <a:gd name="connsiteX7" fmla="*/ 228600 w 457200"/>
              <a:gd name="connsiteY7" fmla="*/ 361658 h 361658"/>
              <a:gd name="connsiteX8" fmla="*/ 0 w 457200"/>
              <a:gd name="connsiteY8" fmla="*/ 209258 h 361658"/>
              <a:gd name="connsiteX9" fmla="*/ 17964 w 457200"/>
              <a:gd name="connsiteY9" fmla="*/ 149937 h 361658"/>
              <a:gd name="connsiteX10" fmla="*/ 21896 w 457200"/>
              <a:gd name="connsiteY10" fmla="*/ 146050 h 361658"/>
              <a:gd name="connsiteX11" fmla="*/ 18003 w 457200"/>
              <a:gd name="connsiteY11" fmla="*/ 146050 h 361658"/>
              <a:gd name="connsiteX12" fmla="*/ 29865 w 457200"/>
              <a:gd name="connsiteY12" fmla="*/ 138170 h 361658"/>
              <a:gd name="connsiteX13" fmla="*/ 66956 w 457200"/>
              <a:gd name="connsiteY13" fmla="*/ 101495 h 361658"/>
              <a:gd name="connsiteX14" fmla="*/ 122983 w 457200"/>
              <a:gd name="connsiteY14" fmla="*/ 76312 h 361658"/>
              <a:gd name="connsiteX15" fmla="*/ 237859 w 457200"/>
              <a:gd name="connsiteY15" fmla="*/ 0 h 361658"/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439888 w 457200"/>
              <a:gd name="connsiteY2" fmla="*/ 146050 h 361658"/>
              <a:gd name="connsiteX3" fmla="*/ 435305 w 457200"/>
              <a:gd name="connsiteY3" fmla="*/ 146050 h 361658"/>
              <a:gd name="connsiteX4" fmla="*/ 439236 w 457200"/>
              <a:gd name="connsiteY4" fmla="*/ 149937 h 361658"/>
              <a:gd name="connsiteX5" fmla="*/ 457200 w 457200"/>
              <a:gd name="connsiteY5" fmla="*/ 209258 h 361658"/>
              <a:gd name="connsiteX6" fmla="*/ 228600 w 457200"/>
              <a:gd name="connsiteY6" fmla="*/ 361658 h 361658"/>
              <a:gd name="connsiteX7" fmla="*/ 0 w 457200"/>
              <a:gd name="connsiteY7" fmla="*/ 209258 h 361658"/>
              <a:gd name="connsiteX8" fmla="*/ 17964 w 457200"/>
              <a:gd name="connsiteY8" fmla="*/ 149937 h 361658"/>
              <a:gd name="connsiteX9" fmla="*/ 21896 w 457200"/>
              <a:gd name="connsiteY9" fmla="*/ 146050 h 361658"/>
              <a:gd name="connsiteX10" fmla="*/ 18003 w 457200"/>
              <a:gd name="connsiteY10" fmla="*/ 146050 h 361658"/>
              <a:gd name="connsiteX11" fmla="*/ 29865 w 457200"/>
              <a:gd name="connsiteY11" fmla="*/ 138170 h 361658"/>
              <a:gd name="connsiteX12" fmla="*/ 66956 w 457200"/>
              <a:gd name="connsiteY12" fmla="*/ 101495 h 361658"/>
              <a:gd name="connsiteX13" fmla="*/ 122983 w 457200"/>
              <a:gd name="connsiteY13" fmla="*/ 76312 h 361658"/>
              <a:gd name="connsiteX14" fmla="*/ 237859 w 457200"/>
              <a:gd name="connsiteY14" fmla="*/ 0 h 361658"/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439888 w 457200"/>
              <a:gd name="connsiteY2" fmla="*/ 146050 h 361658"/>
              <a:gd name="connsiteX3" fmla="*/ 435305 w 457200"/>
              <a:gd name="connsiteY3" fmla="*/ 146050 h 361658"/>
              <a:gd name="connsiteX4" fmla="*/ 457200 w 457200"/>
              <a:gd name="connsiteY4" fmla="*/ 209258 h 361658"/>
              <a:gd name="connsiteX5" fmla="*/ 228600 w 457200"/>
              <a:gd name="connsiteY5" fmla="*/ 361658 h 361658"/>
              <a:gd name="connsiteX6" fmla="*/ 0 w 457200"/>
              <a:gd name="connsiteY6" fmla="*/ 209258 h 361658"/>
              <a:gd name="connsiteX7" fmla="*/ 17964 w 457200"/>
              <a:gd name="connsiteY7" fmla="*/ 149937 h 361658"/>
              <a:gd name="connsiteX8" fmla="*/ 21896 w 457200"/>
              <a:gd name="connsiteY8" fmla="*/ 146050 h 361658"/>
              <a:gd name="connsiteX9" fmla="*/ 18003 w 457200"/>
              <a:gd name="connsiteY9" fmla="*/ 146050 h 361658"/>
              <a:gd name="connsiteX10" fmla="*/ 29865 w 457200"/>
              <a:gd name="connsiteY10" fmla="*/ 138170 h 361658"/>
              <a:gd name="connsiteX11" fmla="*/ 66956 w 457200"/>
              <a:gd name="connsiteY11" fmla="*/ 101495 h 361658"/>
              <a:gd name="connsiteX12" fmla="*/ 122983 w 457200"/>
              <a:gd name="connsiteY12" fmla="*/ 76312 h 361658"/>
              <a:gd name="connsiteX13" fmla="*/ 237859 w 457200"/>
              <a:gd name="connsiteY13" fmla="*/ 0 h 361658"/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439888 w 457200"/>
              <a:gd name="connsiteY2" fmla="*/ 146050 h 361658"/>
              <a:gd name="connsiteX3" fmla="*/ 457200 w 457200"/>
              <a:gd name="connsiteY3" fmla="*/ 209258 h 361658"/>
              <a:gd name="connsiteX4" fmla="*/ 228600 w 457200"/>
              <a:gd name="connsiteY4" fmla="*/ 361658 h 361658"/>
              <a:gd name="connsiteX5" fmla="*/ 0 w 457200"/>
              <a:gd name="connsiteY5" fmla="*/ 209258 h 361658"/>
              <a:gd name="connsiteX6" fmla="*/ 17964 w 457200"/>
              <a:gd name="connsiteY6" fmla="*/ 149937 h 361658"/>
              <a:gd name="connsiteX7" fmla="*/ 21896 w 457200"/>
              <a:gd name="connsiteY7" fmla="*/ 146050 h 361658"/>
              <a:gd name="connsiteX8" fmla="*/ 18003 w 457200"/>
              <a:gd name="connsiteY8" fmla="*/ 146050 h 361658"/>
              <a:gd name="connsiteX9" fmla="*/ 29865 w 457200"/>
              <a:gd name="connsiteY9" fmla="*/ 138170 h 361658"/>
              <a:gd name="connsiteX10" fmla="*/ 66956 w 457200"/>
              <a:gd name="connsiteY10" fmla="*/ 101495 h 361658"/>
              <a:gd name="connsiteX11" fmla="*/ 122983 w 457200"/>
              <a:gd name="connsiteY11" fmla="*/ 76312 h 361658"/>
              <a:gd name="connsiteX12" fmla="*/ 237859 w 457200"/>
              <a:gd name="connsiteY12" fmla="*/ 0 h 361658"/>
              <a:gd name="connsiteX0" fmla="*/ 237859 w 457200"/>
              <a:gd name="connsiteY0" fmla="*/ 0 h 361658"/>
              <a:gd name="connsiteX1" fmla="*/ 358548 w 457200"/>
              <a:gd name="connsiteY1" fmla="*/ 87248 h 361658"/>
              <a:gd name="connsiteX2" fmla="*/ 457200 w 457200"/>
              <a:gd name="connsiteY2" fmla="*/ 209258 h 361658"/>
              <a:gd name="connsiteX3" fmla="*/ 228600 w 457200"/>
              <a:gd name="connsiteY3" fmla="*/ 361658 h 361658"/>
              <a:gd name="connsiteX4" fmla="*/ 0 w 457200"/>
              <a:gd name="connsiteY4" fmla="*/ 209258 h 361658"/>
              <a:gd name="connsiteX5" fmla="*/ 17964 w 457200"/>
              <a:gd name="connsiteY5" fmla="*/ 149937 h 361658"/>
              <a:gd name="connsiteX6" fmla="*/ 21896 w 457200"/>
              <a:gd name="connsiteY6" fmla="*/ 146050 h 361658"/>
              <a:gd name="connsiteX7" fmla="*/ 18003 w 457200"/>
              <a:gd name="connsiteY7" fmla="*/ 146050 h 361658"/>
              <a:gd name="connsiteX8" fmla="*/ 29865 w 457200"/>
              <a:gd name="connsiteY8" fmla="*/ 138170 h 361658"/>
              <a:gd name="connsiteX9" fmla="*/ 66956 w 457200"/>
              <a:gd name="connsiteY9" fmla="*/ 101495 h 361658"/>
              <a:gd name="connsiteX10" fmla="*/ 122983 w 457200"/>
              <a:gd name="connsiteY10" fmla="*/ 76312 h 361658"/>
              <a:gd name="connsiteX11" fmla="*/ 237859 w 457200"/>
              <a:gd name="connsiteY11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1896 w 457200"/>
              <a:gd name="connsiteY5" fmla="*/ 146050 h 361658"/>
              <a:gd name="connsiteX6" fmla="*/ 18003 w 457200"/>
              <a:gd name="connsiteY6" fmla="*/ 146050 h 361658"/>
              <a:gd name="connsiteX7" fmla="*/ 29865 w 457200"/>
              <a:gd name="connsiteY7" fmla="*/ 138170 h 361658"/>
              <a:gd name="connsiteX8" fmla="*/ 66956 w 457200"/>
              <a:gd name="connsiteY8" fmla="*/ 101495 h 361658"/>
              <a:gd name="connsiteX9" fmla="*/ 122983 w 457200"/>
              <a:gd name="connsiteY9" fmla="*/ 76312 h 361658"/>
              <a:gd name="connsiteX10" fmla="*/ 237859 w 457200"/>
              <a:gd name="connsiteY10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1896 w 457200"/>
              <a:gd name="connsiteY5" fmla="*/ 146050 h 361658"/>
              <a:gd name="connsiteX6" fmla="*/ 18003 w 457200"/>
              <a:gd name="connsiteY6" fmla="*/ 146050 h 361658"/>
              <a:gd name="connsiteX7" fmla="*/ 29865 w 457200"/>
              <a:gd name="connsiteY7" fmla="*/ 138170 h 361658"/>
              <a:gd name="connsiteX8" fmla="*/ 66956 w 457200"/>
              <a:gd name="connsiteY8" fmla="*/ 101495 h 361658"/>
              <a:gd name="connsiteX9" fmla="*/ 237859 w 457200"/>
              <a:gd name="connsiteY9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1896 w 457200"/>
              <a:gd name="connsiteY5" fmla="*/ 146050 h 361658"/>
              <a:gd name="connsiteX6" fmla="*/ 18003 w 457200"/>
              <a:gd name="connsiteY6" fmla="*/ 146050 h 361658"/>
              <a:gd name="connsiteX7" fmla="*/ 29865 w 457200"/>
              <a:gd name="connsiteY7" fmla="*/ 138170 h 361658"/>
              <a:gd name="connsiteX8" fmla="*/ 237859 w 457200"/>
              <a:gd name="connsiteY8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1896 w 457200"/>
              <a:gd name="connsiteY5" fmla="*/ 146050 h 361658"/>
              <a:gd name="connsiteX6" fmla="*/ 29865 w 457200"/>
              <a:gd name="connsiteY6" fmla="*/ 138170 h 361658"/>
              <a:gd name="connsiteX7" fmla="*/ 237859 w 457200"/>
              <a:gd name="connsiteY7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1896 w 457200"/>
              <a:gd name="connsiteY5" fmla="*/ 146050 h 361658"/>
              <a:gd name="connsiteX6" fmla="*/ 237859 w 457200"/>
              <a:gd name="connsiteY6" fmla="*/ 0 h 361658"/>
              <a:gd name="connsiteX0" fmla="*/ 237859 w 457200"/>
              <a:gd name="connsiteY0" fmla="*/ 0 h 361658"/>
              <a:gd name="connsiteX1" fmla="*/ 457200 w 457200"/>
              <a:gd name="connsiteY1" fmla="*/ 209258 h 361658"/>
              <a:gd name="connsiteX2" fmla="*/ 228600 w 457200"/>
              <a:gd name="connsiteY2" fmla="*/ 361658 h 361658"/>
              <a:gd name="connsiteX3" fmla="*/ 0 w 457200"/>
              <a:gd name="connsiteY3" fmla="*/ 209258 h 361658"/>
              <a:gd name="connsiteX4" fmla="*/ 17964 w 457200"/>
              <a:gd name="connsiteY4" fmla="*/ 149937 h 361658"/>
              <a:gd name="connsiteX5" fmla="*/ 237859 w 457200"/>
              <a:gd name="connsiteY5" fmla="*/ 0 h 361658"/>
              <a:gd name="connsiteX0" fmla="*/ 237875 w 457216"/>
              <a:gd name="connsiteY0" fmla="*/ 0 h 361658"/>
              <a:gd name="connsiteX1" fmla="*/ 457216 w 457216"/>
              <a:gd name="connsiteY1" fmla="*/ 209258 h 361658"/>
              <a:gd name="connsiteX2" fmla="*/ 228616 w 457216"/>
              <a:gd name="connsiteY2" fmla="*/ 361658 h 361658"/>
              <a:gd name="connsiteX3" fmla="*/ 16 w 457216"/>
              <a:gd name="connsiteY3" fmla="*/ 209258 h 361658"/>
              <a:gd name="connsiteX4" fmla="*/ 237875 w 457216"/>
              <a:gd name="connsiteY4" fmla="*/ 0 h 361658"/>
              <a:gd name="connsiteX0" fmla="*/ 237875 w 457216"/>
              <a:gd name="connsiteY0" fmla="*/ 0 h 361658"/>
              <a:gd name="connsiteX1" fmla="*/ 457216 w 457216"/>
              <a:gd name="connsiteY1" fmla="*/ 209258 h 361658"/>
              <a:gd name="connsiteX2" fmla="*/ 228616 w 457216"/>
              <a:gd name="connsiteY2" fmla="*/ 361658 h 361658"/>
              <a:gd name="connsiteX3" fmla="*/ 16 w 457216"/>
              <a:gd name="connsiteY3" fmla="*/ 209258 h 361658"/>
              <a:gd name="connsiteX4" fmla="*/ 237875 w 457216"/>
              <a:gd name="connsiteY4" fmla="*/ 0 h 361658"/>
              <a:gd name="connsiteX0" fmla="*/ 237875 w 457216"/>
              <a:gd name="connsiteY0" fmla="*/ 0 h 361658"/>
              <a:gd name="connsiteX1" fmla="*/ 457216 w 457216"/>
              <a:gd name="connsiteY1" fmla="*/ 209258 h 361658"/>
              <a:gd name="connsiteX2" fmla="*/ 228616 w 457216"/>
              <a:gd name="connsiteY2" fmla="*/ 361658 h 361658"/>
              <a:gd name="connsiteX3" fmla="*/ 16 w 457216"/>
              <a:gd name="connsiteY3" fmla="*/ 209258 h 361658"/>
              <a:gd name="connsiteX4" fmla="*/ 237875 w 457216"/>
              <a:gd name="connsiteY4" fmla="*/ 0 h 361658"/>
              <a:gd name="connsiteX0" fmla="*/ 237875 w 457216"/>
              <a:gd name="connsiteY0" fmla="*/ 0 h 361658"/>
              <a:gd name="connsiteX1" fmla="*/ 457216 w 457216"/>
              <a:gd name="connsiteY1" fmla="*/ 209258 h 361658"/>
              <a:gd name="connsiteX2" fmla="*/ 228616 w 457216"/>
              <a:gd name="connsiteY2" fmla="*/ 361658 h 361658"/>
              <a:gd name="connsiteX3" fmla="*/ 16 w 457216"/>
              <a:gd name="connsiteY3" fmla="*/ 209258 h 361658"/>
              <a:gd name="connsiteX4" fmla="*/ 237875 w 457216"/>
              <a:gd name="connsiteY4" fmla="*/ 0 h 361658"/>
              <a:gd name="connsiteX0" fmla="*/ 237875 w 457216"/>
              <a:gd name="connsiteY0" fmla="*/ 0 h 361658"/>
              <a:gd name="connsiteX1" fmla="*/ 457216 w 457216"/>
              <a:gd name="connsiteY1" fmla="*/ 209258 h 361658"/>
              <a:gd name="connsiteX2" fmla="*/ 228616 w 457216"/>
              <a:gd name="connsiteY2" fmla="*/ 361658 h 361658"/>
              <a:gd name="connsiteX3" fmla="*/ 16 w 457216"/>
              <a:gd name="connsiteY3" fmla="*/ 209258 h 361658"/>
              <a:gd name="connsiteX4" fmla="*/ 237875 w 457216"/>
              <a:gd name="connsiteY4" fmla="*/ 0 h 36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16" h="361658">
                <a:moveTo>
                  <a:pt x="237875" y="0"/>
                </a:moveTo>
                <a:cubicBezTo>
                  <a:pt x="310989" y="69753"/>
                  <a:pt x="410296" y="118074"/>
                  <a:pt x="457216" y="209258"/>
                </a:cubicBezTo>
                <a:cubicBezTo>
                  <a:pt x="445310" y="323558"/>
                  <a:pt x="354868" y="361658"/>
                  <a:pt x="228616" y="361658"/>
                </a:cubicBezTo>
                <a:cubicBezTo>
                  <a:pt x="102364" y="361658"/>
                  <a:pt x="-1527" y="269534"/>
                  <a:pt x="16" y="209258"/>
                </a:cubicBezTo>
                <a:cubicBezTo>
                  <a:pt x="1559" y="148982"/>
                  <a:pt x="164056" y="54769"/>
                  <a:pt x="237875" y="0"/>
                </a:cubicBezTo>
                <a:close/>
              </a:path>
            </a:pathLst>
          </a:custGeom>
          <a:solidFill>
            <a:srgbClr val="FF9311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093786" y="2223038"/>
            <a:ext cx="1825" cy="462404"/>
          </a:xfrm>
          <a:prstGeom prst="line">
            <a:avLst/>
          </a:prstGeom>
          <a:ln w="38100" cap="rnd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9906" y="1812971"/>
            <a:ext cx="72000" cy="72000"/>
          </a:xfrm>
          <a:prstGeom prst="ellipse">
            <a:avLst/>
          </a:prstGeom>
          <a:solidFill>
            <a:srgbClr val="FF9311"/>
          </a:solidFill>
          <a:ln>
            <a:solidFill>
              <a:srgbClr val="7A5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/>
          <p:nvPr/>
        </p:nvSpPr>
        <p:spPr>
          <a:xfrm>
            <a:off x="5081361" y="2191180"/>
            <a:ext cx="36000" cy="36000"/>
          </a:xfrm>
          <a:prstGeom prst="ellipse">
            <a:avLst/>
          </a:prstGeom>
          <a:ln w="38100" cap="rnd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>
            <a:off x="5425652" y="3639662"/>
            <a:ext cx="163513" cy="422147"/>
          </a:xfrm>
          <a:custGeom>
            <a:avLst/>
            <a:gdLst>
              <a:gd name="connsiteX0" fmla="*/ 146050 w 158750"/>
              <a:gd name="connsiteY0" fmla="*/ 0 h 342900"/>
              <a:gd name="connsiteX1" fmla="*/ 0 w 158750"/>
              <a:gd name="connsiteY1" fmla="*/ 88900 h 342900"/>
              <a:gd name="connsiteX2" fmla="*/ 6350 w 158750"/>
              <a:gd name="connsiteY2" fmla="*/ 342900 h 342900"/>
              <a:gd name="connsiteX3" fmla="*/ 158750 w 158750"/>
              <a:gd name="connsiteY3" fmla="*/ 247650 h 342900"/>
              <a:gd name="connsiteX4" fmla="*/ 146050 w 158750"/>
              <a:gd name="connsiteY4" fmla="*/ 0 h 342900"/>
              <a:gd name="connsiteX0" fmla="*/ 146050 w 158750"/>
              <a:gd name="connsiteY0" fmla="*/ 0 h 342900"/>
              <a:gd name="connsiteX1" fmla="*/ 0 w 158750"/>
              <a:gd name="connsiteY1" fmla="*/ 88900 h 342900"/>
              <a:gd name="connsiteX2" fmla="*/ 1588 w 158750"/>
              <a:gd name="connsiteY2" fmla="*/ 342900 h 342900"/>
              <a:gd name="connsiteX3" fmla="*/ 158750 w 158750"/>
              <a:gd name="connsiteY3" fmla="*/ 247650 h 342900"/>
              <a:gd name="connsiteX4" fmla="*/ 146050 w 158750"/>
              <a:gd name="connsiteY4" fmla="*/ 0 h 342900"/>
              <a:gd name="connsiteX0" fmla="*/ 146050 w 163513"/>
              <a:gd name="connsiteY0" fmla="*/ 0 h 342900"/>
              <a:gd name="connsiteX1" fmla="*/ 0 w 163513"/>
              <a:gd name="connsiteY1" fmla="*/ 88900 h 342900"/>
              <a:gd name="connsiteX2" fmla="*/ 1588 w 163513"/>
              <a:gd name="connsiteY2" fmla="*/ 342900 h 342900"/>
              <a:gd name="connsiteX3" fmla="*/ 163513 w 163513"/>
              <a:gd name="connsiteY3" fmla="*/ 272795 h 342900"/>
              <a:gd name="connsiteX4" fmla="*/ 146050 w 163513"/>
              <a:gd name="connsiteY4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3" h="342900">
                <a:moveTo>
                  <a:pt x="146050" y="0"/>
                </a:moveTo>
                <a:lnTo>
                  <a:pt x="0" y="88900"/>
                </a:lnTo>
                <a:cubicBezTo>
                  <a:pt x="529" y="173567"/>
                  <a:pt x="1059" y="258233"/>
                  <a:pt x="1588" y="342900"/>
                </a:cubicBezTo>
                <a:lnTo>
                  <a:pt x="163513" y="272795"/>
                </a:lnTo>
                <a:lnTo>
                  <a:pt x="14605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>
            <a:off x="5427216" y="3970527"/>
            <a:ext cx="161949" cy="166687"/>
          </a:xfrm>
          <a:custGeom>
            <a:avLst/>
            <a:gdLst>
              <a:gd name="connsiteX0" fmla="*/ 0 w 152400"/>
              <a:gd name="connsiteY0" fmla="*/ 82550 h 171450"/>
              <a:gd name="connsiteX1" fmla="*/ 6350 w 152400"/>
              <a:gd name="connsiteY1" fmla="*/ 171450 h 171450"/>
              <a:gd name="connsiteX2" fmla="*/ 152400 w 152400"/>
              <a:gd name="connsiteY2" fmla="*/ 158750 h 171450"/>
              <a:gd name="connsiteX3" fmla="*/ 146050 w 152400"/>
              <a:gd name="connsiteY3" fmla="*/ 0 h 171450"/>
              <a:gd name="connsiteX4" fmla="*/ 0 w 152400"/>
              <a:gd name="connsiteY4" fmla="*/ 82550 h 171450"/>
              <a:gd name="connsiteX0" fmla="*/ 0 w 153194"/>
              <a:gd name="connsiteY0" fmla="*/ 84931 h 173831"/>
              <a:gd name="connsiteX1" fmla="*/ 6350 w 153194"/>
              <a:gd name="connsiteY1" fmla="*/ 173831 h 173831"/>
              <a:gd name="connsiteX2" fmla="*/ 152400 w 153194"/>
              <a:gd name="connsiteY2" fmla="*/ 161131 h 173831"/>
              <a:gd name="connsiteX3" fmla="*/ 153194 w 153194"/>
              <a:gd name="connsiteY3" fmla="*/ 0 h 173831"/>
              <a:gd name="connsiteX4" fmla="*/ 0 w 153194"/>
              <a:gd name="connsiteY4" fmla="*/ 84931 h 173831"/>
              <a:gd name="connsiteX0" fmla="*/ 794 w 153988"/>
              <a:gd name="connsiteY0" fmla="*/ 84931 h 166687"/>
              <a:gd name="connsiteX1" fmla="*/ 0 w 153988"/>
              <a:gd name="connsiteY1" fmla="*/ 166687 h 166687"/>
              <a:gd name="connsiteX2" fmla="*/ 153194 w 153988"/>
              <a:gd name="connsiteY2" fmla="*/ 161131 h 166687"/>
              <a:gd name="connsiteX3" fmla="*/ 153988 w 153988"/>
              <a:gd name="connsiteY3" fmla="*/ 0 h 166687"/>
              <a:gd name="connsiteX4" fmla="*/ 794 w 153988"/>
              <a:gd name="connsiteY4" fmla="*/ 84931 h 166687"/>
              <a:gd name="connsiteX0" fmla="*/ 11 w 157968"/>
              <a:gd name="connsiteY0" fmla="*/ 87313 h 166687"/>
              <a:gd name="connsiteX1" fmla="*/ 3980 w 157968"/>
              <a:gd name="connsiteY1" fmla="*/ 166687 h 166687"/>
              <a:gd name="connsiteX2" fmla="*/ 157174 w 157968"/>
              <a:gd name="connsiteY2" fmla="*/ 161131 h 166687"/>
              <a:gd name="connsiteX3" fmla="*/ 157968 w 157968"/>
              <a:gd name="connsiteY3" fmla="*/ 0 h 166687"/>
              <a:gd name="connsiteX4" fmla="*/ 11 w 157968"/>
              <a:gd name="connsiteY4" fmla="*/ 87313 h 166687"/>
              <a:gd name="connsiteX0" fmla="*/ 22 w 157979"/>
              <a:gd name="connsiteY0" fmla="*/ 87313 h 166687"/>
              <a:gd name="connsiteX1" fmla="*/ 1610 w 157979"/>
              <a:gd name="connsiteY1" fmla="*/ 166687 h 166687"/>
              <a:gd name="connsiteX2" fmla="*/ 157185 w 157979"/>
              <a:gd name="connsiteY2" fmla="*/ 161131 h 166687"/>
              <a:gd name="connsiteX3" fmla="*/ 157979 w 157979"/>
              <a:gd name="connsiteY3" fmla="*/ 0 h 166687"/>
              <a:gd name="connsiteX4" fmla="*/ 22 w 157979"/>
              <a:gd name="connsiteY4" fmla="*/ 87313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79" h="166687">
                <a:moveTo>
                  <a:pt x="22" y="87313"/>
                </a:moveTo>
                <a:cubicBezTo>
                  <a:pt x="-243" y="114565"/>
                  <a:pt x="1875" y="139435"/>
                  <a:pt x="1610" y="166687"/>
                </a:cubicBezTo>
                <a:lnTo>
                  <a:pt x="157185" y="161131"/>
                </a:lnTo>
                <a:cubicBezTo>
                  <a:pt x="157450" y="107421"/>
                  <a:pt x="157714" y="53710"/>
                  <a:pt x="157979" y="0"/>
                </a:cubicBezTo>
                <a:lnTo>
                  <a:pt x="22" y="87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438026" y="3857858"/>
            <a:ext cx="117256" cy="134740"/>
            <a:chOff x="5967748" y="3900990"/>
            <a:chExt cx="152401" cy="17512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39"/>
            <p:cNvSpPr/>
            <p:nvPr/>
          </p:nvSpPr>
          <p:spPr>
            <a:xfrm>
              <a:off x="5967748" y="3909216"/>
              <a:ext cx="152401" cy="166900"/>
            </a:xfrm>
            <a:custGeom>
              <a:avLst/>
              <a:gdLst>
                <a:gd name="connsiteX0" fmla="*/ 0 w 159544"/>
                <a:gd name="connsiteY0" fmla="*/ 111919 h 197644"/>
                <a:gd name="connsiteX1" fmla="*/ 40481 w 159544"/>
                <a:gd name="connsiteY1" fmla="*/ 197644 h 197644"/>
                <a:gd name="connsiteX2" fmla="*/ 111919 w 159544"/>
                <a:gd name="connsiteY2" fmla="*/ 164306 h 197644"/>
                <a:gd name="connsiteX3" fmla="*/ 159544 w 159544"/>
                <a:gd name="connsiteY3" fmla="*/ 97631 h 197644"/>
                <a:gd name="connsiteX4" fmla="*/ 159544 w 159544"/>
                <a:gd name="connsiteY4" fmla="*/ 47625 h 197644"/>
                <a:gd name="connsiteX5" fmla="*/ 119063 w 159544"/>
                <a:gd name="connsiteY5" fmla="*/ 0 h 197644"/>
                <a:gd name="connsiteX6" fmla="*/ 0 w 159544"/>
                <a:gd name="connsiteY6" fmla="*/ 111919 h 197644"/>
                <a:gd name="connsiteX0" fmla="*/ 0 w 164307"/>
                <a:gd name="connsiteY0" fmla="*/ 133350 h 198284"/>
                <a:gd name="connsiteX1" fmla="*/ 45244 w 164307"/>
                <a:gd name="connsiteY1" fmla="*/ 197644 h 198284"/>
                <a:gd name="connsiteX2" fmla="*/ 116682 w 164307"/>
                <a:gd name="connsiteY2" fmla="*/ 164306 h 198284"/>
                <a:gd name="connsiteX3" fmla="*/ 164307 w 164307"/>
                <a:gd name="connsiteY3" fmla="*/ 97631 h 198284"/>
                <a:gd name="connsiteX4" fmla="*/ 164307 w 164307"/>
                <a:gd name="connsiteY4" fmla="*/ 47625 h 198284"/>
                <a:gd name="connsiteX5" fmla="*/ 123826 w 164307"/>
                <a:gd name="connsiteY5" fmla="*/ 0 h 198284"/>
                <a:gd name="connsiteX6" fmla="*/ 0 w 164307"/>
                <a:gd name="connsiteY6" fmla="*/ 133350 h 198284"/>
                <a:gd name="connsiteX0" fmla="*/ 0 w 164307"/>
                <a:gd name="connsiteY0" fmla="*/ 133350 h 171607"/>
                <a:gd name="connsiteX1" fmla="*/ 28575 w 164307"/>
                <a:gd name="connsiteY1" fmla="*/ 166688 h 171607"/>
                <a:gd name="connsiteX2" fmla="*/ 116682 w 164307"/>
                <a:gd name="connsiteY2" fmla="*/ 164306 h 171607"/>
                <a:gd name="connsiteX3" fmla="*/ 164307 w 164307"/>
                <a:gd name="connsiteY3" fmla="*/ 97631 h 171607"/>
                <a:gd name="connsiteX4" fmla="*/ 164307 w 164307"/>
                <a:gd name="connsiteY4" fmla="*/ 47625 h 171607"/>
                <a:gd name="connsiteX5" fmla="*/ 123826 w 164307"/>
                <a:gd name="connsiteY5" fmla="*/ 0 h 171607"/>
                <a:gd name="connsiteX6" fmla="*/ 0 w 164307"/>
                <a:gd name="connsiteY6" fmla="*/ 133350 h 171607"/>
                <a:gd name="connsiteX0" fmla="*/ 0 w 164307"/>
                <a:gd name="connsiteY0" fmla="*/ 133350 h 166900"/>
                <a:gd name="connsiteX1" fmla="*/ 28575 w 164307"/>
                <a:gd name="connsiteY1" fmla="*/ 166688 h 166900"/>
                <a:gd name="connsiteX2" fmla="*/ 102394 w 164307"/>
                <a:gd name="connsiteY2" fmla="*/ 145256 h 166900"/>
                <a:gd name="connsiteX3" fmla="*/ 164307 w 164307"/>
                <a:gd name="connsiteY3" fmla="*/ 97631 h 166900"/>
                <a:gd name="connsiteX4" fmla="*/ 164307 w 164307"/>
                <a:gd name="connsiteY4" fmla="*/ 47625 h 166900"/>
                <a:gd name="connsiteX5" fmla="*/ 123826 w 164307"/>
                <a:gd name="connsiteY5" fmla="*/ 0 h 166900"/>
                <a:gd name="connsiteX6" fmla="*/ 0 w 164307"/>
                <a:gd name="connsiteY6" fmla="*/ 133350 h 166900"/>
                <a:gd name="connsiteX0" fmla="*/ 0 w 164307"/>
                <a:gd name="connsiteY0" fmla="*/ 133350 h 166900"/>
                <a:gd name="connsiteX1" fmla="*/ 28575 w 164307"/>
                <a:gd name="connsiteY1" fmla="*/ 166688 h 166900"/>
                <a:gd name="connsiteX2" fmla="*/ 102394 w 164307"/>
                <a:gd name="connsiteY2" fmla="*/ 145256 h 166900"/>
                <a:gd name="connsiteX3" fmla="*/ 147638 w 164307"/>
                <a:gd name="connsiteY3" fmla="*/ 80963 h 166900"/>
                <a:gd name="connsiteX4" fmla="*/ 164307 w 164307"/>
                <a:gd name="connsiteY4" fmla="*/ 47625 h 166900"/>
                <a:gd name="connsiteX5" fmla="*/ 123826 w 164307"/>
                <a:gd name="connsiteY5" fmla="*/ 0 h 166900"/>
                <a:gd name="connsiteX6" fmla="*/ 0 w 164307"/>
                <a:gd name="connsiteY6" fmla="*/ 133350 h 166900"/>
                <a:gd name="connsiteX0" fmla="*/ 0 w 152401"/>
                <a:gd name="connsiteY0" fmla="*/ 133350 h 166900"/>
                <a:gd name="connsiteX1" fmla="*/ 28575 w 152401"/>
                <a:gd name="connsiteY1" fmla="*/ 166688 h 166900"/>
                <a:gd name="connsiteX2" fmla="*/ 102394 w 152401"/>
                <a:gd name="connsiteY2" fmla="*/ 145256 h 166900"/>
                <a:gd name="connsiteX3" fmla="*/ 147638 w 152401"/>
                <a:gd name="connsiteY3" fmla="*/ 80963 h 166900"/>
                <a:gd name="connsiteX4" fmla="*/ 152401 w 152401"/>
                <a:gd name="connsiteY4" fmla="*/ 40481 h 166900"/>
                <a:gd name="connsiteX5" fmla="*/ 123826 w 152401"/>
                <a:gd name="connsiteY5" fmla="*/ 0 h 166900"/>
                <a:gd name="connsiteX6" fmla="*/ 0 w 152401"/>
                <a:gd name="connsiteY6" fmla="*/ 133350 h 1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1" h="166900">
                  <a:moveTo>
                    <a:pt x="0" y="133350"/>
                  </a:moveTo>
                  <a:cubicBezTo>
                    <a:pt x="15081" y="154781"/>
                    <a:pt x="11509" y="164704"/>
                    <a:pt x="28575" y="166688"/>
                  </a:cubicBezTo>
                  <a:cubicBezTo>
                    <a:pt x="45641" y="168672"/>
                    <a:pt x="78581" y="156369"/>
                    <a:pt x="102394" y="145256"/>
                  </a:cubicBezTo>
                  <a:lnTo>
                    <a:pt x="147638" y="80963"/>
                  </a:lnTo>
                  <a:lnTo>
                    <a:pt x="152401" y="40481"/>
                  </a:lnTo>
                  <a:lnTo>
                    <a:pt x="123826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967805" y="3900990"/>
              <a:ext cx="116269" cy="140493"/>
            </a:xfrm>
            <a:custGeom>
              <a:avLst/>
              <a:gdLst>
                <a:gd name="connsiteX0" fmla="*/ 92869 w 95250"/>
                <a:gd name="connsiteY0" fmla="*/ 0 h 140493"/>
                <a:gd name="connsiteX1" fmla="*/ 95250 w 95250"/>
                <a:gd name="connsiteY1" fmla="*/ 50006 h 140493"/>
                <a:gd name="connsiteX2" fmla="*/ 52387 w 95250"/>
                <a:gd name="connsiteY2" fmla="*/ 116681 h 140493"/>
                <a:gd name="connsiteX3" fmla="*/ 0 w 95250"/>
                <a:gd name="connsiteY3" fmla="*/ 140493 h 140493"/>
                <a:gd name="connsiteX4" fmla="*/ 0 w 95250"/>
                <a:gd name="connsiteY4" fmla="*/ 40481 h 140493"/>
                <a:gd name="connsiteX5" fmla="*/ 40481 w 95250"/>
                <a:gd name="connsiteY5" fmla="*/ 2381 h 140493"/>
                <a:gd name="connsiteX6" fmla="*/ 92869 w 95250"/>
                <a:gd name="connsiteY6" fmla="*/ 0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0493">
                  <a:moveTo>
                    <a:pt x="92869" y="0"/>
                  </a:moveTo>
                  <a:lnTo>
                    <a:pt x="95250" y="50006"/>
                  </a:lnTo>
                  <a:lnTo>
                    <a:pt x="52387" y="116681"/>
                  </a:lnTo>
                  <a:lnTo>
                    <a:pt x="0" y="140493"/>
                  </a:lnTo>
                  <a:lnTo>
                    <a:pt x="0" y="40481"/>
                  </a:lnTo>
                  <a:lnTo>
                    <a:pt x="40481" y="2381"/>
                  </a:lnTo>
                  <a:lnTo>
                    <a:pt x="92869" y="0"/>
                  </a:lnTo>
                  <a:close/>
                </a:path>
              </a:pathLst>
            </a:cu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Freeform 41"/>
          <p:cNvSpPr/>
          <p:nvPr/>
        </p:nvSpPr>
        <p:spPr>
          <a:xfrm>
            <a:off x="4847904" y="2937060"/>
            <a:ext cx="589327" cy="1077935"/>
          </a:xfrm>
          <a:custGeom>
            <a:avLst/>
            <a:gdLst>
              <a:gd name="connsiteX0" fmla="*/ 76200 w 504825"/>
              <a:gd name="connsiteY0" fmla="*/ 0 h 1047750"/>
              <a:gd name="connsiteX1" fmla="*/ 0 w 504825"/>
              <a:gd name="connsiteY1" fmla="*/ 261938 h 1047750"/>
              <a:gd name="connsiteX2" fmla="*/ 176212 w 504825"/>
              <a:gd name="connsiteY2" fmla="*/ 621506 h 1047750"/>
              <a:gd name="connsiteX3" fmla="*/ 150018 w 504825"/>
              <a:gd name="connsiteY3" fmla="*/ 952500 h 1047750"/>
              <a:gd name="connsiteX4" fmla="*/ 323850 w 504825"/>
              <a:gd name="connsiteY4" fmla="*/ 1047750 h 1047750"/>
              <a:gd name="connsiteX5" fmla="*/ 504825 w 504825"/>
              <a:gd name="connsiteY5" fmla="*/ 981075 h 1047750"/>
              <a:gd name="connsiteX0" fmla="*/ 85839 w 514464"/>
              <a:gd name="connsiteY0" fmla="*/ 0 h 1047750"/>
              <a:gd name="connsiteX1" fmla="*/ 9639 w 514464"/>
              <a:gd name="connsiteY1" fmla="*/ 261938 h 1047750"/>
              <a:gd name="connsiteX2" fmla="*/ 185851 w 514464"/>
              <a:gd name="connsiteY2" fmla="*/ 621506 h 1047750"/>
              <a:gd name="connsiteX3" fmla="*/ 159657 w 514464"/>
              <a:gd name="connsiteY3" fmla="*/ 952500 h 1047750"/>
              <a:gd name="connsiteX4" fmla="*/ 333489 w 514464"/>
              <a:gd name="connsiteY4" fmla="*/ 1047750 h 1047750"/>
              <a:gd name="connsiteX5" fmla="*/ 514464 w 514464"/>
              <a:gd name="connsiteY5" fmla="*/ 981075 h 1047750"/>
              <a:gd name="connsiteX0" fmla="*/ 93283 w 521908"/>
              <a:gd name="connsiteY0" fmla="*/ 0 h 1047750"/>
              <a:gd name="connsiteX1" fmla="*/ 17083 w 521908"/>
              <a:gd name="connsiteY1" fmla="*/ 261938 h 1047750"/>
              <a:gd name="connsiteX2" fmla="*/ 193295 w 521908"/>
              <a:gd name="connsiteY2" fmla="*/ 621506 h 1047750"/>
              <a:gd name="connsiteX3" fmla="*/ 167101 w 521908"/>
              <a:gd name="connsiteY3" fmla="*/ 952500 h 1047750"/>
              <a:gd name="connsiteX4" fmla="*/ 340933 w 521908"/>
              <a:gd name="connsiteY4" fmla="*/ 1047750 h 1047750"/>
              <a:gd name="connsiteX5" fmla="*/ 521908 w 521908"/>
              <a:gd name="connsiteY5" fmla="*/ 981075 h 1047750"/>
              <a:gd name="connsiteX0" fmla="*/ 99923 w 528548"/>
              <a:gd name="connsiteY0" fmla="*/ 0 h 1047750"/>
              <a:gd name="connsiteX1" fmla="*/ 23723 w 528548"/>
              <a:gd name="connsiteY1" fmla="*/ 261938 h 1047750"/>
              <a:gd name="connsiteX2" fmla="*/ 199935 w 528548"/>
              <a:gd name="connsiteY2" fmla="*/ 621506 h 1047750"/>
              <a:gd name="connsiteX3" fmla="*/ 173741 w 528548"/>
              <a:gd name="connsiteY3" fmla="*/ 952500 h 1047750"/>
              <a:gd name="connsiteX4" fmla="*/ 347573 w 528548"/>
              <a:gd name="connsiteY4" fmla="*/ 1047750 h 1047750"/>
              <a:gd name="connsiteX5" fmla="*/ 528548 w 528548"/>
              <a:gd name="connsiteY5" fmla="*/ 981075 h 1047750"/>
              <a:gd name="connsiteX0" fmla="*/ 99923 w 528548"/>
              <a:gd name="connsiteY0" fmla="*/ 0 h 1047750"/>
              <a:gd name="connsiteX1" fmla="*/ 23723 w 528548"/>
              <a:gd name="connsiteY1" fmla="*/ 261938 h 1047750"/>
              <a:gd name="connsiteX2" fmla="*/ 199935 w 528548"/>
              <a:gd name="connsiteY2" fmla="*/ 621506 h 1047750"/>
              <a:gd name="connsiteX3" fmla="*/ 173741 w 528548"/>
              <a:gd name="connsiteY3" fmla="*/ 952500 h 1047750"/>
              <a:gd name="connsiteX4" fmla="*/ 347573 w 528548"/>
              <a:gd name="connsiteY4" fmla="*/ 1047750 h 1047750"/>
              <a:gd name="connsiteX5" fmla="*/ 528548 w 528548"/>
              <a:gd name="connsiteY5" fmla="*/ 981075 h 1047750"/>
              <a:gd name="connsiteX0" fmla="*/ 99923 w 528548"/>
              <a:gd name="connsiteY0" fmla="*/ 0 h 1047750"/>
              <a:gd name="connsiteX1" fmla="*/ 23723 w 528548"/>
              <a:gd name="connsiteY1" fmla="*/ 261938 h 1047750"/>
              <a:gd name="connsiteX2" fmla="*/ 199935 w 528548"/>
              <a:gd name="connsiteY2" fmla="*/ 621506 h 1047750"/>
              <a:gd name="connsiteX3" fmla="*/ 173741 w 528548"/>
              <a:gd name="connsiteY3" fmla="*/ 952500 h 1047750"/>
              <a:gd name="connsiteX4" fmla="*/ 347573 w 528548"/>
              <a:gd name="connsiteY4" fmla="*/ 1047750 h 1047750"/>
              <a:gd name="connsiteX5" fmla="*/ 528548 w 528548"/>
              <a:gd name="connsiteY5" fmla="*/ 981075 h 1047750"/>
              <a:gd name="connsiteX0" fmla="*/ 99923 w 528548"/>
              <a:gd name="connsiteY0" fmla="*/ 0 h 1047750"/>
              <a:gd name="connsiteX1" fmla="*/ 23723 w 528548"/>
              <a:gd name="connsiteY1" fmla="*/ 261938 h 1047750"/>
              <a:gd name="connsiteX2" fmla="*/ 199935 w 528548"/>
              <a:gd name="connsiteY2" fmla="*/ 621506 h 1047750"/>
              <a:gd name="connsiteX3" fmla="*/ 173741 w 528548"/>
              <a:gd name="connsiteY3" fmla="*/ 952500 h 1047750"/>
              <a:gd name="connsiteX4" fmla="*/ 347573 w 528548"/>
              <a:gd name="connsiteY4" fmla="*/ 1047750 h 1047750"/>
              <a:gd name="connsiteX5" fmla="*/ 528548 w 528548"/>
              <a:gd name="connsiteY5" fmla="*/ 981075 h 1047750"/>
              <a:gd name="connsiteX0" fmla="*/ 99923 w 528548"/>
              <a:gd name="connsiteY0" fmla="*/ 0 h 1055379"/>
              <a:gd name="connsiteX1" fmla="*/ 23723 w 528548"/>
              <a:gd name="connsiteY1" fmla="*/ 261938 h 1055379"/>
              <a:gd name="connsiteX2" fmla="*/ 199935 w 528548"/>
              <a:gd name="connsiteY2" fmla="*/ 621506 h 1055379"/>
              <a:gd name="connsiteX3" fmla="*/ 173741 w 528548"/>
              <a:gd name="connsiteY3" fmla="*/ 952500 h 1055379"/>
              <a:gd name="connsiteX4" fmla="*/ 347573 w 528548"/>
              <a:gd name="connsiteY4" fmla="*/ 1047750 h 1055379"/>
              <a:gd name="connsiteX5" fmla="*/ 528548 w 528548"/>
              <a:gd name="connsiteY5" fmla="*/ 981075 h 1055379"/>
              <a:gd name="connsiteX0" fmla="*/ 99923 w 528548"/>
              <a:gd name="connsiteY0" fmla="*/ 0 h 1048561"/>
              <a:gd name="connsiteX1" fmla="*/ 23723 w 528548"/>
              <a:gd name="connsiteY1" fmla="*/ 261938 h 1048561"/>
              <a:gd name="connsiteX2" fmla="*/ 199935 w 528548"/>
              <a:gd name="connsiteY2" fmla="*/ 621506 h 1048561"/>
              <a:gd name="connsiteX3" fmla="*/ 173741 w 528548"/>
              <a:gd name="connsiteY3" fmla="*/ 952500 h 1048561"/>
              <a:gd name="connsiteX4" fmla="*/ 347573 w 528548"/>
              <a:gd name="connsiteY4" fmla="*/ 1047750 h 1048561"/>
              <a:gd name="connsiteX5" fmla="*/ 528548 w 528548"/>
              <a:gd name="connsiteY5" fmla="*/ 981075 h 1048561"/>
              <a:gd name="connsiteX0" fmla="*/ 99923 w 528548"/>
              <a:gd name="connsiteY0" fmla="*/ 0 h 1048561"/>
              <a:gd name="connsiteX1" fmla="*/ 23723 w 528548"/>
              <a:gd name="connsiteY1" fmla="*/ 261938 h 1048561"/>
              <a:gd name="connsiteX2" fmla="*/ 199935 w 528548"/>
              <a:gd name="connsiteY2" fmla="*/ 621506 h 1048561"/>
              <a:gd name="connsiteX3" fmla="*/ 173741 w 528548"/>
              <a:gd name="connsiteY3" fmla="*/ 952500 h 1048561"/>
              <a:gd name="connsiteX4" fmla="*/ 347573 w 528548"/>
              <a:gd name="connsiteY4" fmla="*/ 1047750 h 1048561"/>
              <a:gd name="connsiteX5" fmla="*/ 528548 w 528548"/>
              <a:gd name="connsiteY5" fmla="*/ 981075 h 1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548" h="1048561">
                <a:moveTo>
                  <a:pt x="99923" y="0"/>
                </a:moveTo>
                <a:cubicBezTo>
                  <a:pt x="74523" y="87313"/>
                  <a:pt x="-51683" y="151607"/>
                  <a:pt x="23723" y="261938"/>
                </a:cubicBezTo>
                <a:cubicBezTo>
                  <a:pt x="99129" y="372269"/>
                  <a:pt x="299153" y="537369"/>
                  <a:pt x="199935" y="621506"/>
                </a:cubicBezTo>
                <a:cubicBezTo>
                  <a:pt x="100717" y="705643"/>
                  <a:pt x="134847" y="911225"/>
                  <a:pt x="173741" y="952500"/>
                </a:cubicBezTo>
                <a:cubicBezTo>
                  <a:pt x="212635" y="993775"/>
                  <a:pt x="253911" y="1039812"/>
                  <a:pt x="347573" y="1047750"/>
                </a:cubicBezTo>
                <a:cubicBezTo>
                  <a:pt x="441235" y="1055688"/>
                  <a:pt x="468223" y="1003300"/>
                  <a:pt x="528548" y="981075"/>
                </a:cubicBezTo>
              </a:path>
            </a:pathLst>
          </a:custGeom>
          <a:grp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696" y="3758196"/>
            <a:ext cx="62922" cy="79282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8229600" y="6109806"/>
            <a:ext cx="1223303" cy="1639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946289" y="278735"/>
            <a:ext cx="6926179" cy="5969663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>
            <a:off x="-2040811" y="1275743"/>
            <a:ext cx="4470400" cy="2743200"/>
          </a:xfrm>
          <a:custGeom>
            <a:avLst/>
            <a:gdLst>
              <a:gd name="connsiteX0" fmla="*/ 1879600 w 4470400"/>
              <a:gd name="connsiteY0" fmla="*/ 0 h 2743200"/>
              <a:gd name="connsiteX1" fmla="*/ 0 w 4470400"/>
              <a:gd name="connsiteY1" fmla="*/ 787400 h 2743200"/>
              <a:gd name="connsiteX2" fmla="*/ 2463800 w 4470400"/>
              <a:gd name="connsiteY2" fmla="*/ 2743200 h 2743200"/>
              <a:gd name="connsiteX3" fmla="*/ 4470400 w 4470400"/>
              <a:gd name="connsiteY3" fmla="*/ 1790700 h 2743200"/>
              <a:gd name="connsiteX4" fmla="*/ 1879600 w 44704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0400" h="2743200">
                <a:moveTo>
                  <a:pt x="1879600" y="0"/>
                </a:moveTo>
                <a:lnTo>
                  <a:pt x="0" y="787400"/>
                </a:lnTo>
                <a:lnTo>
                  <a:pt x="2463800" y="2743200"/>
                </a:lnTo>
                <a:lnTo>
                  <a:pt x="4470400" y="1790700"/>
                </a:lnTo>
                <a:lnTo>
                  <a:pt x="1879600" y="0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reeform 51"/>
          <p:cNvSpPr/>
          <p:nvPr/>
        </p:nvSpPr>
        <p:spPr>
          <a:xfrm>
            <a:off x="-1223020" y="1659884"/>
            <a:ext cx="1531352" cy="816533"/>
          </a:xfrm>
          <a:custGeom>
            <a:avLst/>
            <a:gdLst>
              <a:gd name="connsiteX0" fmla="*/ 279400 w 1333500"/>
              <a:gd name="connsiteY0" fmla="*/ 0 h 635000"/>
              <a:gd name="connsiteX1" fmla="*/ 0 w 1333500"/>
              <a:gd name="connsiteY1" fmla="*/ 635000 h 635000"/>
              <a:gd name="connsiteX2" fmla="*/ 1333500 w 1333500"/>
              <a:gd name="connsiteY2" fmla="*/ 76200 h 635000"/>
              <a:gd name="connsiteX3" fmla="*/ 279400 w 1333500"/>
              <a:gd name="connsiteY3" fmla="*/ 0 h 635000"/>
              <a:gd name="connsiteX0" fmla="*/ 279400 w 1333500"/>
              <a:gd name="connsiteY0" fmla="*/ 47549 h 682549"/>
              <a:gd name="connsiteX1" fmla="*/ 0 w 1333500"/>
              <a:gd name="connsiteY1" fmla="*/ 682549 h 682549"/>
              <a:gd name="connsiteX2" fmla="*/ 1333500 w 1333500"/>
              <a:gd name="connsiteY2" fmla="*/ 123749 h 682549"/>
              <a:gd name="connsiteX3" fmla="*/ 279400 w 1333500"/>
              <a:gd name="connsiteY3" fmla="*/ 47549 h 682549"/>
              <a:gd name="connsiteX0" fmla="*/ 279400 w 1333500"/>
              <a:gd name="connsiteY0" fmla="*/ 105415 h 740415"/>
              <a:gd name="connsiteX1" fmla="*/ 0 w 1333500"/>
              <a:gd name="connsiteY1" fmla="*/ 740415 h 740415"/>
              <a:gd name="connsiteX2" fmla="*/ 1333500 w 1333500"/>
              <a:gd name="connsiteY2" fmla="*/ 181615 h 740415"/>
              <a:gd name="connsiteX3" fmla="*/ 279400 w 1333500"/>
              <a:gd name="connsiteY3" fmla="*/ 105415 h 740415"/>
              <a:gd name="connsiteX0" fmla="*/ 279400 w 1333500"/>
              <a:gd name="connsiteY0" fmla="*/ 105415 h 740415"/>
              <a:gd name="connsiteX1" fmla="*/ 0 w 1333500"/>
              <a:gd name="connsiteY1" fmla="*/ 740415 h 740415"/>
              <a:gd name="connsiteX2" fmla="*/ 1333500 w 1333500"/>
              <a:gd name="connsiteY2" fmla="*/ 181615 h 740415"/>
              <a:gd name="connsiteX3" fmla="*/ 279400 w 1333500"/>
              <a:gd name="connsiteY3" fmla="*/ 105415 h 740415"/>
              <a:gd name="connsiteX0" fmla="*/ 334020 w 1388120"/>
              <a:gd name="connsiteY0" fmla="*/ 105415 h 740415"/>
              <a:gd name="connsiteX1" fmla="*/ 54620 w 1388120"/>
              <a:gd name="connsiteY1" fmla="*/ 740415 h 740415"/>
              <a:gd name="connsiteX2" fmla="*/ 1388120 w 1388120"/>
              <a:gd name="connsiteY2" fmla="*/ 181615 h 740415"/>
              <a:gd name="connsiteX3" fmla="*/ 334020 w 1388120"/>
              <a:gd name="connsiteY3" fmla="*/ 105415 h 74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8120" h="740415">
                <a:moveTo>
                  <a:pt x="334020" y="105415"/>
                </a:moveTo>
                <a:cubicBezTo>
                  <a:pt x="12287" y="291682"/>
                  <a:pt x="-68147" y="541448"/>
                  <a:pt x="54620" y="740415"/>
                </a:cubicBezTo>
                <a:lnTo>
                  <a:pt x="1388120" y="181615"/>
                </a:lnTo>
                <a:cubicBezTo>
                  <a:pt x="1112953" y="-59685"/>
                  <a:pt x="736187" y="-34285"/>
                  <a:pt x="334020" y="1054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 rot="20640351">
            <a:off x="-637714" y="2134777"/>
            <a:ext cx="1542734" cy="812497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6846" y="2781464"/>
            <a:ext cx="1587607" cy="714342"/>
            <a:chOff x="-485314" y="1664153"/>
            <a:chExt cx="3190411" cy="1435521"/>
          </a:xfrm>
        </p:grpSpPr>
        <p:sp>
          <p:nvSpPr>
            <p:cNvPr id="29" name="Oval 28"/>
            <p:cNvSpPr/>
            <p:nvPr/>
          </p:nvSpPr>
          <p:spPr>
            <a:xfrm rot="20640351">
              <a:off x="-485314" y="2287177"/>
              <a:ext cx="1542734" cy="812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/>
            <p:cNvSpPr/>
            <p:nvPr/>
          </p:nvSpPr>
          <p:spPr>
            <a:xfrm rot="20640351">
              <a:off x="1162363" y="1664153"/>
              <a:ext cx="1542734" cy="8124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98" y="5351012"/>
            <a:ext cx="538981" cy="401186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47058"/>
              </p:ext>
            </p:extLst>
          </p:nvPr>
        </p:nvGraphicFramePr>
        <p:xfrm>
          <a:off x="2932817" y="1998333"/>
          <a:ext cx="691785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32"/>
                <a:gridCol w="864732"/>
                <a:gridCol w="864732"/>
                <a:gridCol w="864732"/>
                <a:gridCol w="864732"/>
                <a:gridCol w="864732"/>
                <a:gridCol w="864732"/>
                <a:gridCol w="864732"/>
              </a:tblGrid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8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</a:p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8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86400" y="2133600"/>
            <a:ext cx="838200" cy="1447800"/>
            <a:chOff x="3962400" y="2133600"/>
            <a:chExt cx="914400" cy="21336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3962400" y="3352800"/>
              <a:ext cx="914400" cy="914400"/>
            </a:xfrm>
            <a:prstGeom prst="flowChartMagneticDisk">
              <a:avLst/>
            </a:prstGeom>
            <a:solidFill>
              <a:srgbClr val="CC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3962400" y="2590800"/>
              <a:ext cx="914400" cy="1066800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3962400" y="2133600"/>
              <a:ext cx="914400" cy="914400"/>
            </a:xfrm>
            <a:prstGeom prst="flowChartMagneticDisk">
              <a:avLst/>
            </a:prstGeom>
            <a:solidFill>
              <a:srgbClr val="CC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1800" y="2133600"/>
            <a:ext cx="838200" cy="1447800"/>
            <a:chOff x="3962400" y="2133600"/>
            <a:chExt cx="914400" cy="21336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3962400" y="3352800"/>
              <a:ext cx="914400" cy="914400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962400" y="2590800"/>
              <a:ext cx="914400" cy="1066800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3962400" y="2133600"/>
              <a:ext cx="914400" cy="914400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9273" r="21295" b="8699"/>
          <a:stretch/>
        </p:blipFill>
        <p:spPr bwMode="auto">
          <a:xfrm>
            <a:off x="7039996" y="2805794"/>
            <a:ext cx="321809" cy="32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32" y="2789924"/>
            <a:ext cx="287337" cy="35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 22"/>
          <p:cNvSpPr/>
          <p:nvPr/>
        </p:nvSpPr>
        <p:spPr>
          <a:xfrm>
            <a:off x="5687012" y="2190746"/>
            <a:ext cx="126000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265400" y="2236465"/>
            <a:ext cx="126000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0" y="2517871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0" y="2282183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5" y="2289359"/>
            <a:ext cx="5540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0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6664145" y="5323089"/>
            <a:ext cx="3758058" cy="1286148"/>
            <a:chOff x="4213860" y="4121426"/>
            <a:chExt cx="4274820" cy="1607750"/>
          </a:xfrm>
          <a:solidFill>
            <a:schemeClr val="bg1"/>
          </a:solidFill>
        </p:grpSpPr>
        <p:sp>
          <p:nvSpPr>
            <p:cNvPr id="7" name="Freeform 6"/>
            <p:cNvSpPr/>
            <p:nvPr/>
          </p:nvSpPr>
          <p:spPr>
            <a:xfrm>
              <a:off x="4229099" y="4711345"/>
              <a:ext cx="4244341" cy="1017831"/>
            </a:xfrm>
            <a:custGeom>
              <a:avLst/>
              <a:gdLst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1036320"/>
                <a:gd name="connsiteX1" fmla="*/ 4244340 w 4244340"/>
                <a:gd name="connsiteY1" fmla="*/ 0 h 1036320"/>
                <a:gd name="connsiteX2" fmla="*/ 2179320 w 4244340"/>
                <a:gd name="connsiteY2" fmla="*/ 1036320 h 1036320"/>
                <a:gd name="connsiteX3" fmla="*/ 0 w 4244340"/>
                <a:gd name="connsiteY3" fmla="*/ 15240 h 103632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44340"/>
                <a:gd name="connsiteY0" fmla="*/ 15240 h 944880"/>
                <a:gd name="connsiteX1" fmla="*/ 4244340 w 4244340"/>
                <a:gd name="connsiteY1" fmla="*/ 0 h 944880"/>
                <a:gd name="connsiteX2" fmla="*/ 2080260 w 4244340"/>
                <a:gd name="connsiteY2" fmla="*/ 944880 h 944880"/>
                <a:gd name="connsiteX3" fmla="*/ 0 w 4244340"/>
                <a:gd name="connsiteY3" fmla="*/ 15240 h 944880"/>
                <a:gd name="connsiteX0" fmla="*/ 0 w 4251960"/>
                <a:gd name="connsiteY0" fmla="*/ 0 h 960120"/>
                <a:gd name="connsiteX1" fmla="*/ 4251960 w 4251960"/>
                <a:gd name="connsiteY1" fmla="*/ 15240 h 960120"/>
                <a:gd name="connsiteX2" fmla="*/ 2087880 w 4251960"/>
                <a:gd name="connsiteY2" fmla="*/ 960120 h 960120"/>
                <a:gd name="connsiteX3" fmla="*/ 0 w 4251960"/>
                <a:gd name="connsiteY3" fmla="*/ 0 h 96012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967740"/>
                <a:gd name="connsiteX1" fmla="*/ 4274820 w 4274820"/>
                <a:gd name="connsiteY1" fmla="*/ 22860 h 967740"/>
                <a:gd name="connsiteX2" fmla="*/ 2110740 w 4274820"/>
                <a:gd name="connsiteY2" fmla="*/ 967740 h 967740"/>
                <a:gd name="connsiteX3" fmla="*/ 0 w 4274820"/>
                <a:gd name="connsiteY3" fmla="*/ 0 h 96774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74820"/>
                <a:gd name="connsiteY0" fmla="*/ 0 h 1066800"/>
                <a:gd name="connsiteX1" fmla="*/ 4274820 w 4274820"/>
                <a:gd name="connsiteY1" fmla="*/ 22860 h 1066800"/>
                <a:gd name="connsiteX2" fmla="*/ 2125980 w 4274820"/>
                <a:gd name="connsiteY2" fmla="*/ 1066800 h 1066800"/>
                <a:gd name="connsiteX3" fmla="*/ 0 w 4274820"/>
                <a:gd name="connsiteY3" fmla="*/ 0 h 106680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62120"/>
                <a:gd name="connsiteY0" fmla="*/ 27940 h 1043940"/>
                <a:gd name="connsiteX1" fmla="*/ 4262120 w 4262120"/>
                <a:gd name="connsiteY1" fmla="*/ 0 h 1043940"/>
                <a:gd name="connsiteX2" fmla="*/ 2113280 w 4262120"/>
                <a:gd name="connsiteY2" fmla="*/ 1043940 h 1043940"/>
                <a:gd name="connsiteX3" fmla="*/ 0 w 4262120"/>
                <a:gd name="connsiteY3" fmla="*/ 27940 h 1043940"/>
                <a:gd name="connsiteX0" fmla="*/ 0 w 4247875"/>
                <a:gd name="connsiteY0" fmla="*/ 32702 h 1043940"/>
                <a:gd name="connsiteX1" fmla="*/ 4247875 w 4247875"/>
                <a:gd name="connsiteY1" fmla="*/ 0 h 1043940"/>
                <a:gd name="connsiteX2" fmla="*/ 2099035 w 4247875"/>
                <a:gd name="connsiteY2" fmla="*/ 1043940 h 1043940"/>
                <a:gd name="connsiteX3" fmla="*/ 0 w 4247875"/>
                <a:gd name="connsiteY3" fmla="*/ 3270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  <a:gd name="connsiteX0" fmla="*/ 0 w 4262121"/>
                <a:gd name="connsiteY0" fmla="*/ 13652 h 1043940"/>
                <a:gd name="connsiteX1" fmla="*/ 4262121 w 4262121"/>
                <a:gd name="connsiteY1" fmla="*/ 0 h 1043940"/>
                <a:gd name="connsiteX2" fmla="*/ 2113281 w 4262121"/>
                <a:gd name="connsiteY2" fmla="*/ 1043940 h 1043940"/>
                <a:gd name="connsiteX3" fmla="*/ 0 w 4262121"/>
                <a:gd name="connsiteY3" fmla="*/ 13652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2121" h="1043940">
                  <a:moveTo>
                    <a:pt x="0" y="13652"/>
                  </a:moveTo>
                  <a:cubicBezTo>
                    <a:pt x="1229483" y="519401"/>
                    <a:pt x="2995750" y="556255"/>
                    <a:pt x="4262121" y="0"/>
                  </a:cubicBezTo>
                  <a:cubicBezTo>
                    <a:pt x="3718561" y="665480"/>
                    <a:pt x="2984501" y="1033780"/>
                    <a:pt x="2113281" y="1043940"/>
                  </a:cubicBezTo>
                  <a:cubicBezTo>
                    <a:pt x="1295401" y="980440"/>
                    <a:pt x="756920" y="839152"/>
                    <a:pt x="0" y="136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>
              <a:off x="4213860" y="4121426"/>
              <a:ext cx="4274820" cy="106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Oval 30"/>
            <p:cNvSpPr/>
            <p:nvPr/>
          </p:nvSpPr>
          <p:spPr>
            <a:xfrm>
              <a:off x="5101979" y="4385135"/>
              <a:ext cx="2498579" cy="539379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3801843" y="2976752"/>
            <a:ext cx="3059431" cy="1504950"/>
          </a:xfrm>
          <a:custGeom>
            <a:avLst/>
            <a:gdLst>
              <a:gd name="connsiteX0" fmla="*/ 2987675 w 3059431"/>
              <a:gd name="connsiteY0" fmla="*/ 0 h 1504950"/>
              <a:gd name="connsiteX1" fmla="*/ 2986481 w 3059431"/>
              <a:gd name="connsiteY1" fmla="*/ 119778 h 1504950"/>
              <a:gd name="connsiteX2" fmla="*/ 3022605 w 3059431"/>
              <a:gd name="connsiteY2" fmla="*/ 144133 h 1504950"/>
              <a:gd name="connsiteX3" fmla="*/ 3059431 w 3059431"/>
              <a:gd name="connsiteY3" fmla="*/ 233039 h 1504950"/>
              <a:gd name="connsiteX4" fmla="*/ 3059431 w 3059431"/>
              <a:gd name="connsiteY4" fmla="*/ 833117 h 1504950"/>
              <a:gd name="connsiteX5" fmla="*/ 2982639 w 3059431"/>
              <a:gd name="connsiteY5" fmla="*/ 948969 h 1504950"/>
              <a:gd name="connsiteX6" fmla="*/ 2978208 w 3059431"/>
              <a:gd name="connsiteY6" fmla="*/ 949864 h 1504950"/>
              <a:gd name="connsiteX7" fmla="*/ 2978150 w 3059431"/>
              <a:gd name="connsiteY7" fmla="*/ 955675 h 1504950"/>
              <a:gd name="connsiteX8" fmla="*/ 314325 w 3059431"/>
              <a:gd name="connsiteY8" fmla="*/ 1504950 h 1504950"/>
              <a:gd name="connsiteX9" fmla="*/ 0 w 3059431"/>
              <a:gd name="connsiteY9" fmla="*/ 676275 h 1504950"/>
              <a:gd name="connsiteX10" fmla="*/ 2987675 w 3059431"/>
              <a:gd name="connsiteY10" fmla="*/ 0 h 1504950"/>
              <a:gd name="connsiteX0" fmla="*/ 2987675 w 3059431"/>
              <a:gd name="connsiteY0" fmla="*/ 0 h 1504950"/>
              <a:gd name="connsiteX1" fmla="*/ 2986481 w 3059431"/>
              <a:gd name="connsiteY1" fmla="*/ 119778 h 1504950"/>
              <a:gd name="connsiteX2" fmla="*/ 3022605 w 3059431"/>
              <a:gd name="connsiteY2" fmla="*/ 144133 h 1504950"/>
              <a:gd name="connsiteX3" fmla="*/ 3059431 w 3059431"/>
              <a:gd name="connsiteY3" fmla="*/ 233039 h 1504950"/>
              <a:gd name="connsiteX4" fmla="*/ 3059431 w 3059431"/>
              <a:gd name="connsiteY4" fmla="*/ 833117 h 1504950"/>
              <a:gd name="connsiteX5" fmla="*/ 2982639 w 3059431"/>
              <a:gd name="connsiteY5" fmla="*/ 948969 h 1504950"/>
              <a:gd name="connsiteX6" fmla="*/ 2978208 w 3059431"/>
              <a:gd name="connsiteY6" fmla="*/ 949864 h 1504950"/>
              <a:gd name="connsiteX7" fmla="*/ 2978150 w 3059431"/>
              <a:gd name="connsiteY7" fmla="*/ 955675 h 1504950"/>
              <a:gd name="connsiteX8" fmla="*/ 314325 w 3059431"/>
              <a:gd name="connsiteY8" fmla="*/ 1504950 h 1504950"/>
              <a:gd name="connsiteX9" fmla="*/ 0 w 3059431"/>
              <a:gd name="connsiteY9" fmla="*/ 676275 h 1504950"/>
              <a:gd name="connsiteX10" fmla="*/ 2987675 w 3059431"/>
              <a:gd name="connsiteY10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9431" h="1504950">
                <a:moveTo>
                  <a:pt x="2987675" y="0"/>
                </a:moveTo>
                <a:lnTo>
                  <a:pt x="2986481" y="119778"/>
                </a:lnTo>
                <a:lnTo>
                  <a:pt x="3022605" y="144133"/>
                </a:lnTo>
                <a:cubicBezTo>
                  <a:pt x="3045358" y="166886"/>
                  <a:pt x="3059431" y="198319"/>
                  <a:pt x="3059431" y="233039"/>
                </a:cubicBezTo>
                <a:lnTo>
                  <a:pt x="3059431" y="833117"/>
                </a:lnTo>
                <a:cubicBezTo>
                  <a:pt x="3059431" y="885197"/>
                  <a:pt x="3027766" y="929882"/>
                  <a:pt x="2982639" y="948969"/>
                </a:cubicBezTo>
                <a:lnTo>
                  <a:pt x="2978208" y="949864"/>
                </a:lnTo>
                <a:cubicBezTo>
                  <a:pt x="2978189" y="951801"/>
                  <a:pt x="2978169" y="953738"/>
                  <a:pt x="2978150" y="955675"/>
                </a:cubicBezTo>
                <a:cubicBezTo>
                  <a:pt x="2003425" y="1035050"/>
                  <a:pt x="1060450" y="1114425"/>
                  <a:pt x="314325" y="1504950"/>
                </a:cubicBezTo>
                <a:cubicBezTo>
                  <a:pt x="177800" y="1235075"/>
                  <a:pt x="60325" y="1003300"/>
                  <a:pt x="0" y="676275"/>
                </a:cubicBezTo>
                <a:cubicBezTo>
                  <a:pt x="12700" y="412750"/>
                  <a:pt x="1949450" y="66675"/>
                  <a:pt x="29876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4082615" y="1869816"/>
            <a:ext cx="3065848" cy="1217930"/>
          </a:xfrm>
          <a:custGeom>
            <a:avLst/>
            <a:gdLst>
              <a:gd name="connsiteX0" fmla="*/ 2915920 w 3027210"/>
              <a:gd name="connsiteY0" fmla="*/ 0 h 1217930"/>
              <a:gd name="connsiteX1" fmla="*/ 2918605 w 3027210"/>
              <a:gd name="connsiteY1" fmla="*/ 79998 h 1217930"/>
              <a:gd name="connsiteX2" fmla="*/ 2950418 w 3027210"/>
              <a:gd name="connsiteY2" fmla="*/ 86421 h 1217930"/>
              <a:gd name="connsiteX3" fmla="*/ 3027210 w 3027210"/>
              <a:gd name="connsiteY3" fmla="*/ 202273 h 1217930"/>
              <a:gd name="connsiteX4" fmla="*/ 3027210 w 3027210"/>
              <a:gd name="connsiteY4" fmla="*/ 789007 h 1217930"/>
              <a:gd name="connsiteX5" fmla="*/ 2950418 w 3027210"/>
              <a:gd name="connsiteY5" fmla="*/ 904859 h 1217930"/>
              <a:gd name="connsiteX6" fmla="*/ 2946321 w 3027210"/>
              <a:gd name="connsiteY6" fmla="*/ 905687 h 1217930"/>
              <a:gd name="connsiteX7" fmla="*/ 2946400 w 3027210"/>
              <a:gd name="connsiteY7" fmla="*/ 908050 h 1217930"/>
              <a:gd name="connsiteX8" fmla="*/ 2929979 w 3027210"/>
              <a:gd name="connsiteY8" fmla="*/ 908986 h 1217930"/>
              <a:gd name="connsiteX9" fmla="*/ 2901477 w 3027210"/>
              <a:gd name="connsiteY9" fmla="*/ 914740 h 1217930"/>
              <a:gd name="connsiteX10" fmla="*/ 2828985 w 3027210"/>
              <a:gd name="connsiteY10" fmla="*/ 914740 h 1217930"/>
              <a:gd name="connsiteX11" fmla="*/ 2246277 w 3027210"/>
              <a:gd name="connsiteY11" fmla="*/ 947941 h 1217930"/>
              <a:gd name="connsiteX12" fmla="*/ 315277 w 3027210"/>
              <a:gd name="connsiteY12" fmla="*/ 1217930 h 1217930"/>
              <a:gd name="connsiteX13" fmla="*/ 0 w 3027210"/>
              <a:gd name="connsiteY13" fmla="*/ 526415 h 1217930"/>
              <a:gd name="connsiteX14" fmla="*/ 2915920 w 3027210"/>
              <a:gd name="connsiteY14" fmla="*/ 0 h 121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7210" h="1217930">
                <a:moveTo>
                  <a:pt x="2915920" y="0"/>
                </a:moveTo>
                <a:lnTo>
                  <a:pt x="2918605" y="79998"/>
                </a:lnTo>
                <a:lnTo>
                  <a:pt x="2950418" y="86421"/>
                </a:lnTo>
                <a:cubicBezTo>
                  <a:pt x="2995545" y="105508"/>
                  <a:pt x="3027210" y="150193"/>
                  <a:pt x="3027210" y="202273"/>
                </a:cubicBezTo>
                <a:lnTo>
                  <a:pt x="3027210" y="789007"/>
                </a:lnTo>
                <a:cubicBezTo>
                  <a:pt x="3027210" y="841087"/>
                  <a:pt x="2995545" y="885772"/>
                  <a:pt x="2950418" y="904859"/>
                </a:cubicBezTo>
                <a:lnTo>
                  <a:pt x="2946321" y="905687"/>
                </a:lnTo>
                <a:lnTo>
                  <a:pt x="2946400" y="908050"/>
                </a:lnTo>
                <a:lnTo>
                  <a:pt x="2929979" y="908986"/>
                </a:lnTo>
                <a:lnTo>
                  <a:pt x="2901477" y="914740"/>
                </a:lnTo>
                <a:lnTo>
                  <a:pt x="2828985" y="914740"/>
                </a:lnTo>
                <a:lnTo>
                  <a:pt x="2246277" y="947941"/>
                </a:lnTo>
                <a:cubicBezTo>
                  <a:pt x="1539656" y="996415"/>
                  <a:pt x="834151" y="1074579"/>
                  <a:pt x="315277" y="1217930"/>
                </a:cubicBezTo>
                <a:cubicBezTo>
                  <a:pt x="233997" y="1069975"/>
                  <a:pt x="43181" y="798196"/>
                  <a:pt x="0" y="526415"/>
                </a:cubicBezTo>
                <a:cubicBezTo>
                  <a:pt x="172403" y="170498"/>
                  <a:pt x="1938655" y="32067"/>
                  <a:pt x="29159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>
            <a:off x="4373079" y="780922"/>
            <a:ext cx="2484921" cy="977900"/>
          </a:xfrm>
          <a:custGeom>
            <a:avLst/>
            <a:gdLst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  <a:gd name="connsiteX0" fmla="*/ 2478571 w 2484921"/>
              <a:gd name="connsiteY0" fmla="*/ 0 h 977900"/>
              <a:gd name="connsiteX1" fmla="*/ 2441786 w 2484921"/>
              <a:gd name="connsiteY1" fmla="*/ 305778 h 977900"/>
              <a:gd name="connsiteX2" fmla="*/ 2457734 w 2484921"/>
              <a:gd name="connsiteY2" fmla="*/ 316530 h 977900"/>
              <a:gd name="connsiteX3" fmla="*/ 2484921 w 2484921"/>
              <a:gd name="connsiteY3" fmla="*/ 382165 h 977900"/>
              <a:gd name="connsiteX4" fmla="*/ 2484921 w 2484921"/>
              <a:gd name="connsiteY4" fmla="*/ 753440 h 977900"/>
              <a:gd name="connsiteX5" fmla="*/ 2392099 w 2484921"/>
              <a:gd name="connsiteY5" fmla="*/ 846262 h 977900"/>
              <a:gd name="connsiteX6" fmla="*/ 2349230 w 2484921"/>
              <a:gd name="connsiteY6" fmla="*/ 846262 h 977900"/>
              <a:gd name="connsiteX7" fmla="*/ 216080 w 2484921"/>
              <a:gd name="connsiteY7" fmla="*/ 977900 h 977900"/>
              <a:gd name="connsiteX8" fmla="*/ 0 w 2484921"/>
              <a:gd name="connsiteY8" fmla="*/ 508000 h 977900"/>
              <a:gd name="connsiteX9" fmla="*/ 419450 w 2484921"/>
              <a:gd name="connsiteY9" fmla="*/ 114300 h 977900"/>
              <a:gd name="connsiteX10" fmla="*/ 2478571 w 2484921"/>
              <a:gd name="connsiteY10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4921" h="977900">
                <a:moveTo>
                  <a:pt x="2478571" y="0"/>
                </a:moveTo>
                <a:lnTo>
                  <a:pt x="2441786" y="305778"/>
                </a:lnTo>
                <a:lnTo>
                  <a:pt x="2457734" y="316530"/>
                </a:lnTo>
                <a:cubicBezTo>
                  <a:pt x="2474532" y="333328"/>
                  <a:pt x="2484921" y="356533"/>
                  <a:pt x="2484921" y="382165"/>
                </a:cubicBezTo>
                <a:lnTo>
                  <a:pt x="2484921" y="753440"/>
                </a:lnTo>
                <a:cubicBezTo>
                  <a:pt x="2484921" y="804704"/>
                  <a:pt x="2443363" y="846262"/>
                  <a:pt x="2392099" y="846262"/>
                </a:cubicBezTo>
                <a:lnTo>
                  <a:pt x="2349230" y="846262"/>
                </a:lnTo>
                <a:lnTo>
                  <a:pt x="216080" y="977900"/>
                </a:lnTo>
                <a:lnTo>
                  <a:pt x="0" y="508000"/>
                </a:lnTo>
                <a:cubicBezTo>
                  <a:pt x="139817" y="348192"/>
                  <a:pt x="265346" y="221720"/>
                  <a:pt x="419450" y="114300"/>
                </a:cubicBezTo>
                <a:lnTo>
                  <a:pt x="247857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12573000" y="-1285890"/>
            <a:ext cx="6172200" cy="5334000"/>
          </a:xfrm>
          <a:custGeom>
            <a:avLst/>
            <a:gdLst>
              <a:gd name="connsiteX0" fmla="*/ 142875 w 3695700"/>
              <a:gd name="connsiteY0" fmla="*/ 600075 h 4724400"/>
              <a:gd name="connsiteX1" fmla="*/ 1685925 w 3695700"/>
              <a:gd name="connsiteY1" fmla="*/ 0 h 4724400"/>
              <a:gd name="connsiteX2" fmla="*/ 3562350 w 3695700"/>
              <a:gd name="connsiteY2" fmla="*/ 619125 h 4724400"/>
              <a:gd name="connsiteX3" fmla="*/ 3695700 w 3695700"/>
              <a:gd name="connsiteY3" fmla="*/ 4333875 h 4724400"/>
              <a:gd name="connsiteX4" fmla="*/ 2019300 w 3695700"/>
              <a:gd name="connsiteY4" fmla="*/ 4724400 h 4724400"/>
              <a:gd name="connsiteX5" fmla="*/ 0 w 3695700"/>
              <a:gd name="connsiteY5" fmla="*/ 4362450 h 4724400"/>
              <a:gd name="connsiteX6" fmla="*/ 142875 w 3695700"/>
              <a:gd name="connsiteY6" fmla="*/ 600075 h 4724400"/>
              <a:gd name="connsiteX0" fmla="*/ 142875 w 3922240"/>
              <a:gd name="connsiteY0" fmla="*/ 600075 h 4724400"/>
              <a:gd name="connsiteX1" fmla="*/ 1685925 w 3922240"/>
              <a:gd name="connsiteY1" fmla="*/ 0 h 4724400"/>
              <a:gd name="connsiteX2" fmla="*/ 3562350 w 3922240"/>
              <a:gd name="connsiteY2" fmla="*/ 619125 h 4724400"/>
              <a:gd name="connsiteX3" fmla="*/ 3695700 w 3922240"/>
              <a:gd name="connsiteY3" fmla="*/ 4333875 h 4724400"/>
              <a:gd name="connsiteX4" fmla="*/ 2019300 w 3922240"/>
              <a:gd name="connsiteY4" fmla="*/ 4724400 h 4724400"/>
              <a:gd name="connsiteX5" fmla="*/ 0 w 3922240"/>
              <a:gd name="connsiteY5" fmla="*/ 4362450 h 4724400"/>
              <a:gd name="connsiteX6" fmla="*/ 142875 w 3922240"/>
              <a:gd name="connsiteY6" fmla="*/ 600075 h 4724400"/>
              <a:gd name="connsiteX0" fmla="*/ 142875 w 4107801"/>
              <a:gd name="connsiteY0" fmla="*/ 600075 h 4724400"/>
              <a:gd name="connsiteX1" fmla="*/ 1685925 w 4107801"/>
              <a:gd name="connsiteY1" fmla="*/ 0 h 4724400"/>
              <a:gd name="connsiteX2" fmla="*/ 3562350 w 4107801"/>
              <a:gd name="connsiteY2" fmla="*/ 619125 h 4724400"/>
              <a:gd name="connsiteX3" fmla="*/ 3695700 w 4107801"/>
              <a:gd name="connsiteY3" fmla="*/ 4333875 h 4724400"/>
              <a:gd name="connsiteX4" fmla="*/ 2019300 w 4107801"/>
              <a:gd name="connsiteY4" fmla="*/ 4724400 h 4724400"/>
              <a:gd name="connsiteX5" fmla="*/ 0 w 4107801"/>
              <a:gd name="connsiteY5" fmla="*/ 4362450 h 4724400"/>
              <a:gd name="connsiteX6" fmla="*/ 142875 w 4107801"/>
              <a:gd name="connsiteY6" fmla="*/ 600075 h 4724400"/>
              <a:gd name="connsiteX0" fmla="*/ 142875 w 4107801"/>
              <a:gd name="connsiteY0" fmla="*/ 600075 h 4724400"/>
              <a:gd name="connsiteX1" fmla="*/ 1685925 w 4107801"/>
              <a:gd name="connsiteY1" fmla="*/ 0 h 4724400"/>
              <a:gd name="connsiteX2" fmla="*/ 3562350 w 4107801"/>
              <a:gd name="connsiteY2" fmla="*/ 619125 h 4724400"/>
              <a:gd name="connsiteX3" fmla="*/ 3695700 w 4107801"/>
              <a:gd name="connsiteY3" fmla="*/ 4333875 h 4724400"/>
              <a:gd name="connsiteX4" fmla="*/ 2019300 w 4107801"/>
              <a:gd name="connsiteY4" fmla="*/ 4724400 h 4724400"/>
              <a:gd name="connsiteX5" fmla="*/ 0 w 4107801"/>
              <a:gd name="connsiteY5" fmla="*/ 4362450 h 4724400"/>
              <a:gd name="connsiteX6" fmla="*/ 142875 w 4107801"/>
              <a:gd name="connsiteY6" fmla="*/ 600075 h 4724400"/>
              <a:gd name="connsiteX0" fmla="*/ 142875 w 4102941"/>
              <a:gd name="connsiteY0" fmla="*/ 600075 h 4724400"/>
              <a:gd name="connsiteX1" fmla="*/ 1685925 w 4102941"/>
              <a:gd name="connsiteY1" fmla="*/ 0 h 4724400"/>
              <a:gd name="connsiteX2" fmla="*/ 3562350 w 4102941"/>
              <a:gd name="connsiteY2" fmla="*/ 619125 h 4724400"/>
              <a:gd name="connsiteX3" fmla="*/ 3686175 w 4102941"/>
              <a:gd name="connsiteY3" fmla="*/ 4381500 h 4724400"/>
              <a:gd name="connsiteX4" fmla="*/ 2019300 w 4102941"/>
              <a:gd name="connsiteY4" fmla="*/ 4724400 h 4724400"/>
              <a:gd name="connsiteX5" fmla="*/ 0 w 4102941"/>
              <a:gd name="connsiteY5" fmla="*/ 4362450 h 4724400"/>
              <a:gd name="connsiteX6" fmla="*/ 142875 w 4102941"/>
              <a:gd name="connsiteY6" fmla="*/ 600075 h 4724400"/>
              <a:gd name="connsiteX0" fmla="*/ 142875 w 4102941"/>
              <a:gd name="connsiteY0" fmla="*/ 600075 h 4724400"/>
              <a:gd name="connsiteX1" fmla="*/ 1685925 w 4102941"/>
              <a:gd name="connsiteY1" fmla="*/ 0 h 4724400"/>
              <a:gd name="connsiteX2" fmla="*/ 3562350 w 4102941"/>
              <a:gd name="connsiteY2" fmla="*/ 619125 h 4724400"/>
              <a:gd name="connsiteX3" fmla="*/ 3686175 w 4102941"/>
              <a:gd name="connsiteY3" fmla="*/ 4381500 h 4724400"/>
              <a:gd name="connsiteX4" fmla="*/ 2019300 w 4102941"/>
              <a:gd name="connsiteY4" fmla="*/ 4724400 h 4724400"/>
              <a:gd name="connsiteX5" fmla="*/ 0 w 4102941"/>
              <a:gd name="connsiteY5" fmla="*/ 4362450 h 4724400"/>
              <a:gd name="connsiteX6" fmla="*/ 142875 w 4102941"/>
              <a:gd name="connsiteY6" fmla="*/ 600075 h 4724400"/>
              <a:gd name="connsiteX0" fmla="*/ 142875 w 4102941"/>
              <a:gd name="connsiteY0" fmla="*/ 600075 h 4725722"/>
              <a:gd name="connsiteX1" fmla="*/ 1685925 w 4102941"/>
              <a:gd name="connsiteY1" fmla="*/ 0 h 4725722"/>
              <a:gd name="connsiteX2" fmla="*/ 3562350 w 4102941"/>
              <a:gd name="connsiteY2" fmla="*/ 619125 h 4725722"/>
              <a:gd name="connsiteX3" fmla="*/ 3686175 w 4102941"/>
              <a:gd name="connsiteY3" fmla="*/ 4381500 h 4725722"/>
              <a:gd name="connsiteX4" fmla="*/ 2019300 w 4102941"/>
              <a:gd name="connsiteY4" fmla="*/ 4724400 h 4725722"/>
              <a:gd name="connsiteX5" fmla="*/ 0 w 4102941"/>
              <a:gd name="connsiteY5" fmla="*/ 4362450 h 4725722"/>
              <a:gd name="connsiteX6" fmla="*/ 142875 w 4102941"/>
              <a:gd name="connsiteY6" fmla="*/ 600075 h 4725722"/>
              <a:gd name="connsiteX0" fmla="*/ 142875 w 4102941"/>
              <a:gd name="connsiteY0" fmla="*/ 600075 h 4726474"/>
              <a:gd name="connsiteX1" fmla="*/ 1685925 w 4102941"/>
              <a:gd name="connsiteY1" fmla="*/ 0 h 4726474"/>
              <a:gd name="connsiteX2" fmla="*/ 3562350 w 4102941"/>
              <a:gd name="connsiteY2" fmla="*/ 619125 h 4726474"/>
              <a:gd name="connsiteX3" fmla="*/ 3686175 w 4102941"/>
              <a:gd name="connsiteY3" fmla="*/ 4381500 h 4726474"/>
              <a:gd name="connsiteX4" fmla="*/ 2019300 w 4102941"/>
              <a:gd name="connsiteY4" fmla="*/ 4724400 h 4726474"/>
              <a:gd name="connsiteX5" fmla="*/ 0 w 4102941"/>
              <a:gd name="connsiteY5" fmla="*/ 4362450 h 4726474"/>
              <a:gd name="connsiteX6" fmla="*/ 142875 w 4102941"/>
              <a:gd name="connsiteY6" fmla="*/ 600075 h 4726474"/>
              <a:gd name="connsiteX0" fmla="*/ 752550 w 4712616"/>
              <a:gd name="connsiteY0" fmla="*/ 600075 h 4726474"/>
              <a:gd name="connsiteX1" fmla="*/ 2295600 w 4712616"/>
              <a:gd name="connsiteY1" fmla="*/ 0 h 4726474"/>
              <a:gd name="connsiteX2" fmla="*/ 4172025 w 4712616"/>
              <a:gd name="connsiteY2" fmla="*/ 619125 h 4726474"/>
              <a:gd name="connsiteX3" fmla="*/ 4295850 w 4712616"/>
              <a:gd name="connsiteY3" fmla="*/ 4381500 h 4726474"/>
              <a:gd name="connsiteX4" fmla="*/ 2628975 w 4712616"/>
              <a:gd name="connsiteY4" fmla="*/ 4724400 h 4726474"/>
              <a:gd name="connsiteX5" fmla="*/ 609675 w 4712616"/>
              <a:gd name="connsiteY5" fmla="*/ 4362450 h 4726474"/>
              <a:gd name="connsiteX6" fmla="*/ 752550 w 4712616"/>
              <a:gd name="connsiteY6" fmla="*/ 600075 h 4726474"/>
              <a:gd name="connsiteX0" fmla="*/ 871206 w 4831272"/>
              <a:gd name="connsiteY0" fmla="*/ 600075 h 4726474"/>
              <a:gd name="connsiteX1" fmla="*/ 2414256 w 4831272"/>
              <a:gd name="connsiteY1" fmla="*/ 0 h 4726474"/>
              <a:gd name="connsiteX2" fmla="*/ 4290681 w 4831272"/>
              <a:gd name="connsiteY2" fmla="*/ 619125 h 4726474"/>
              <a:gd name="connsiteX3" fmla="*/ 4414506 w 4831272"/>
              <a:gd name="connsiteY3" fmla="*/ 4381500 h 4726474"/>
              <a:gd name="connsiteX4" fmla="*/ 2747631 w 4831272"/>
              <a:gd name="connsiteY4" fmla="*/ 4724400 h 4726474"/>
              <a:gd name="connsiteX5" fmla="*/ 728331 w 4831272"/>
              <a:gd name="connsiteY5" fmla="*/ 4362450 h 4726474"/>
              <a:gd name="connsiteX6" fmla="*/ 871206 w 4831272"/>
              <a:gd name="connsiteY6" fmla="*/ 600075 h 4726474"/>
              <a:gd name="connsiteX0" fmla="*/ 897374 w 4819340"/>
              <a:gd name="connsiteY0" fmla="*/ 600075 h 4726474"/>
              <a:gd name="connsiteX1" fmla="*/ 2402324 w 4819340"/>
              <a:gd name="connsiteY1" fmla="*/ 0 h 4726474"/>
              <a:gd name="connsiteX2" fmla="*/ 4278749 w 4819340"/>
              <a:gd name="connsiteY2" fmla="*/ 619125 h 4726474"/>
              <a:gd name="connsiteX3" fmla="*/ 4402574 w 4819340"/>
              <a:gd name="connsiteY3" fmla="*/ 4381500 h 4726474"/>
              <a:gd name="connsiteX4" fmla="*/ 2735699 w 4819340"/>
              <a:gd name="connsiteY4" fmla="*/ 4724400 h 4726474"/>
              <a:gd name="connsiteX5" fmla="*/ 716399 w 4819340"/>
              <a:gd name="connsiteY5" fmla="*/ 4362450 h 4726474"/>
              <a:gd name="connsiteX6" fmla="*/ 897374 w 4819340"/>
              <a:gd name="connsiteY6" fmla="*/ 600075 h 4726474"/>
              <a:gd name="connsiteX0" fmla="*/ 834471 w 4756437"/>
              <a:gd name="connsiteY0" fmla="*/ 600075 h 4726474"/>
              <a:gd name="connsiteX1" fmla="*/ 2339421 w 4756437"/>
              <a:gd name="connsiteY1" fmla="*/ 0 h 4726474"/>
              <a:gd name="connsiteX2" fmla="*/ 4215846 w 4756437"/>
              <a:gd name="connsiteY2" fmla="*/ 619125 h 4726474"/>
              <a:gd name="connsiteX3" fmla="*/ 4339671 w 4756437"/>
              <a:gd name="connsiteY3" fmla="*/ 4381500 h 4726474"/>
              <a:gd name="connsiteX4" fmla="*/ 2672796 w 4756437"/>
              <a:gd name="connsiteY4" fmla="*/ 4724400 h 4726474"/>
              <a:gd name="connsiteX5" fmla="*/ 653496 w 4756437"/>
              <a:gd name="connsiteY5" fmla="*/ 4362450 h 4726474"/>
              <a:gd name="connsiteX6" fmla="*/ 834471 w 4756437"/>
              <a:gd name="connsiteY6" fmla="*/ 600075 h 4726474"/>
              <a:gd name="connsiteX0" fmla="*/ 892230 w 4814196"/>
              <a:gd name="connsiteY0" fmla="*/ 600075 h 4726474"/>
              <a:gd name="connsiteX1" fmla="*/ 2397180 w 4814196"/>
              <a:gd name="connsiteY1" fmla="*/ 0 h 4726474"/>
              <a:gd name="connsiteX2" fmla="*/ 4273605 w 4814196"/>
              <a:gd name="connsiteY2" fmla="*/ 619125 h 4726474"/>
              <a:gd name="connsiteX3" fmla="*/ 4397430 w 4814196"/>
              <a:gd name="connsiteY3" fmla="*/ 4381500 h 4726474"/>
              <a:gd name="connsiteX4" fmla="*/ 2730555 w 4814196"/>
              <a:gd name="connsiteY4" fmla="*/ 4724400 h 4726474"/>
              <a:gd name="connsiteX5" fmla="*/ 711255 w 4814196"/>
              <a:gd name="connsiteY5" fmla="*/ 4362450 h 4726474"/>
              <a:gd name="connsiteX6" fmla="*/ 892230 w 4814196"/>
              <a:gd name="connsiteY6" fmla="*/ 600075 h 4726474"/>
              <a:gd name="connsiteX0" fmla="*/ 892230 w 5041886"/>
              <a:gd name="connsiteY0" fmla="*/ 600075 h 4726474"/>
              <a:gd name="connsiteX1" fmla="*/ 2397180 w 5041886"/>
              <a:gd name="connsiteY1" fmla="*/ 0 h 4726474"/>
              <a:gd name="connsiteX2" fmla="*/ 4273605 w 5041886"/>
              <a:gd name="connsiteY2" fmla="*/ 619125 h 4726474"/>
              <a:gd name="connsiteX3" fmla="*/ 4397430 w 5041886"/>
              <a:gd name="connsiteY3" fmla="*/ 4381500 h 4726474"/>
              <a:gd name="connsiteX4" fmla="*/ 2730555 w 5041886"/>
              <a:gd name="connsiteY4" fmla="*/ 4724400 h 4726474"/>
              <a:gd name="connsiteX5" fmla="*/ 711255 w 5041886"/>
              <a:gd name="connsiteY5" fmla="*/ 4362450 h 4726474"/>
              <a:gd name="connsiteX6" fmla="*/ 892230 w 5041886"/>
              <a:gd name="connsiteY6" fmla="*/ 600075 h 4726474"/>
              <a:gd name="connsiteX0" fmla="*/ 892230 w 5136042"/>
              <a:gd name="connsiteY0" fmla="*/ 600075 h 4726474"/>
              <a:gd name="connsiteX1" fmla="*/ 2397180 w 5136042"/>
              <a:gd name="connsiteY1" fmla="*/ 0 h 4726474"/>
              <a:gd name="connsiteX2" fmla="*/ 4273605 w 5136042"/>
              <a:gd name="connsiteY2" fmla="*/ 619125 h 4726474"/>
              <a:gd name="connsiteX3" fmla="*/ 4397430 w 5136042"/>
              <a:gd name="connsiteY3" fmla="*/ 4381500 h 4726474"/>
              <a:gd name="connsiteX4" fmla="*/ 2730555 w 5136042"/>
              <a:gd name="connsiteY4" fmla="*/ 4724400 h 4726474"/>
              <a:gd name="connsiteX5" fmla="*/ 711255 w 5136042"/>
              <a:gd name="connsiteY5" fmla="*/ 4362450 h 4726474"/>
              <a:gd name="connsiteX6" fmla="*/ 892230 w 5136042"/>
              <a:gd name="connsiteY6" fmla="*/ 600075 h 472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6042" h="4726474">
                <a:moveTo>
                  <a:pt x="892230" y="600075"/>
                </a:moveTo>
                <a:lnTo>
                  <a:pt x="2397180" y="0"/>
                </a:lnTo>
                <a:lnTo>
                  <a:pt x="4273605" y="619125"/>
                </a:lnTo>
                <a:cubicBezTo>
                  <a:pt x="5308655" y="1524000"/>
                  <a:pt x="5486455" y="3181350"/>
                  <a:pt x="4397430" y="4381500"/>
                </a:cubicBezTo>
                <a:cubicBezTo>
                  <a:pt x="3991030" y="4702175"/>
                  <a:pt x="3270305" y="4689475"/>
                  <a:pt x="2730555" y="4724400"/>
                </a:cubicBezTo>
                <a:cubicBezTo>
                  <a:pt x="1781230" y="4746625"/>
                  <a:pt x="850955" y="4587875"/>
                  <a:pt x="711255" y="4362450"/>
                </a:cubicBezTo>
                <a:cubicBezTo>
                  <a:pt x="-574620" y="2927350"/>
                  <a:pt x="130230" y="1235075"/>
                  <a:pt x="892230" y="60007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/>
          <p:cNvSpPr/>
          <p:nvPr/>
        </p:nvSpPr>
        <p:spPr>
          <a:xfrm>
            <a:off x="13487400" y="747017"/>
            <a:ext cx="3830994" cy="2229735"/>
          </a:xfrm>
          <a:custGeom>
            <a:avLst/>
            <a:gdLst>
              <a:gd name="connsiteX0" fmla="*/ 0 w 2087032"/>
              <a:gd name="connsiteY0" fmla="*/ 787721 h 1575442"/>
              <a:gd name="connsiteX1" fmla="*/ 1043516 w 2087032"/>
              <a:gd name="connsiteY1" fmla="*/ 0 h 1575442"/>
              <a:gd name="connsiteX2" fmla="*/ 2087032 w 2087032"/>
              <a:gd name="connsiteY2" fmla="*/ 787721 h 1575442"/>
              <a:gd name="connsiteX3" fmla="*/ 1043516 w 2087032"/>
              <a:gd name="connsiteY3" fmla="*/ 1575442 h 1575442"/>
              <a:gd name="connsiteX4" fmla="*/ 0 w 2087032"/>
              <a:gd name="connsiteY4" fmla="*/ 787721 h 1575442"/>
              <a:gd name="connsiteX0" fmla="*/ 9 w 2087041"/>
              <a:gd name="connsiteY0" fmla="*/ 787721 h 1125701"/>
              <a:gd name="connsiteX1" fmla="*/ 1043525 w 2087041"/>
              <a:gd name="connsiteY1" fmla="*/ 0 h 1125701"/>
              <a:gd name="connsiteX2" fmla="*/ 2087041 w 2087041"/>
              <a:gd name="connsiteY2" fmla="*/ 787721 h 1125701"/>
              <a:gd name="connsiteX3" fmla="*/ 1057813 w 2087041"/>
              <a:gd name="connsiteY3" fmla="*/ 1113480 h 1125701"/>
              <a:gd name="connsiteX4" fmla="*/ 9 w 2087041"/>
              <a:gd name="connsiteY4" fmla="*/ 787721 h 1125701"/>
              <a:gd name="connsiteX0" fmla="*/ 1914 w 2093961"/>
              <a:gd name="connsiteY0" fmla="*/ 787721 h 1129934"/>
              <a:gd name="connsiteX1" fmla="*/ 1045430 w 2093961"/>
              <a:gd name="connsiteY1" fmla="*/ 0 h 1129934"/>
              <a:gd name="connsiteX2" fmla="*/ 2088946 w 2093961"/>
              <a:gd name="connsiteY2" fmla="*/ 787721 h 1129934"/>
              <a:gd name="connsiteX3" fmla="*/ 1059718 w 2093961"/>
              <a:gd name="connsiteY3" fmla="*/ 1113480 h 1129934"/>
              <a:gd name="connsiteX4" fmla="*/ 1914 w 2093961"/>
              <a:gd name="connsiteY4" fmla="*/ 787721 h 1129934"/>
              <a:gd name="connsiteX0" fmla="*/ 1914 w 2106962"/>
              <a:gd name="connsiteY0" fmla="*/ 787721 h 1113780"/>
              <a:gd name="connsiteX1" fmla="*/ 1045430 w 2106962"/>
              <a:gd name="connsiteY1" fmla="*/ 0 h 1113780"/>
              <a:gd name="connsiteX2" fmla="*/ 2088946 w 2106962"/>
              <a:gd name="connsiteY2" fmla="*/ 787721 h 1113780"/>
              <a:gd name="connsiteX3" fmla="*/ 1059718 w 2106962"/>
              <a:gd name="connsiteY3" fmla="*/ 1113480 h 1113780"/>
              <a:gd name="connsiteX4" fmla="*/ 1914 w 2106962"/>
              <a:gd name="connsiteY4" fmla="*/ 787721 h 1113780"/>
              <a:gd name="connsiteX0" fmla="*/ 10 w 2090186"/>
              <a:gd name="connsiteY0" fmla="*/ 787721 h 1141956"/>
              <a:gd name="connsiteX1" fmla="*/ 1043526 w 2090186"/>
              <a:gd name="connsiteY1" fmla="*/ 0 h 1141956"/>
              <a:gd name="connsiteX2" fmla="*/ 2087042 w 2090186"/>
              <a:gd name="connsiteY2" fmla="*/ 787721 h 1141956"/>
              <a:gd name="connsiteX3" fmla="*/ 1057814 w 2090186"/>
              <a:gd name="connsiteY3" fmla="*/ 1113480 h 1141956"/>
              <a:gd name="connsiteX4" fmla="*/ 10 w 2090186"/>
              <a:gd name="connsiteY4" fmla="*/ 787721 h 1141956"/>
              <a:gd name="connsiteX0" fmla="*/ 279 w 2101459"/>
              <a:gd name="connsiteY0" fmla="*/ 787721 h 1120972"/>
              <a:gd name="connsiteX1" fmla="*/ 1043795 w 2101459"/>
              <a:gd name="connsiteY1" fmla="*/ 0 h 1120972"/>
              <a:gd name="connsiteX2" fmla="*/ 2087311 w 2101459"/>
              <a:gd name="connsiteY2" fmla="*/ 787721 h 1120972"/>
              <a:gd name="connsiteX3" fmla="*/ 1058083 w 2101459"/>
              <a:gd name="connsiteY3" fmla="*/ 1113480 h 1120972"/>
              <a:gd name="connsiteX4" fmla="*/ 279 w 2101459"/>
              <a:gd name="connsiteY4" fmla="*/ 787721 h 1120972"/>
              <a:gd name="connsiteX0" fmla="*/ 279 w 2101459"/>
              <a:gd name="connsiteY0" fmla="*/ 787721 h 1120972"/>
              <a:gd name="connsiteX1" fmla="*/ 1043795 w 2101459"/>
              <a:gd name="connsiteY1" fmla="*/ 0 h 1120972"/>
              <a:gd name="connsiteX2" fmla="*/ 2087311 w 2101459"/>
              <a:gd name="connsiteY2" fmla="*/ 787721 h 1120972"/>
              <a:gd name="connsiteX3" fmla="*/ 1058083 w 2101459"/>
              <a:gd name="connsiteY3" fmla="*/ 1113480 h 1120972"/>
              <a:gd name="connsiteX4" fmla="*/ 279 w 2101459"/>
              <a:gd name="connsiteY4" fmla="*/ 787721 h 1120972"/>
              <a:gd name="connsiteX0" fmla="*/ 5 w 2111982"/>
              <a:gd name="connsiteY0" fmla="*/ 873849 h 1115705"/>
              <a:gd name="connsiteX1" fmla="*/ 1067334 w 2111982"/>
              <a:gd name="connsiteY1" fmla="*/ 403 h 1115705"/>
              <a:gd name="connsiteX2" fmla="*/ 2110850 w 2111982"/>
              <a:gd name="connsiteY2" fmla="*/ 788124 h 1115705"/>
              <a:gd name="connsiteX3" fmla="*/ 1081622 w 2111982"/>
              <a:gd name="connsiteY3" fmla="*/ 1113883 h 1115705"/>
              <a:gd name="connsiteX4" fmla="*/ 5 w 2111982"/>
              <a:gd name="connsiteY4" fmla="*/ 873849 h 1115705"/>
              <a:gd name="connsiteX0" fmla="*/ 5 w 2116747"/>
              <a:gd name="connsiteY0" fmla="*/ 917186 h 1120083"/>
              <a:gd name="connsiteX1" fmla="*/ 1072097 w 2116747"/>
              <a:gd name="connsiteY1" fmla="*/ 877 h 1120083"/>
              <a:gd name="connsiteX2" fmla="*/ 2115613 w 2116747"/>
              <a:gd name="connsiteY2" fmla="*/ 788598 h 1120083"/>
              <a:gd name="connsiteX3" fmla="*/ 1086385 w 2116747"/>
              <a:gd name="connsiteY3" fmla="*/ 1114357 h 1120083"/>
              <a:gd name="connsiteX4" fmla="*/ 5 w 2116747"/>
              <a:gd name="connsiteY4" fmla="*/ 917186 h 1120083"/>
              <a:gd name="connsiteX0" fmla="*/ 6670 w 2123412"/>
              <a:gd name="connsiteY0" fmla="*/ 917186 h 1118479"/>
              <a:gd name="connsiteX1" fmla="*/ 1078762 w 2123412"/>
              <a:gd name="connsiteY1" fmla="*/ 877 h 1118479"/>
              <a:gd name="connsiteX2" fmla="*/ 2122278 w 2123412"/>
              <a:gd name="connsiteY2" fmla="*/ 788598 h 1118479"/>
              <a:gd name="connsiteX3" fmla="*/ 1093050 w 2123412"/>
              <a:gd name="connsiteY3" fmla="*/ 1114357 h 1118479"/>
              <a:gd name="connsiteX4" fmla="*/ 6670 w 2123412"/>
              <a:gd name="connsiteY4" fmla="*/ 917186 h 1118479"/>
              <a:gd name="connsiteX0" fmla="*/ 6670 w 2123750"/>
              <a:gd name="connsiteY0" fmla="*/ 917186 h 1114376"/>
              <a:gd name="connsiteX1" fmla="*/ 1078762 w 2123750"/>
              <a:gd name="connsiteY1" fmla="*/ 877 h 1114376"/>
              <a:gd name="connsiteX2" fmla="*/ 2122278 w 2123750"/>
              <a:gd name="connsiteY2" fmla="*/ 788598 h 1114376"/>
              <a:gd name="connsiteX3" fmla="*/ 1093050 w 2123750"/>
              <a:gd name="connsiteY3" fmla="*/ 1114357 h 1114376"/>
              <a:gd name="connsiteX4" fmla="*/ 6670 w 2123750"/>
              <a:gd name="connsiteY4" fmla="*/ 917186 h 1114376"/>
              <a:gd name="connsiteX0" fmla="*/ 6694 w 2142462"/>
              <a:gd name="connsiteY0" fmla="*/ 916360 h 1113973"/>
              <a:gd name="connsiteX1" fmla="*/ 1078786 w 2142462"/>
              <a:gd name="connsiteY1" fmla="*/ 51 h 1113973"/>
              <a:gd name="connsiteX2" fmla="*/ 2141352 w 2142462"/>
              <a:gd name="connsiteY2" fmla="*/ 883022 h 1113973"/>
              <a:gd name="connsiteX3" fmla="*/ 1093074 w 2142462"/>
              <a:gd name="connsiteY3" fmla="*/ 1113531 h 1113973"/>
              <a:gd name="connsiteX4" fmla="*/ 6694 w 2142462"/>
              <a:gd name="connsiteY4" fmla="*/ 916360 h 1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462" h="1113973">
                <a:moveTo>
                  <a:pt x="6694" y="916360"/>
                </a:moveTo>
                <a:cubicBezTo>
                  <a:pt x="-81412" y="759355"/>
                  <a:pt x="723010" y="5607"/>
                  <a:pt x="1078786" y="51"/>
                </a:cubicBezTo>
                <a:cubicBezTo>
                  <a:pt x="1434562" y="-5505"/>
                  <a:pt x="2046102" y="447976"/>
                  <a:pt x="2141352" y="883022"/>
                </a:cubicBezTo>
                <a:cubicBezTo>
                  <a:pt x="2174689" y="998980"/>
                  <a:pt x="1448850" y="1107975"/>
                  <a:pt x="1093074" y="1113531"/>
                </a:cubicBezTo>
                <a:cubicBezTo>
                  <a:pt x="737298" y="1119087"/>
                  <a:pt x="94800" y="1073365"/>
                  <a:pt x="6694" y="916360"/>
                </a:cubicBez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 2"/>
          <p:cNvSpPr/>
          <p:nvPr/>
        </p:nvSpPr>
        <p:spPr>
          <a:xfrm>
            <a:off x="8770834" y="1972395"/>
            <a:ext cx="3415081" cy="1113101"/>
          </a:xfrm>
          <a:custGeom>
            <a:avLst/>
            <a:gdLst>
              <a:gd name="connsiteX0" fmla="*/ 0 w 3289300"/>
              <a:gd name="connsiteY0" fmla="*/ 558800 h 952500"/>
              <a:gd name="connsiteX1" fmla="*/ 1727200 w 3289300"/>
              <a:gd name="connsiteY1" fmla="*/ 952500 h 952500"/>
              <a:gd name="connsiteX2" fmla="*/ 3289300 w 3289300"/>
              <a:gd name="connsiteY2" fmla="*/ 558800 h 952500"/>
              <a:gd name="connsiteX3" fmla="*/ 1676400 w 3289300"/>
              <a:gd name="connsiteY3" fmla="*/ 0 h 952500"/>
              <a:gd name="connsiteX4" fmla="*/ 0 w 3289300"/>
              <a:gd name="connsiteY4" fmla="*/ 558800 h 952500"/>
              <a:gd name="connsiteX0" fmla="*/ 0 w 3289300"/>
              <a:gd name="connsiteY0" fmla="*/ 0 h 393700"/>
              <a:gd name="connsiteX1" fmla="*/ 1727200 w 3289300"/>
              <a:gd name="connsiteY1" fmla="*/ 393700 h 393700"/>
              <a:gd name="connsiteX2" fmla="*/ 3289300 w 3289300"/>
              <a:gd name="connsiteY2" fmla="*/ 0 h 393700"/>
              <a:gd name="connsiteX3" fmla="*/ 0 w 3289300"/>
              <a:gd name="connsiteY3" fmla="*/ 0 h 393700"/>
              <a:gd name="connsiteX0" fmla="*/ 0 w 3289300"/>
              <a:gd name="connsiteY0" fmla="*/ 400755 h 794455"/>
              <a:gd name="connsiteX1" fmla="*/ 1727200 w 3289300"/>
              <a:gd name="connsiteY1" fmla="*/ 794455 h 794455"/>
              <a:gd name="connsiteX2" fmla="*/ 3289300 w 3289300"/>
              <a:gd name="connsiteY2" fmla="*/ 400755 h 794455"/>
              <a:gd name="connsiteX3" fmla="*/ 0 w 3289300"/>
              <a:gd name="connsiteY3" fmla="*/ 400755 h 794455"/>
              <a:gd name="connsiteX0" fmla="*/ 0 w 3289300"/>
              <a:gd name="connsiteY0" fmla="*/ 546751 h 940451"/>
              <a:gd name="connsiteX1" fmla="*/ 1727200 w 3289300"/>
              <a:gd name="connsiteY1" fmla="*/ 940451 h 940451"/>
              <a:gd name="connsiteX2" fmla="*/ 3289300 w 3289300"/>
              <a:gd name="connsiteY2" fmla="*/ 546751 h 940451"/>
              <a:gd name="connsiteX3" fmla="*/ 0 w 3289300"/>
              <a:gd name="connsiteY3" fmla="*/ 546751 h 94045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935191"/>
              <a:gd name="connsiteX1" fmla="*/ 1727200 w 3289300"/>
              <a:gd name="connsiteY1" fmla="*/ 935191 h 935191"/>
              <a:gd name="connsiteX2" fmla="*/ 3289300 w 3289300"/>
              <a:gd name="connsiteY2" fmla="*/ 541491 h 935191"/>
              <a:gd name="connsiteX3" fmla="*/ 0 w 3289300"/>
              <a:gd name="connsiteY3" fmla="*/ 541491 h 935191"/>
              <a:gd name="connsiteX0" fmla="*/ 0 w 3289300"/>
              <a:gd name="connsiteY0" fmla="*/ 541491 h 541491"/>
              <a:gd name="connsiteX1" fmla="*/ 3289300 w 3289300"/>
              <a:gd name="connsiteY1" fmla="*/ 541491 h 541491"/>
              <a:gd name="connsiteX2" fmla="*/ 0 w 3289300"/>
              <a:gd name="connsiteY2" fmla="*/ 541491 h 541491"/>
              <a:gd name="connsiteX0" fmla="*/ 0 w 3289300"/>
              <a:gd name="connsiteY0" fmla="*/ 562591 h 562591"/>
              <a:gd name="connsiteX1" fmla="*/ 3289300 w 3289300"/>
              <a:gd name="connsiteY1" fmla="*/ 562591 h 562591"/>
              <a:gd name="connsiteX2" fmla="*/ 0 w 3289300"/>
              <a:gd name="connsiteY2" fmla="*/ 562591 h 562591"/>
              <a:gd name="connsiteX0" fmla="*/ 0 w 3289300"/>
              <a:gd name="connsiteY0" fmla="*/ 570782 h 570782"/>
              <a:gd name="connsiteX1" fmla="*/ 3289300 w 3289300"/>
              <a:gd name="connsiteY1" fmla="*/ 570782 h 570782"/>
              <a:gd name="connsiteX2" fmla="*/ 0 w 3289300"/>
              <a:gd name="connsiteY2" fmla="*/ 570782 h 570782"/>
              <a:gd name="connsiteX0" fmla="*/ 0 w 3289300"/>
              <a:gd name="connsiteY0" fmla="*/ 570782 h 869937"/>
              <a:gd name="connsiteX1" fmla="*/ 3289300 w 3289300"/>
              <a:gd name="connsiteY1" fmla="*/ 570782 h 869937"/>
              <a:gd name="connsiteX2" fmla="*/ 0 w 3289300"/>
              <a:gd name="connsiteY2" fmla="*/ 570782 h 869937"/>
              <a:gd name="connsiteX0" fmla="*/ 0 w 3289300"/>
              <a:gd name="connsiteY0" fmla="*/ 570782 h 977473"/>
              <a:gd name="connsiteX1" fmla="*/ 3289300 w 3289300"/>
              <a:gd name="connsiteY1" fmla="*/ 570782 h 977473"/>
              <a:gd name="connsiteX2" fmla="*/ 0 w 3289300"/>
              <a:gd name="connsiteY2" fmla="*/ 570782 h 977473"/>
              <a:gd name="connsiteX0" fmla="*/ 0 w 3311213"/>
              <a:gd name="connsiteY0" fmla="*/ 570782 h 998442"/>
              <a:gd name="connsiteX1" fmla="*/ 3289300 w 3311213"/>
              <a:gd name="connsiteY1" fmla="*/ 570782 h 998442"/>
              <a:gd name="connsiteX2" fmla="*/ 0 w 3311213"/>
              <a:gd name="connsiteY2" fmla="*/ 570782 h 998442"/>
              <a:gd name="connsiteX0" fmla="*/ 1921 w 3303526"/>
              <a:gd name="connsiteY0" fmla="*/ 570782 h 972852"/>
              <a:gd name="connsiteX1" fmla="*/ 3291221 w 3303526"/>
              <a:gd name="connsiteY1" fmla="*/ 570782 h 972852"/>
              <a:gd name="connsiteX2" fmla="*/ 1921 w 3303526"/>
              <a:gd name="connsiteY2" fmla="*/ 570782 h 972852"/>
              <a:gd name="connsiteX0" fmla="*/ 1871 w 3314484"/>
              <a:gd name="connsiteY0" fmla="*/ 570782 h 1018507"/>
              <a:gd name="connsiteX1" fmla="*/ 3291171 w 3314484"/>
              <a:gd name="connsiteY1" fmla="*/ 570782 h 1018507"/>
              <a:gd name="connsiteX2" fmla="*/ 1871 w 3314484"/>
              <a:gd name="connsiteY2" fmla="*/ 570782 h 1018507"/>
              <a:gd name="connsiteX0" fmla="*/ 1871 w 3314484"/>
              <a:gd name="connsiteY0" fmla="*/ 582115 h 1020581"/>
              <a:gd name="connsiteX1" fmla="*/ 3291171 w 3314484"/>
              <a:gd name="connsiteY1" fmla="*/ 563065 h 1020581"/>
              <a:gd name="connsiteX2" fmla="*/ 1871 w 3314484"/>
              <a:gd name="connsiteY2" fmla="*/ 582115 h 1020581"/>
              <a:gd name="connsiteX0" fmla="*/ 28994 w 3339936"/>
              <a:gd name="connsiteY0" fmla="*/ 582115 h 1047772"/>
              <a:gd name="connsiteX1" fmla="*/ 3318294 w 3339936"/>
              <a:gd name="connsiteY1" fmla="*/ 563065 h 1047772"/>
              <a:gd name="connsiteX2" fmla="*/ 28994 w 3339936"/>
              <a:gd name="connsiteY2" fmla="*/ 582115 h 1047772"/>
              <a:gd name="connsiteX0" fmla="*/ 26746 w 3395489"/>
              <a:gd name="connsiteY0" fmla="*/ 582115 h 1120535"/>
              <a:gd name="connsiteX1" fmla="*/ 3316046 w 3395489"/>
              <a:gd name="connsiteY1" fmla="*/ 563065 h 1120535"/>
              <a:gd name="connsiteX2" fmla="*/ 26746 w 3395489"/>
              <a:gd name="connsiteY2" fmla="*/ 582115 h 1120535"/>
              <a:gd name="connsiteX0" fmla="*/ 53886 w 3419718"/>
              <a:gd name="connsiteY0" fmla="*/ 582115 h 1113576"/>
              <a:gd name="connsiteX1" fmla="*/ 3343186 w 3419718"/>
              <a:gd name="connsiteY1" fmla="*/ 563065 h 1113576"/>
              <a:gd name="connsiteX2" fmla="*/ 53886 w 3419718"/>
              <a:gd name="connsiteY2" fmla="*/ 582115 h 1113576"/>
              <a:gd name="connsiteX0" fmla="*/ 53886 w 3419718"/>
              <a:gd name="connsiteY0" fmla="*/ 574541 h 1112665"/>
              <a:gd name="connsiteX1" fmla="*/ 3343186 w 3419718"/>
              <a:gd name="connsiteY1" fmla="*/ 568191 h 1112665"/>
              <a:gd name="connsiteX2" fmla="*/ 53886 w 3419718"/>
              <a:gd name="connsiteY2" fmla="*/ 574541 h 1112665"/>
              <a:gd name="connsiteX0" fmla="*/ 53886 w 3419718"/>
              <a:gd name="connsiteY0" fmla="*/ 578319 h 1113101"/>
              <a:gd name="connsiteX1" fmla="*/ 3343186 w 3419718"/>
              <a:gd name="connsiteY1" fmla="*/ 565619 h 1113101"/>
              <a:gd name="connsiteX2" fmla="*/ 53886 w 3419718"/>
              <a:gd name="connsiteY2" fmla="*/ 578319 h 1113101"/>
              <a:gd name="connsiteX0" fmla="*/ 53939 w 3415081"/>
              <a:gd name="connsiteY0" fmla="*/ 578319 h 1113101"/>
              <a:gd name="connsiteX1" fmla="*/ 3338477 w 3415081"/>
              <a:gd name="connsiteY1" fmla="*/ 565619 h 1113101"/>
              <a:gd name="connsiteX2" fmla="*/ 53939 w 3415081"/>
              <a:gd name="connsiteY2" fmla="*/ 578319 h 111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081" h="1113101">
                <a:moveTo>
                  <a:pt x="53939" y="578319"/>
                </a:moveTo>
                <a:cubicBezTo>
                  <a:pt x="-545078" y="1238719"/>
                  <a:pt x="4058144" y="1346669"/>
                  <a:pt x="3338477" y="565619"/>
                </a:cubicBezTo>
                <a:cubicBezTo>
                  <a:pt x="2178544" y="-374181"/>
                  <a:pt x="832872" y="19519"/>
                  <a:pt x="53939" y="5783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7700985" y="3158841"/>
            <a:ext cx="3142748" cy="1535455"/>
          </a:xfrm>
          <a:custGeom>
            <a:avLst/>
            <a:gdLst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2497071 w 3133223"/>
              <a:gd name="connsiteY2" fmla="*/ 602277 h 1505859"/>
              <a:gd name="connsiteX3" fmla="*/ 2498226 w 3133223"/>
              <a:gd name="connsiteY3" fmla="*/ 602044 h 1505859"/>
              <a:gd name="connsiteX4" fmla="*/ 3006220 w 3133223"/>
              <a:gd name="connsiteY4" fmla="*/ 602044 h 1505859"/>
              <a:gd name="connsiteX5" fmla="*/ 3133223 w 3133223"/>
              <a:gd name="connsiteY5" fmla="*/ 729047 h 1505859"/>
              <a:gd name="connsiteX6" fmla="*/ 3133223 w 3133223"/>
              <a:gd name="connsiteY6" fmla="*/ 1369098 h 1505859"/>
              <a:gd name="connsiteX7" fmla="*/ 3006220 w 3133223"/>
              <a:gd name="connsiteY7" fmla="*/ 1496101 h 1505859"/>
              <a:gd name="connsiteX8" fmla="*/ 2708836 w 3133223"/>
              <a:gd name="connsiteY8" fmla="*/ 1496101 h 1505859"/>
              <a:gd name="connsiteX9" fmla="*/ 2577960 w 3133223"/>
              <a:gd name="connsiteY9" fmla="*/ 1502117 h 1505859"/>
              <a:gd name="connsiteX10" fmla="*/ 0 w 3133223"/>
              <a:gd name="connsiteY10" fmla="*/ 948810 h 1505859"/>
              <a:gd name="connsiteX11" fmla="*/ 117989 w 3133223"/>
              <a:gd name="connsiteY11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2497071 w 3133223"/>
              <a:gd name="connsiteY2" fmla="*/ 602277 h 1505859"/>
              <a:gd name="connsiteX3" fmla="*/ 3006220 w 3133223"/>
              <a:gd name="connsiteY3" fmla="*/ 602044 h 1505859"/>
              <a:gd name="connsiteX4" fmla="*/ 3133223 w 3133223"/>
              <a:gd name="connsiteY4" fmla="*/ 729047 h 1505859"/>
              <a:gd name="connsiteX5" fmla="*/ 3133223 w 3133223"/>
              <a:gd name="connsiteY5" fmla="*/ 1369098 h 1505859"/>
              <a:gd name="connsiteX6" fmla="*/ 3006220 w 3133223"/>
              <a:gd name="connsiteY6" fmla="*/ 1496101 h 1505859"/>
              <a:gd name="connsiteX7" fmla="*/ 2708836 w 3133223"/>
              <a:gd name="connsiteY7" fmla="*/ 1496101 h 1505859"/>
              <a:gd name="connsiteX8" fmla="*/ 2577960 w 3133223"/>
              <a:gd name="connsiteY8" fmla="*/ 1502117 h 1505859"/>
              <a:gd name="connsiteX9" fmla="*/ 0 w 3133223"/>
              <a:gd name="connsiteY9" fmla="*/ 948810 h 1505859"/>
              <a:gd name="connsiteX10" fmla="*/ 117989 w 3133223"/>
              <a:gd name="connsiteY10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3006220 w 3133223"/>
              <a:gd name="connsiteY2" fmla="*/ 602044 h 1505859"/>
              <a:gd name="connsiteX3" fmla="*/ 3133223 w 3133223"/>
              <a:gd name="connsiteY3" fmla="*/ 729047 h 1505859"/>
              <a:gd name="connsiteX4" fmla="*/ 3133223 w 3133223"/>
              <a:gd name="connsiteY4" fmla="*/ 1369098 h 1505859"/>
              <a:gd name="connsiteX5" fmla="*/ 3006220 w 3133223"/>
              <a:gd name="connsiteY5" fmla="*/ 1496101 h 1505859"/>
              <a:gd name="connsiteX6" fmla="*/ 2708836 w 3133223"/>
              <a:gd name="connsiteY6" fmla="*/ 1496101 h 1505859"/>
              <a:gd name="connsiteX7" fmla="*/ 2577960 w 3133223"/>
              <a:gd name="connsiteY7" fmla="*/ 1502117 h 1505859"/>
              <a:gd name="connsiteX8" fmla="*/ 0 w 3133223"/>
              <a:gd name="connsiteY8" fmla="*/ 948810 h 1505859"/>
              <a:gd name="connsiteX9" fmla="*/ 117989 w 3133223"/>
              <a:gd name="connsiteY9" fmla="*/ 0 h 1505859"/>
              <a:gd name="connsiteX0" fmla="*/ 117989 w 3133223"/>
              <a:gd name="connsiteY0" fmla="*/ 0 h 1505859"/>
              <a:gd name="connsiteX1" fmla="*/ 2485716 w 3133223"/>
              <a:gd name="connsiteY1" fmla="*/ 601843 h 1505859"/>
              <a:gd name="connsiteX2" fmla="*/ 3006220 w 3133223"/>
              <a:gd name="connsiteY2" fmla="*/ 602044 h 1505859"/>
              <a:gd name="connsiteX3" fmla="*/ 3133223 w 3133223"/>
              <a:gd name="connsiteY3" fmla="*/ 729047 h 1505859"/>
              <a:gd name="connsiteX4" fmla="*/ 3133223 w 3133223"/>
              <a:gd name="connsiteY4" fmla="*/ 1369098 h 1505859"/>
              <a:gd name="connsiteX5" fmla="*/ 3006220 w 3133223"/>
              <a:gd name="connsiteY5" fmla="*/ 1496101 h 1505859"/>
              <a:gd name="connsiteX6" fmla="*/ 2577960 w 3133223"/>
              <a:gd name="connsiteY6" fmla="*/ 1502117 h 1505859"/>
              <a:gd name="connsiteX7" fmla="*/ 0 w 3133223"/>
              <a:gd name="connsiteY7" fmla="*/ 948810 h 1505859"/>
              <a:gd name="connsiteX8" fmla="*/ 117989 w 3133223"/>
              <a:gd name="connsiteY8" fmla="*/ 0 h 1505859"/>
              <a:gd name="connsiteX0" fmla="*/ 117989 w 3133223"/>
              <a:gd name="connsiteY0" fmla="*/ 0 h 1538663"/>
              <a:gd name="connsiteX1" fmla="*/ 2485716 w 3133223"/>
              <a:gd name="connsiteY1" fmla="*/ 601843 h 1538663"/>
              <a:gd name="connsiteX2" fmla="*/ 3006220 w 3133223"/>
              <a:gd name="connsiteY2" fmla="*/ 602044 h 1538663"/>
              <a:gd name="connsiteX3" fmla="*/ 3133223 w 3133223"/>
              <a:gd name="connsiteY3" fmla="*/ 729047 h 1538663"/>
              <a:gd name="connsiteX4" fmla="*/ 3133223 w 3133223"/>
              <a:gd name="connsiteY4" fmla="*/ 1369098 h 1538663"/>
              <a:gd name="connsiteX5" fmla="*/ 3006220 w 3133223"/>
              <a:gd name="connsiteY5" fmla="*/ 1496101 h 1538663"/>
              <a:gd name="connsiteX6" fmla="*/ 2582722 w 3133223"/>
              <a:gd name="connsiteY6" fmla="*/ 1535455 h 1538663"/>
              <a:gd name="connsiteX7" fmla="*/ 0 w 3133223"/>
              <a:gd name="connsiteY7" fmla="*/ 948810 h 1538663"/>
              <a:gd name="connsiteX8" fmla="*/ 117989 w 3133223"/>
              <a:gd name="connsiteY8" fmla="*/ 0 h 1538663"/>
              <a:gd name="connsiteX0" fmla="*/ 117989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496101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117989 w 3133223"/>
              <a:gd name="connsiteY8" fmla="*/ 0 h 1535455"/>
              <a:gd name="connsiteX0" fmla="*/ 117989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529439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117989 w 3133223"/>
              <a:gd name="connsiteY8" fmla="*/ 0 h 1535455"/>
              <a:gd name="connsiteX0" fmla="*/ 89414 w 3133223"/>
              <a:gd name="connsiteY0" fmla="*/ 0 h 1535455"/>
              <a:gd name="connsiteX1" fmla="*/ 2485716 w 3133223"/>
              <a:gd name="connsiteY1" fmla="*/ 601843 h 1535455"/>
              <a:gd name="connsiteX2" fmla="*/ 3006220 w 3133223"/>
              <a:gd name="connsiteY2" fmla="*/ 602044 h 1535455"/>
              <a:gd name="connsiteX3" fmla="*/ 3133223 w 3133223"/>
              <a:gd name="connsiteY3" fmla="*/ 729047 h 1535455"/>
              <a:gd name="connsiteX4" fmla="*/ 3133223 w 3133223"/>
              <a:gd name="connsiteY4" fmla="*/ 1369098 h 1535455"/>
              <a:gd name="connsiteX5" fmla="*/ 3006220 w 3133223"/>
              <a:gd name="connsiteY5" fmla="*/ 1529439 h 1535455"/>
              <a:gd name="connsiteX6" fmla="*/ 2582722 w 3133223"/>
              <a:gd name="connsiteY6" fmla="*/ 1535455 h 1535455"/>
              <a:gd name="connsiteX7" fmla="*/ 0 w 3133223"/>
              <a:gd name="connsiteY7" fmla="*/ 948810 h 1535455"/>
              <a:gd name="connsiteX8" fmla="*/ 89414 w 3133223"/>
              <a:gd name="connsiteY8" fmla="*/ 0 h 1535455"/>
              <a:gd name="connsiteX0" fmla="*/ 98939 w 3142748"/>
              <a:gd name="connsiteY0" fmla="*/ 0 h 1535455"/>
              <a:gd name="connsiteX1" fmla="*/ 2495241 w 3142748"/>
              <a:gd name="connsiteY1" fmla="*/ 601843 h 1535455"/>
              <a:gd name="connsiteX2" fmla="*/ 3015745 w 3142748"/>
              <a:gd name="connsiteY2" fmla="*/ 602044 h 1535455"/>
              <a:gd name="connsiteX3" fmla="*/ 3142748 w 3142748"/>
              <a:gd name="connsiteY3" fmla="*/ 729047 h 1535455"/>
              <a:gd name="connsiteX4" fmla="*/ 3142748 w 3142748"/>
              <a:gd name="connsiteY4" fmla="*/ 1369098 h 1535455"/>
              <a:gd name="connsiteX5" fmla="*/ 3015745 w 3142748"/>
              <a:gd name="connsiteY5" fmla="*/ 1529439 h 1535455"/>
              <a:gd name="connsiteX6" fmla="*/ 2592247 w 3142748"/>
              <a:gd name="connsiteY6" fmla="*/ 1535455 h 1535455"/>
              <a:gd name="connsiteX7" fmla="*/ 0 w 3142748"/>
              <a:gd name="connsiteY7" fmla="*/ 948810 h 1535455"/>
              <a:gd name="connsiteX8" fmla="*/ 98939 w 3142748"/>
              <a:gd name="connsiteY8" fmla="*/ 0 h 153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2748" h="1535455">
                <a:moveTo>
                  <a:pt x="98939" y="0"/>
                </a:moveTo>
                <a:cubicBezTo>
                  <a:pt x="-18727" y="323084"/>
                  <a:pt x="1580379" y="554572"/>
                  <a:pt x="2495241" y="601843"/>
                </a:cubicBezTo>
                <a:lnTo>
                  <a:pt x="3015745" y="602044"/>
                </a:lnTo>
                <a:cubicBezTo>
                  <a:pt x="3085887" y="602044"/>
                  <a:pt x="3142748" y="658905"/>
                  <a:pt x="3142748" y="729047"/>
                </a:cubicBezTo>
                <a:lnTo>
                  <a:pt x="3142748" y="1369098"/>
                </a:lnTo>
                <a:cubicBezTo>
                  <a:pt x="3142748" y="1439240"/>
                  <a:pt x="3085887" y="1529439"/>
                  <a:pt x="3015745" y="1529439"/>
                </a:cubicBezTo>
                <a:lnTo>
                  <a:pt x="2592247" y="1535455"/>
                </a:lnTo>
                <a:cubicBezTo>
                  <a:pt x="1615648" y="1528067"/>
                  <a:pt x="64433" y="1376827"/>
                  <a:pt x="0" y="948810"/>
                </a:cubicBezTo>
                <a:cubicBezTo>
                  <a:pt x="11922" y="584410"/>
                  <a:pt x="-13571" y="482086"/>
                  <a:pt x="989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1321384" y="4686300"/>
            <a:ext cx="2935772" cy="1521135"/>
          </a:xfrm>
          <a:custGeom>
            <a:avLst/>
            <a:gdLst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262675 w 2897672"/>
              <a:gd name="connsiteY3" fmla="*/ 623275 h 1521453"/>
              <a:gd name="connsiteX4" fmla="*/ 2770669 w 2897672"/>
              <a:gd name="connsiteY4" fmla="*/ 623275 h 1521453"/>
              <a:gd name="connsiteX5" fmla="*/ 2897672 w 2897672"/>
              <a:gd name="connsiteY5" fmla="*/ 750278 h 1521453"/>
              <a:gd name="connsiteX6" fmla="*/ 2897672 w 2897672"/>
              <a:gd name="connsiteY6" fmla="*/ 1390329 h 1521453"/>
              <a:gd name="connsiteX7" fmla="*/ 2770669 w 2897672"/>
              <a:gd name="connsiteY7" fmla="*/ 1517332 h 1521453"/>
              <a:gd name="connsiteX8" fmla="*/ 2662063 w 2897672"/>
              <a:gd name="connsiteY8" fmla="*/ 1517332 h 1521453"/>
              <a:gd name="connsiteX9" fmla="*/ 2599484 w 2897672"/>
              <a:gd name="connsiteY9" fmla="*/ 1519920 h 1521453"/>
              <a:gd name="connsiteX10" fmla="*/ 2396605 w 2897672"/>
              <a:gd name="connsiteY10" fmla="*/ 1521135 h 1521453"/>
              <a:gd name="connsiteX11" fmla="*/ 2298224 w 2897672"/>
              <a:gd name="connsiteY11" fmla="*/ 1517332 h 1521453"/>
              <a:gd name="connsiteX12" fmla="*/ 2262675 w 2897672"/>
              <a:gd name="connsiteY12" fmla="*/ 1517332 h 1521453"/>
              <a:gd name="connsiteX13" fmla="*/ 2254258 w 2897672"/>
              <a:gd name="connsiteY13" fmla="*/ 1515633 h 1521453"/>
              <a:gd name="connsiteX14" fmla="*/ 1959391 w 2897672"/>
              <a:gd name="connsiteY14" fmla="*/ 1504235 h 1521453"/>
              <a:gd name="connsiteX15" fmla="*/ 0 w 2897672"/>
              <a:gd name="connsiteY15" fmla="*/ 891452 h 1521453"/>
              <a:gd name="connsiteX16" fmla="*/ 617713 w 2897672"/>
              <a:gd name="connsiteY16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243179 w 2897672"/>
              <a:gd name="connsiteY2" fmla="*/ 627211 h 1521453"/>
              <a:gd name="connsiteX3" fmla="*/ 2770669 w 2897672"/>
              <a:gd name="connsiteY3" fmla="*/ 623275 h 1521453"/>
              <a:gd name="connsiteX4" fmla="*/ 2897672 w 2897672"/>
              <a:gd name="connsiteY4" fmla="*/ 750278 h 1521453"/>
              <a:gd name="connsiteX5" fmla="*/ 2897672 w 2897672"/>
              <a:gd name="connsiteY5" fmla="*/ 1390329 h 1521453"/>
              <a:gd name="connsiteX6" fmla="*/ 2770669 w 2897672"/>
              <a:gd name="connsiteY6" fmla="*/ 1517332 h 1521453"/>
              <a:gd name="connsiteX7" fmla="*/ 2662063 w 2897672"/>
              <a:gd name="connsiteY7" fmla="*/ 1517332 h 1521453"/>
              <a:gd name="connsiteX8" fmla="*/ 2599484 w 2897672"/>
              <a:gd name="connsiteY8" fmla="*/ 1519920 h 1521453"/>
              <a:gd name="connsiteX9" fmla="*/ 2396605 w 2897672"/>
              <a:gd name="connsiteY9" fmla="*/ 1521135 h 1521453"/>
              <a:gd name="connsiteX10" fmla="*/ 2298224 w 2897672"/>
              <a:gd name="connsiteY10" fmla="*/ 1517332 h 1521453"/>
              <a:gd name="connsiteX11" fmla="*/ 2262675 w 2897672"/>
              <a:gd name="connsiteY11" fmla="*/ 1517332 h 1521453"/>
              <a:gd name="connsiteX12" fmla="*/ 2254258 w 2897672"/>
              <a:gd name="connsiteY12" fmla="*/ 1515633 h 1521453"/>
              <a:gd name="connsiteX13" fmla="*/ 1959391 w 2897672"/>
              <a:gd name="connsiteY13" fmla="*/ 1504235 h 1521453"/>
              <a:gd name="connsiteX14" fmla="*/ 0 w 2897672"/>
              <a:gd name="connsiteY14" fmla="*/ 891452 h 1521453"/>
              <a:gd name="connsiteX15" fmla="*/ 617713 w 2897672"/>
              <a:gd name="connsiteY15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2254258 w 2897672"/>
              <a:gd name="connsiteY11" fmla="*/ 1515633 h 1521453"/>
              <a:gd name="connsiteX12" fmla="*/ 1959391 w 2897672"/>
              <a:gd name="connsiteY12" fmla="*/ 1504235 h 1521453"/>
              <a:gd name="connsiteX13" fmla="*/ 0 w 2897672"/>
              <a:gd name="connsiteY13" fmla="*/ 891452 h 1521453"/>
              <a:gd name="connsiteX14" fmla="*/ 617713 w 2897672"/>
              <a:gd name="connsiteY14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2262675 w 2897672"/>
              <a:gd name="connsiteY10" fmla="*/ 1517332 h 1521453"/>
              <a:gd name="connsiteX11" fmla="*/ 1959391 w 2897672"/>
              <a:gd name="connsiteY11" fmla="*/ 1504235 h 1521453"/>
              <a:gd name="connsiteX12" fmla="*/ 0 w 2897672"/>
              <a:gd name="connsiteY12" fmla="*/ 891452 h 1521453"/>
              <a:gd name="connsiteX13" fmla="*/ 617713 w 2897672"/>
              <a:gd name="connsiteY13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2298224 w 2897672"/>
              <a:gd name="connsiteY9" fmla="*/ 1517332 h 1521453"/>
              <a:gd name="connsiteX10" fmla="*/ 1959391 w 2897672"/>
              <a:gd name="connsiteY10" fmla="*/ 1504235 h 1521453"/>
              <a:gd name="connsiteX11" fmla="*/ 0 w 2897672"/>
              <a:gd name="connsiteY11" fmla="*/ 891452 h 1521453"/>
              <a:gd name="connsiteX12" fmla="*/ 617713 w 2897672"/>
              <a:gd name="connsiteY12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662063 w 2897672"/>
              <a:gd name="connsiteY6" fmla="*/ 1517332 h 1521453"/>
              <a:gd name="connsiteX7" fmla="*/ 2599484 w 2897672"/>
              <a:gd name="connsiteY7" fmla="*/ 1519920 h 1521453"/>
              <a:gd name="connsiteX8" fmla="*/ 2396605 w 2897672"/>
              <a:gd name="connsiteY8" fmla="*/ 1521135 h 1521453"/>
              <a:gd name="connsiteX9" fmla="*/ 1959391 w 2897672"/>
              <a:gd name="connsiteY9" fmla="*/ 1504235 h 1521453"/>
              <a:gd name="connsiteX10" fmla="*/ 0 w 2897672"/>
              <a:gd name="connsiteY10" fmla="*/ 891452 h 1521453"/>
              <a:gd name="connsiteX11" fmla="*/ 617713 w 2897672"/>
              <a:gd name="connsiteY11" fmla="*/ 0 h 1521453"/>
              <a:gd name="connsiteX0" fmla="*/ 617713 w 2897672"/>
              <a:gd name="connsiteY0" fmla="*/ 0 h 1521453"/>
              <a:gd name="connsiteX1" fmla="*/ 2087705 w 2897672"/>
              <a:gd name="connsiteY1" fmla="*/ 618246 h 1521453"/>
              <a:gd name="connsiteX2" fmla="*/ 2770669 w 2897672"/>
              <a:gd name="connsiteY2" fmla="*/ 623275 h 1521453"/>
              <a:gd name="connsiteX3" fmla="*/ 2897672 w 2897672"/>
              <a:gd name="connsiteY3" fmla="*/ 750278 h 1521453"/>
              <a:gd name="connsiteX4" fmla="*/ 2897672 w 2897672"/>
              <a:gd name="connsiteY4" fmla="*/ 1390329 h 1521453"/>
              <a:gd name="connsiteX5" fmla="*/ 2770669 w 2897672"/>
              <a:gd name="connsiteY5" fmla="*/ 1517332 h 1521453"/>
              <a:gd name="connsiteX6" fmla="*/ 2599484 w 2897672"/>
              <a:gd name="connsiteY6" fmla="*/ 1519920 h 1521453"/>
              <a:gd name="connsiteX7" fmla="*/ 2396605 w 2897672"/>
              <a:gd name="connsiteY7" fmla="*/ 1521135 h 1521453"/>
              <a:gd name="connsiteX8" fmla="*/ 1959391 w 2897672"/>
              <a:gd name="connsiteY8" fmla="*/ 1504235 h 1521453"/>
              <a:gd name="connsiteX9" fmla="*/ 0 w 2897672"/>
              <a:gd name="connsiteY9" fmla="*/ 891452 h 1521453"/>
              <a:gd name="connsiteX10" fmla="*/ 617713 w 2897672"/>
              <a:gd name="connsiteY10" fmla="*/ 0 h 1521453"/>
              <a:gd name="connsiteX0" fmla="*/ 617713 w 2897672"/>
              <a:gd name="connsiteY0" fmla="*/ 0 h 1521135"/>
              <a:gd name="connsiteX1" fmla="*/ 2087705 w 2897672"/>
              <a:gd name="connsiteY1" fmla="*/ 618246 h 1521135"/>
              <a:gd name="connsiteX2" fmla="*/ 2770669 w 2897672"/>
              <a:gd name="connsiteY2" fmla="*/ 623275 h 1521135"/>
              <a:gd name="connsiteX3" fmla="*/ 2897672 w 2897672"/>
              <a:gd name="connsiteY3" fmla="*/ 750278 h 1521135"/>
              <a:gd name="connsiteX4" fmla="*/ 2897672 w 2897672"/>
              <a:gd name="connsiteY4" fmla="*/ 1390329 h 1521135"/>
              <a:gd name="connsiteX5" fmla="*/ 2770669 w 2897672"/>
              <a:gd name="connsiteY5" fmla="*/ 1517332 h 1521135"/>
              <a:gd name="connsiteX6" fmla="*/ 2396605 w 2897672"/>
              <a:gd name="connsiteY6" fmla="*/ 1521135 h 1521135"/>
              <a:gd name="connsiteX7" fmla="*/ 1959391 w 2897672"/>
              <a:gd name="connsiteY7" fmla="*/ 1504235 h 1521135"/>
              <a:gd name="connsiteX8" fmla="*/ 0 w 2897672"/>
              <a:gd name="connsiteY8" fmla="*/ 891452 h 1521135"/>
              <a:gd name="connsiteX9" fmla="*/ 617713 w 2897672"/>
              <a:gd name="connsiteY9" fmla="*/ 0 h 1521135"/>
              <a:gd name="connsiteX0" fmla="*/ 655813 w 2935772"/>
              <a:gd name="connsiteY0" fmla="*/ 0 h 1521135"/>
              <a:gd name="connsiteX1" fmla="*/ 2125805 w 2935772"/>
              <a:gd name="connsiteY1" fmla="*/ 618246 h 1521135"/>
              <a:gd name="connsiteX2" fmla="*/ 2808769 w 2935772"/>
              <a:gd name="connsiteY2" fmla="*/ 623275 h 1521135"/>
              <a:gd name="connsiteX3" fmla="*/ 2935772 w 2935772"/>
              <a:gd name="connsiteY3" fmla="*/ 750278 h 1521135"/>
              <a:gd name="connsiteX4" fmla="*/ 2935772 w 2935772"/>
              <a:gd name="connsiteY4" fmla="*/ 1390329 h 1521135"/>
              <a:gd name="connsiteX5" fmla="*/ 2808769 w 2935772"/>
              <a:gd name="connsiteY5" fmla="*/ 1517332 h 1521135"/>
              <a:gd name="connsiteX6" fmla="*/ 2434705 w 2935772"/>
              <a:gd name="connsiteY6" fmla="*/ 1521135 h 1521135"/>
              <a:gd name="connsiteX7" fmla="*/ 1997491 w 2935772"/>
              <a:gd name="connsiteY7" fmla="*/ 1504235 h 1521135"/>
              <a:gd name="connsiteX8" fmla="*/ 0 w 2935772"/>
              <a:gd name="connsiteY8" fmla="*/ 881927 h 1521135"/>
              <a:gd name="connsiteX9" fmla="*/ 655813 w 2935772"/>
              <a:gd name="connsiteY9" fmla="*/ 0 h 152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5772" h="1521135">
                <a:moveTo>
                  <a:pt x="655813" y="0"/>
                </a:moveTo>
                <a:cubicBezTo>
                  <a:pt x="364639" y="305135"/>
                  <a:pt x="1395791" y="561948"/>
                  <a:pt x="2125805" y="618246"/>
                </a:cubicBezTo>
                <a:lnTo>
                  <a:pt x="2808769" y="623275"/>
                </a:lnTo>
                <a:cubicBezTo>
                  <a:pt x="2878911" y="623275"/>
                  <a:pt x="2935772" y="680136"/>
                  <a:pt x="2935772" y="750278"/>
                </a:cubicBezTo>
                <a:lnTo>
                  <a:pt x="2935772" y="1390329"/>
                </a:lnTo>
                <a:cubicBezTo>
                  <a:pt x="2935772" y="1460471"/>
                  <a:pt x="2878911" y="1517332"/>
                  <a:pt x="2808769" y="1517332"/>
                </a:cubicBezTo>
                <a:lnTo>
                  <a:pt x="2434705" y="1521135"/>
                </a:lnTo>
                <a:lnTo>
                  <a:pt x="1997491" y="1504235"/>
                </a:lnTo>
                <a:cubicBezTo>
                  <a:pt x="1095834" y="1444948"/>
                  <a:pt x="51546" y="1224340"/>
                  <a:pt x="0" y="881927"/>
                </a:cubicBezTo>
                <a:cubicBezTo>
                  <a:pt x="155372" y="535831"/>
                  <a:pt x="344081" y="287186"/>
                  <a:pt x="6558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3802282" y="3648778"/>
            <a:ext cx="3068683" cy="1301843"/>
          </a:xfrm>
          <a:custGeom>
            <a:avLst/>
            <a:gdLst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15833 w 3078208"/>
              <a:gd name="connsiteY2" fmla="*/ 407786 h 1301843"/>
              <a:gd name="connsiteX3" fmla="*/ 2951205 w 3078208"/>
              <a:gd name="connsiteY3" fmla="*/ 407786 h 1301843"/>
              <a:gd name="connsiteX4" fmla="*/ 3078208 w 3078208"/>
              <a:gd name="connsiteY4" fmla="*/ 534789 h 1301843"/>
              <a:gd name="connsiteX5" fmla="*/ 3078208 w 3078208"/>
              <a:gd name="connsiteY5" fmla="*/ 1174840 h 1301843"/>
              <a:gd name="connsiteX6" fmla="*/ 2951205 w 3078208"/>
              <a:gd name="connsiteY6" fmla="*/ 1301843 h 1301843"/>
              <a:gd name="connsiteX7" fmla="*/ 2443211 w 3078208"/>
              <a:gd name="connsiteY7" fmla="*/ 1301843 h 1301843"/>
              <a:gd name="connsiteX8" fmla="*/ 2406201 w 3078208"/>
              <a:gd name="connsiteY8" fmla="*/ 1294371 h 1301843"/>
              <a:gd name="connsiteX9" fmla="*/ 2260723 w 3078208"/>
              <a:gd name="connsiteY9" fmla="*/ 1291717 h 1301843"/>
              <a:gd name="connsiteX10" fmla="*/ 388620 w 3078208"/>
              <a:gd name="connsiteY10" fmla="*/ 954258 h 1301843"/>
              <a:gd name="connsiteX11" fmla="*/ 0 w 3078208"/>
              <a:gd name="connsiteY11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443211 w 3078208"/>
              <a:gd name="connsiteY6" fmla="*/ 1301843 h 1301843"/>
              <a:gd name="connsiteX7" fmla="*/ 2406201 w 3078208"/>
              <a:gd name="connsiteY7" fmla="*/ 1294371 h 1301843"/>
              <a:gd name="connsiteX8" fmla="*/ 2260723 w 3078208"/>
              <a:gd name="connsiteY8" fmla="*/ 1291717 h 1301843"/>
              <a:gd name="connsiteX9" fmla="*/ 388620 w 3078208"/>
              <a:gd name="connsiteY9" fmla="*/ 954258 h 1301843"/>
              <a:gd name="connsiteX10" fmla="*/ 0 w 3078208"/>
              <a:gd name="connsiteY10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406201 w 3078208"/>
              <a:gd name="connsiteY6" fmla="*/ 1294371 h 1301843"/>
              <a:gd name="connsiteX7" fmla="*/ 2260723 w 3078208"/>
              <a:gd name="connsiteY7" fmla="*/ 1291717 h 1301843"/>
              <a:gd name="connsiteX8" fmla="*/ 388620 w 3078208"/>
              <a:gd name="connsiteY8" fmla="*/ 954258 h 1301843"/>
              <a:gd name="connsiteX9" fmla="*/ 0 w 3078208"/>
              <a:gd name="connsiteY9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88620 w 3078208"/>
              <a:gd name="connsiteY7" fmla="*/ 9542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74332 w 3078208"/>
              <a:gd name="connsiteY7" fmla="*/ 916158 h 1301843"/>
              <a:gd name="connsiteX8" fmla="*/ 0 w 3078208"/>
              <a:gd name="connsiteY8" fmla="*/ 0 h 1301843"/>
              <a:gd name="connsiteX0" fmla="*/ 0 w 3078208"/>
              <a:gd name="connsiteY0" fmla="*/ 0 h 1301843"/>
              <a:gd name="connsiteX1" fmla="*/ 2892670 w 3078208"/>
              <a:gd name="connsiteY1" fmla="*/ 402687 h 1301843"/>
              <a:gd name="connsiteX2" fmla="*/ 2951205 w 3078208"/>
              <a:gd name="connsiteY2" fmla="*/ 407786 h 1301843"/>
              <a:gd name="connsiteX3" fmla="*/ 3078208 w 3078208"/>
              <a:gd name="connsiteY3" fmla="*/ 534789 h 1301843"/>
              <a:gd name="connsiteX4" fmla="*/ 3078208 w 3078208"/>
              <a:gd name="connsiteY4" fmla="*/ 1174840 h 1301843"/>
              <a:gd name="connsiteX5" fmla="*/ 2951205 w 3078208"/>
              <a:gd name="connsiteY5" fmla="*/ 1301843 h 1301843"/>
              <a:gd name="connsiteX6" fmla="*/ 2260723 w 3078208"/>
              <a:gd name="connsiteY6" fmla="*/ 1291717 h 1301843"/>
              <a:gd name="connsiteX7" fmla="*/ 374332 w 3078208"/>
              <a:gd name="connsiteY7" fmla="*/ 916158 h 1301843"/>
              <a:gd name="connsiteX8" fmla="*/ 0 w 3078208"/>
              <a:gd name="connsiteY8" fmla="*/ 0 h 1301843"/>
              <a:gd name="connsiteX0" fmla="*/ 0 w 3071858"/>
              <a:gd name="connsiteY0" fmla="*/ 0 h 1301843"/>
              <a:gd name="connsiteX1" fmla="*/ 2886320 w 3071858"/>
              <a:gd name="connsiteY1" fmla="*/ 402687 h 1301843"/>
              <a:gd name="connsiteX2" fmla="*/ 2944855 w 3071858"/>
              <a:gd name="connsiteY2" fmla="*/ 407786 h 1301843"/>
              <a:gd name="connsiteX3" fmla="*/ 3071858 w 3071858"/>
              <a:gd name="connsiteY3" fmla="*/ 534789 h 1301843"/>
              <a:gd name="connsiteX4" fmla="*/ 3071858 w 3071858"/>
              <a:gd name="connsiteY4" fmla="*/ 1174840 h 1301843"/>
              <a:gd name="connsiteX5" fmla="*/ 2944855 w 3071858"/>
              <a:gd name="connsiteY5" fmla="*/ 1301843 h 1301843"/>
              <a:gd name="connsiteX6" fmla="*/ 2254373 w 3071858"/>
              <a:gd name="connsiteY6" fmla="*/ 1291717 h 1301843"/>
              <a:gd name="connsiteX7" fmla="*/ 367982 w 3071858"/>
              <a:gd name="connsiteY7" fmla="*/ 916158 h 1301843"/>
              <a:gd name="connsiteX8" fmla="*/ 0 w 3071858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64807 w 3068683"/>
              <a:gd name="connsiteY7" fmla="*/ 916158 h 1301843"/>
              <a:gd name="connsiteX8" fmla="*/ 0 w 3068683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64807 w 3068683"/>
              <a:gd name="connsiteY7" fmla="*/ 916158 h 1301843"/>
              <a:gd name="connsiteX8" fmla="*/ 0 w 3068683"/>
              <a:gd name="connsiteY8" fmla="*/ 0 h 1301843"/>
              <a:gd name="connsiteX0" fmla="*/ 0 w 3068683"/>
              <a:gd name="connsiteY0" fmla="*/ 0 h 1301843"/>
              <a:gd name="connsiteX1" fmla="*/ 2883145 w 3068683"/>
              <a:gd name="connsiteY1" fmla="*/ 402687 h 1301843"/>
              <a:gd name="connsiteX2" fmla="*/ 2941680 w 3068683"/>
              <a:gd name="connsiteY2" fmla="*/ 407786 h 1301843"/>
              <a:gd name="connsiteX3" fmla="*/ 3068683 w 3068683"/>
              <a:gd name="connsiteY3" fmla="*/ 534789 h 1301843"/>
              <a:gd name="connsiteX4" fmla="*/ 3068683 w 3068683"/>
              <a:gd name="connsiteY4" fmla="*/ 1174840 h 1301843"/>
              <a:gd name="connsiteX5" fmla="*/ 2941680 w 3068683"/>
              <a:gd name="connsiteY5" fmla="*/ 1301843 h 1301843"/>
              <a:gd name="connsiteX6" fmla="*/ 2251198 w 3068683"/>
              <a:gd name="connsiteY6" fmla="*/ 1291717 h 1301843"/>
              <a:gd name="connsiteX7" fmla="*/ 374332 w 3068683"/>
              <a:gd name="connsiteY7" fmla="*/ 916158 h 1301843"/>
              <a:gd name="connsiteX8" fmla="*/ 0 w 3068683"/>
              <a:gd name="connsiteY8" fmla="*/ 0 h 13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8683" h="1301843">
                <a:moveTo>
                  <a:pt x="0" y="0"/>
                </a:moveTo>
                <a:cubicBezTo>
                  <a:pt x="726343" y="404105"/>
                  <a:pt x="2055105" y="408085"/>
                  <a:pt x="2883145" y="402687"/>
                </a:cubicBezTo>
                <a:lnTo>
                  <a:pt x="2941680" y="407786"/>
                </a:lnTo>
                <a:cubicBezTo>
                  <a:pt x="3011822" y="407786"/>
                  <a:pt x="3068683" y="464647"/>
                  <a:pt x="3068683" y="534789"/>
                </a:cubicBezTo>
                <a:lnTo>
                  <a:pt x="3068683" y="1174840"/>
                </a:lnTo>
                <a:cubicBezTo>
                  <a:pt x="3068683" y="1244982"/>
                  <a:pt x="3011822" y="1301843"/>
                  <a:pt x="2941680" y="1301843"/>
                </a:cubicBezTo>
                <a:lnTo>
                  <a:pt x="2251198" y="1291717"/>
                </a:lnTo>
                <a:cubicBezTo>
                  <a:pt x="1604414" y="1267264"/>
                  <a:pt x="520359" y="1118528"/>
                  <a:pt x="374332" y="916158"/>
                </a:cubicBezTo>
                <a:cubicBezTo>
                  <a:pt x="224472" y="672318"/>
                  <a:pt x="45085" y="28956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93" y="-1070646"/>
            <a:ext cx="1907866" cy="107064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17" y="-544313"/>
            <a:ext cx="1141522" cy="600188"/>
          </a:xfrm>
          <a:prstGeom prst="ellipse">
            <a:avLst/>
          </a:prstGeom>
          <a:ln w="190500" cap="rnd">
            <a:noFill/>
            <a:prstDash val="solid"/>
          </a:ln>
          <a:effectLst>
            <a:softEdge rad="635000"/>
          </a:effectLst>
          <a:scene3d>
            <a:camera prst="orthographicFront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7" name="Freeform 16"/>
          <p:cNvSpPr/>
          <p:nvPr/>
        </p:nvSpPr>
        <p:spPr>
          <a:xfrm>
            <a:off x="3925501" y="3784600"/>
            <a:ext cx="2898927" cy="1130896"/>
          </a:xfrm>
          <a:custGeom>
            <a:avLst/>
            <a:gdLst>
              <a:gd name="connsiteX0" fmla="*/ 485183 w 3004312"/>
              <a:gd name="connsiteY0" fmla="*/ 215900 h 1130896"/>
              <a:gd name="connsiteX1" fmla="*/ 485183 w 3004312"/>
              <a:gd name="connsiteY1" fmla="*/ 215900 h 1130896"/>
              <a:gd name="connsiteX2" fmla="*/ 332783 w 3004312"/>
              <a:gd name="connsiteY2" fmla="*/ 127000 h 1130896"/>
              <a:gd name="connsiteX3" fmla="*/ 256583 w 3004312"/>
              <a:gd name="connsiteY3" fmla="*/ 101600 h 1130896"/>
              <a:gd name="connsiteX4" fmla="*/ 180383 w 3004312"/>
              <a:gd name="connsiteY4" fmla="*/ 50800 h 1130896"/>
              <a:gd name="connsiteX5" fmla="*/ 142283 w 3004312"/>
              <a:gd name="connsiteY5" fmla="*/ 38100 h 1130896"/>
              <a:gd name="connsiteX6" fmla="*/ 66083 w 3004312"/>
              <a:gd name="connsiteY6" fmla="*/ 0 h 1130896"/>
              <a:gd name="connsiteX7" fmla="*/ 2583 w 3004312"/>
              <a:gd name="connsiteY7" fmla="*/ 12700 h 1130896"/>
              <a:gd name="connsiteX8" fmla="*/ 66083 w 3004312"/>
              <a:gd name="connsiteY8" fmla="*/ 139700 h 1130896"/>
              <a:gd name="connsiteX9" fmla="*/ 91483 w 3004312"/>
              <a:gd name="connsiteY9" fmla="*/ 190500 h 1130896"/>
              <a:gd name="connsiteX10" fmla="*/ 129583 w 3004312"/>
              <a:gd name="connsiteY10" fmla="*/ 203200 h 1130896"/>
              <a:gd name="connsiteX11" fmla="*/ 180383 w 3004312"/>
              <a:gd name="connsiteY11" fmla="*/ 279400 h 1130896"/>
              <a:gd name="connsiteX12" fmla="*/ 205783 w 3004312"/>
              <a:gd name="connsiteY12" fmla="*/ 368300 h 1130896"/>
              <a:gd name="connsiteX13" fmla="*/ 231183 w 3004312"/>
              <a:gd name="connsiteY13" fmla="*/ 419100 h 1130896"/>
              <a:gd name="connsiteX14" fmla="*/ 269283 w 3004312"/>
              <a:gd name="connsiteY14" fmla="*/ 508000 h 1130896"/>
              <a:gd name="connsiteX15" fmla="*/ 281983 w 3004312"/>
              <a:gd name="connsiteY15" fmla="*/ 622300 h 1130896"/>
              <a:gd name="connsiteX16" fmla="*/ 294683 w 3004312"/>
              <a:gd name="connsiteY16" fmla="*/ 787400 h 1130896"/>
              <a:gd name="connsiteX17" fmla="*/ 370883 w 3004312"/>
              <a:gd name="connsiteY17" fmla="*/ 825500 h 1130896"/>
              <a:gd name="connsiteX18" fmla="*/ 510583 w 3004312"/>
              <a:gd name="connsiteY18" fmla="*/ 787400 h 1130896"/>
              <a:gd name="connsiteX19" fmla="*/ 561383 w 3004312"/>
              <a:gd name="connsiteY19" fmla="*/ 762000 h 1130896"/>
              <a:gd name="connsiteX20" fmla="*/ 662983 w 3004312"/>
              <a:gd name="connsiteY20" fmla="*/ 723900 h 1130896"/>
              <a:gd name="connsiteX21" fmla="*/ 840783 w 3004312"/>
              <a:gd name="connsiteY21" fmla="*/ 736600 h 1130896"/>
              <a:gd name="connsiteX22" fmla="*/ 878883 w 3004312"/>
              <a:gd name="connsiteY22" fmla="*/ 749300 h 1130896"/>
              <a:gd name="connsiteX23" fmla="*/ 904283 w 3004312"/>
              <a:gd name="connsiteY23" fmla="*/ 787400 h 1130896"/>
              <a:gd name="connsiteX24" fmla="*/ 942383 w 3004312"/>
              <a:gd name="connsiteY24" fmla="*/ 812800 h 1130896"/>
              <a:gd name="connsiteX25" fmla="*/ 1031283 w 3004312"/>
              <a:gd name="connsiteY25" fmla="*/ 863600 h 1130896"/>
              <a:gd name="connsiteX26" fmla="*/ 1463083 w 3004312"/>
              <a:gd name="connsiteY26" fmla="*/ 876300 h 1130896"/>
              <a:gd name="connsiteX27" fmla="*/ 1501183 w 3004312"/>
              <a:gd name="connsiteY27" fmla="*/ 889000 h 1130896"/>
              <a:gd name="connsiteX28" fmla="*/ 1551983 w 3004312"/>
              <a:gd name="connsiteY28" fmla="*/ 927100 h 1130896"/>
              <a:gd name="connsiteX29" fmla="*/ 1666283 w 3004312"/>
              <a:gd name="connsiteY29" fmla="*/ 990600 h 1130896"/>
              <a:gd name="connsiteX30" fmla="*/ 1958383 w 3004312"/>
              <a:gd name="connsiteY30" fmla="*/ 1016000 h 1130896"/>
              <a:gd name="connsiteX31" fmla="*/ 2110783 w 3004312"/>
              <a:gd name="connsiteY31" fmla="*/ 1028700 h 1130896"/>
              <a:gd name="connsiteX32" fmla="*/ 2174283 w 3004312"/>
              <a:gd name="connsiteY32" fmla="*/ 1041400 h 1130896"/>
              <a:gd name="connsiteX33" fmla="*/ 2275883 w 3004312"/>
              <a:gd name="connsiteY33" fmla="*/ 1079500 h 1130896"/>
              <a:gd name="connsiteX34" fmla="*/ 2402883 w 3004312"/>
              <a:gd name="connsiteY34" fmla="*/ 1092200 h 1130896"/>
              <a:gd name="connsiteX35" fmla="*/ 2491783 w 3004312"/>
              <a:gd name="connsiteY35" fmla="*/ 1104900 h 1130896"/>
              <a:gd name="connsiteX36" fmla="*/ 2771183 w 3004312"/>
              <a:gd name="connsiteY36" fmla="*/ 1104900 h 1130896"/>
              <a:gd name="connsiteX37" fmla="*/ 2809283 w 3004312"/>
              <a:gd name="connsiteY37" fmla="*/ 1066800 h 1130896"/>
              <a:gd name="connsiteX38" fmla="*/ 2860083 w 3004312"/>
              <a:gd name="connsiteY38" fmla="*/ 977900 h 1130896"/>
              <a:gd name="connsiteX39" fmla="*/ 2885483 w 3004312"/>
              <a:gd name="connsiteY39" fmla="*/ 939800 h 1130896"/>
              <a:gd name="connsiteX40" fmla="*/ 2948983 w 3004312"/>
              <a:gd name="connsiteY40" fmla="*/ 863600 h 1130896"/>
              <a:gd name="connsiteX41" fmla="*/ 2974383 w 3004312"/>
              <a:gd name="connsiteY41" fmla="*/ 787400 h 1130896"/>
              <a:gd name="connsiteX42" fmla="*/ 2987083 w 3004312"/>
              <a:gd name="connsiteY42" fmla="*/ 749300 h 1130896"/>
              <a:gd name="connsiteX43" fmla="*/ 2987083 w 3004312"/>
              <a:gd name="connsiteY43" fmla="*/ 457200 h 1130896"/>
              <a:gd name="connsiteX44" fmla="*/ 2910883 w 3004312"/>
              <a:gd name="connsiteY44" fmla="*/ 419100 h 1130896"/>
              <a:gd name="connsiteX45" fmla="*/ 2758483 w 3004312"/>
              <a:gd name="connsiteY45" fmla="*/ 393700 h 1130896"/>
              <a:gd name="connsiteX46" fmla="*/ 2364783 w 3004312"/>
              <a:gd name="connsiteY46" fmla="*/ 381000 h 1130896"/>
              <a:gd name="connsiteX47" fmla="*/ 1983783 w 3004312"/>
              <a:gd name="connsiteY47" fmla="*/ 342900 h 1130896"/>
              <a:gd name="connsiteX48" fmla="*/ 1082083 w 3004312"/>
              <a:gd name="connsiteY48" fmla="*/ 330200 h 1130896"/>
              <a:gd name="connsiteX49" fmla="*/ 1031283 w 3004312"/>
              <a:gd name="connsiteY49" fmla="*/ 317500 h 1130896"/>
              <a:gd name="connsiteX50" fmla="*/ 904283 w 3004312"/>
              <a:gd name="connsiteY50" fmla="*/ 292100 h 1130896"/>
              <a:gd name="connsiteX51" fmla="*/ 840783 w 3004312"/>
              <a:gd name="connsiteY51" fmla="*/ 266700 h 1130896"/>
              <a:gd name="connsiteX52" fmla="*/ 688383 w 3004312"/>
              <a:gd name="connsiteY52" fmla="*/ 254000 h 1130896"/>
              <a:gd name="connsiteX53" fmla="*/ 548683 w 3004312"/>
              <a:gd name="connsiteY53" fmla="*/ 215900 h 1130896"/>
              <a:gd name="connsiteX54" fmla="*/ 485183 w 3004312"/>
              <a:gd name="connsiteY54" fmla="*/ 215900 h 11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4312" h="1130896">
                <a:moveTo>
                  <a:pt x="485183" y="215900"/>
                </a:moveTo>
                <a:lnTo>
                  <a:pt x="485183" y="215900"/>
                </a:lnTo>
                <a:cubicBezTo>
                  <a:pt x="434383" y="186267"/>
                  <a:pt x="385385" y="153301"/>
                  <a:pt x="332783" y="127000"/>
                </a:cubicBezTo>
                <a:cubicBezTo>
                  <a:pt x="308836" y="115026"/>
                  <a:pt x="278860" y="116452"/>
                  <a:pt x="256583" y="101600"/>
                </a:cubicBezTo>
                <a:cubicBezTo>
                  <a:pt x="231183" y="84667"/>
                  <a:pt x="209343" y="60453"/>
                  <a:pt x="180383" y="50800"/>
                </a:cubicBezTo>
                <a:cubicBezTo>
                  <a:pt x="167683" y="46567"/>
                  <a:pt x="154257" y="44087"/>
                  <a:pt x="142283" y="38100"/>
                </a:cubicBezTo>
                <a:cubicBezTo>
                  <a:pt x="43806" y="-11139"/>
                  <a:pt x="161848" y="31922"/>
                  <a:pt x="66083" y="0"/>
                </a:cubicBezTo>
                <a:cubicBezTo>
                  <a:pt x="44916" y="4233"/>
                  <a:pt x="11086" y="-7141"/>
                  <a:pt x="2583" y="12700"/>
                </a:cubicBezTo>
                <a:cubicBezTo>
                  <a:pt x="-13485" y="50192"/>
                  <a:pt x="49994" y="113957"/>
                  <a:pt x="66083" y="139700"/>
                </a:cubicBezTo>
                <a:cubicBezTo>
                  <a:pt x="76117" y="155754"/>
                  <a:pt x="78096" y="177113"/>
                  <a:pt x="91483" y="190500"/>
                </a:cubicBezTo>
                <a:cubicBezTo>
                  <a:pt x="100949" y="199966"/>
                  <a:pt x="116883" y="198967"/>
                  <a:pt x="129583" y="203200"/>
                </a:cubicBezTo>
                <a:cubicBezTo>
                  <a:pt x="146516" y="228600"/>
                  <a:pt x="172979" y="249784"/>
                  <a:pt x="180383" y="279400"/>
                </a:cubicBezTo>
                <a:cubicBezTo>
                  <a:pt x="186828" y="305179"/>
                  <a:pt x="194851" y="342793"/>
                  <a:pt x="205783" y="368300"/>
                </a:cubicBezTo>
                <a:cubicBezTo>
                  <a:pt x="213241" y="385701"/>
                  <a:pt x="223725" y="401699"/>
                  <a:pt x="231183" y="419100"/>
                </a:cubicBezTo>
                <a:cubicBezTo>
                  <a:pt x="287244" y="549908"/>
                  <a:pt x="185042" y="339518"/>
                  <a:pt x="269283" y="508000"/>
                </a:cubicBezTo>
                <a:cubicBezTo>
                  <a:pt x="273516" y="546100"/>
                  <a:pt x="278512" y="584123"/>
                  <a:pt x="281983" y="622300"/>
                </a:cubicBezTo>
                <a:cubicBezTo>
                  <a:pt x="286980" y="677269"/>
                  <a:pt x="280461" y="734068"/>
                  <a:pt x="294683" y="787400"/>
                </a:cubicBezTo>
                <a:cubicBezTo>
                  <a:pt x="299487" y="805414"/>
                  <a:pt x="357275" y="820964"/>
                  <a:pt x="370883" y="825500"/>
                </a:cubicBezTo>
                <a:cubicBezTo>
                  <a:pt x="417335" y="816210"/>
                  <a:pt x="467615" y="808884"/>
                  <a:pt x="510583" y="787400"/>
                </a:cubicBezTo>
                <a:cubicBezTo>
                  <a:pt x="527516" y="778933"/>
                  <a:pt x="544083" y="769689"/>
                  <a:pt x="561383" y="762000"/>
                </a:cubicBezTo>
                <a:cubicBezTo>
                  <a:pt x="606941" y="741752"/>
                  <a:pt x="621091" y="737864"/>
                  <a:pt x="662983" y="723900"/>
                </a:cubicBezTo>
                <a:cubicBezTo>
                  <a:pt x="722250" y="728133"/>
                  <a:pt x="781772" y="729658"/>
                  <a:pt x="840783" y="736600"/>
                </a:cubicBezTo>
                <a:cubicBezTo>
                  <a:pt x="854078" y="738164"/>
                  <a:pt x="868430" y="740937"/>
                  <a:pt x="878883" y="749300"/>
                </a:cubicBezTo>
                <a:cubicBezTo>
                  <a:pt x="890802" y="758835"/>
                  <a:pt x="893490" y="776607"/>
                  <a:pt x="904283" y="787400"/>
                </a:cubicBezTo>
                <a:cubicBezTo>
                  <a:pt x="915076" y="798193"/>
                  <a:pt x="929963" y="803928"/>
                  <a:pt x="942383" y="812800"/>
                </a:cubicBezTo>
                <a:cubicBezTo>
                  <a:pt x="968307" y="831317"/>
                  <a:pt x="995609" y="861672"/>
                  <a:pt x="1031283" y="863600"/>
                </a:cubicBezTo>
                <a:cubicBezTo>
                  <a:pt x="1175069" y="871372"/>
                  <a:pt x="1319150" y="872067"/>
                  <a:pt x="1463083" y="876300"/>
                </a:cubicBezTo>
                <a:cubicBezTo>
                  <a:pt x="1475783" y="880533"/>
                  <a:pt x="1489560" y="882358"/>
                  <a:pt x="1501183" y="889000"/>
                </a:cubicBezTo>
                <a:cubicBezTo>
                  <a:pt x="1519561" y="899502"/>
                  <a:pt x="1534643" y="914962"/>
                  <a:pt x="1551983" y="927100"/>
                </a:cubicBezTo>
                <a:cubicBezTo>
                  <a:pt x="1614717" y="971014"/>
                  <a:pt x="1610012" y="974523"/>
                  <a:pt x="1666283" y="990600"/>
                </a:cubicBezTo>
                <a:cubicBezTo>
                  <a:pt x="1777417" y="1022353"/>
                  <a:pt x="1781819" y="1004609"/>
                  <a:pt x="1958383" y="1016000"/>
                </a:cubicBezTo>
                <a:cubicBezTo>
                  <a:pt x="2009253" y="1019282"/>
                  <a:pt x="2059983" y="1024467"/>
                  <a:pt x="2110783" y="1028700"/>
                </a:cubicBezTo>
                <a:cubicBezTo>
                  <a:pt x="2131950" y="1032933"/>
                  <a:pt x="2153608" y="1035197"/>
                  <a:pt x="2174283" y="1041400"/>
                </a:cubicBezTo>
                <a:cubicBezTo>
                  <a:pt x="2177255" y="1042292"/>
                  <a:pt x="2258998" y="1076902"/>
                  <a:pt x="2275883" y="1079500"/>
                </a:cubicBezTo>
                <a:cubicBezTo>
                  <a:pt x="2317933" y="1085969"/>
                  <a:pt x="2360630" y="1087229"/>
                  <a:pt x="2402883" y="1092200"/>
                </a:cubicBezTo>
                <a:cubicBezTo>
                  <a:pt x="2432612" y="1095698"/>
                  <a:pt x="2462150" y="1100667"/>
                  <a:pt x="2491783" y="1104900"/>
                </a:cubicBezTo>
                <a:cubicBezTo>
                  <a:pt x="2595680" y="1139532"/>
                  <a:pt x="2580379" y="1139592"/>
                  <a:pt x="2771183" y="1104900"/>
                </a:cubicBezTo>
                <a:cubicBezTo>
                  <a:pt x="2788854" y="1101687"/>
                  <a:pt x="2797785" y="1080598"/>
                  <a:pt x="2809283" y="1066800"/>
                </a:cubicBezTo>
                <a:cubicBezTo>
                  <a:pt x="2837412" y="1033046"/>
                  <a:pt x="2837498" y="1017424"/>
                  <a:pt x="2860083" y="977900"/>
                </a:cubicBezTo>
                <a:cubicBezTo>
                  <a:pt x="2867656" y="964648"/>
                  <a:pt x="2875712" y="951526"/>
                  <a:pt x="2885483" y="939800"/>
                </a:cubicBezTo>
                <a:cubicBezTo>
                  <a:pt x="2913967" y="905620"/>
                  <a:pt x="2930965" y="904141"/>
                  <a:pt x="2948983" y="863600"/>
                </a:cubicBezTo>
                <a:cubicBezTo>
                  <a:pt x="2959857" y="839134"/>
                  <a:pt x="2965916" y="812800"/>
                  <a:pt x="2974383" y="787400"/>
                </a:cubicBezTo>
                <a:lnTo>
                  <a:pt x="2987083" y="749300"/>
                </a:lnTo>
                <a:cubicBezTo>
                  <a:pt x="3002955" y="638194"/>
                  <a:pt x="3016217" y="588305"/>
                  <a:pt x="2987083" y="457200"/>
                </a:cubicBezTo>
                <a:cubicBezTo>
                  <a:pt x="2983598" y="441518"/>
                  <a:pt x="2923334" y="421590"/>
                  <a:pt x="2910883" y="419100"/>
                </a:cubicBezTo>
                <a:cubicBezTo>
                  <a:pt x="2860382" y="409000"/>
                  <a:pt x="2809957" y="395360"/>
                  <a:pt x="2758483" y="393700"/>
                </a:cubicBezTo>
                <a:lnTo>
                  <a:pt x="2364783" y="381000"/>
                </a:lnTo>
                <a:cubicBezTo>
                  <a:pt x="2270436" y="369900"/>
                  <a:pt x="2086789" y="345353"/>
                  <a:pt x="1983783" y="342900"/>
                </a:cubicBezTo>
                <a:lnTo>
                  <a:pt x="1082083" y="330200"/>
                </a:lnTo>
                <a:cubicBezTo>
                  <a:pt x="1065150" y="325967"/>
                  <a:pt x="1048399" y="320923"/>
                  <a:pt x="1031283" y="317500"/>
                </a:cubicBezTo>
                <a:cubicBezTo>
                  <a:pt x="984386" y="308121"/>
                  <a:pt x="948531" y="306849"/>
                  <a:pt x="904283" y="292100"/>
                </a:cubicBezTo>
                <a:cubicBezTo>
                  <a:pt x="882656" y="284891"/>
                  <a:pt x="863233" y="270662"/>
                  <a:pt x="840783" y="266700"/>
                </a:cubicBezTo>
                <a:cubicBezTo>
                  <a:pt x="790583" y="257841"/>
                  <a:pt x="739183" y="258233"/>
                  <a:pt x="688383" y="254000"/>
                </a:cubicBezTo>
                <a:cubicBezTo>
                  <a:pt x="569440" y="214352"/>
                  <a:pt x="656388" y="239834"/>
                  <a:pt x="548683" y="215900"/>
                </a:cubicBezTo>
                <a:cubicBezTo>
                  <a:pt x="531644" y="212114"/>
                  <a:pt x="495766" y="215900"/>
                  <a:pt x="485183" y="2159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11400830" y="4748402"/>
            <a:ext cx="3048000" cy="1219200"/>
          </a:xfrm>
          <a:custGeom>
            <a:avLst/>
            <a:gdLst>
              <a:gd name="connsiteX0" fmla="*/ 88900 w 3048000"/>
              <a:gd name="connsiteY0" fmla="*/ 0 h 1219200"/>
              <a:gd name="connsiteX1" fmla="*/ 88900 w 3048000"/>
              <a:gd name="connsiteY1" fmla="*/ 0 h 1219200"/>
              <a:gd name="connsiteX2" fmla="*/ 38100 w 3048000"/>
              <a:gd name="connsiteY2" fmla="*/ 279400 h 1219200"/>
              <a:gd name="connsiteX3" fmla="*/ 12700 w 3048000"/>
              <a:gd name="connsiteY3" fmla="*/ 482600 h 1219200"/>
              <a:gd name="connsiteX4" fmla="*/ 0 w 3048000"/>
              <a:gd name="connsiteY4" fmla="*/ 520700 h 1219200"/>
              <a:gd name="connsiteX5" fmla="*/ 25400 w 3048000"/>
              <a:gd name="connsiteY5" fmla="*/ 736600 h 1219200"/>
              <a:gd name="connsiteX6" fmla="*/ 38100 w 3048000"/>
              <a:gd name="connsiteY6" fmla="*/ 774700 h 1219200"/>
              <a:gd name="connsiteX7" fmla="*/ 203200 w 3048000"/>
              <a:gd name="connsiteY7" fmla="*/ 812800 h 1219200"/>
              <a:gd name="connsiteX8" fmla="*/ 304800 w 3048000"/>
              <a:gd name="connsiteY8" fmla="*/ 838200 h 1219200"/>
              <a:gd name="connsiteX9" fmla="*/ 342900 w 3048000"/>
              <a:gd name="connsiteY9" fmla="*/ 863600 h 1219200"/>
              <a:gd name="connsiteX10" fmla="*/ 406400 w 3048000"/>
              <a:gd name="connsiteY10" fmla="*/ 927100 h 1219200"/>
              <a:gd name="connsiteX11" fmla="*/ 444500 w 3048000"/>
              <a:gd name="connsiteY11" fmla="*/ 965200 h 1219200"/>
              <a:gd name="connsiteX12" fmla="*/ 558800 w 3048000"/>
              <a:gd name="connsiteY12" fmla="*/ 990600 h 1219200"/>
              <a:gd name="connsiteX13" fmla="*/ 685800 w 3048000"/>
              <a:gd name="connsiteY13" fmla="*/ 1016000 h 1219200"/>
              <a:gd name="connsiteX14" fmla="*/ 825500 w 3048000"/>
              <a:gd name="connsiteY14" fmla="*/ 1028700 h 1219200"/>
              <a:gd name="connsiteX15" fmla="*/ 863600 w 3048000"/>
              <a:gd name="connsiteY15" fmla="*/ 1041400 h 1219200"/>
              <a:gd name="connsiteX16" fmla="*/ 1358900 w 3048000"/>
              <a:gd name="connsiteY16" fmla="*/ 1066800 h 1219200"/>
              <a:gd name="connsiteX17" fmla="*/ 1447800 w 3048000"/>
              <a:gd name="connsiteY17" fmla="*/ 1092200 h 1219200"/>
              <a:gd name="connsiteX18" fmla="*/ 1524000 w 3048000"/>
              <a:gd name="connsiteY18" fmla="*/ 1104900 h 1219200"/>
              <a:gd name="connsiteX19" fmla="*/ 1638300 w 3048000"/>
              <a:gd name="connsiteY19" fmla="*/ 1143000 h 1219200"/>
              <a:gd name="connsiteX20" fmla="*/ 1968500 w 3048000"/>
              <a:gd name="connsiteY20" fmla="*/ 1181100 h 1219200"/>
              <a:gd name="connsiteX21" fmla="*/ 2590800 w 3048000"/>
              <a:gd name="connsiteY21" fmla="*/ 1219200 h 1219200"/>
              <a:gd name="connsiteX22" fmla="*/ 2794000 w 3048000"/>
              <a:gd name="connsiteY22" fmla="*/ 1206500 h 1219200"/>
              <a:gd name="connsiteX23" fmla="*/ 2870200 w 3048000"/>
              <a:gd name="connsiteY23" fmla="*/ 1181100 h 1219200"/>
              <a:gd name="connsiteX24" fmla="*/ 2946400 w 3048000"/>
              <a:gd name="connsiteY24" fmla="*/ 1143000 h 1219200"/>
              <a:gd name="connsiteX25" fmla="*/ 2984500 w 3048000"/>
              <a:gd name="connsiteY25" fmla="*/ 863600 h 1219200"/>
              <a:gd name="connsiteX26" fmla="*/ 3022600 w 3048000"/>
              <a:gd name="connsiteY26" fmla="*/ 787400 h 1219200"/>
              <a:gd name="connsiteX27" fmla="*/ 3048000 w 3048000"/>
              <a:gd name="connsiteY27" fmla="*/ 711200 h 1219200"/>
              <a:gd name="connsiteX28" fmla="*/ 3035300 w 3048000"/>
              <a:gd name="connsiteY28" fmla="*/ 571500 h 1219200"/>
              <a:gd name="connsiteX29" fmla="*/ 2959100 w 3048000"/>
              <a:gd name="connsiteY29" fmla="*/ 520700 h 1219200"/>
              <a:gd name="connsiteX30" fmla="*/ 2717800 w 3048000"/>
              <a:gd name="connsiteY30" fmla="*/ 495300 h 1219200"/>
              <a:gd name="connsiteX31" fmla="*/ 2095500 w 3048000"/>
              <a:gd name="connsiteY31" fmla="*/ 469900 h 1219200"/>
              <a:gd name="connsiteX32" fmla="*/ 2057400 w 3048000"/>
              <a:gd name="connsiteY32" fmla="*/ 457200 h 1219200"/>
              <a:gd name="connsiteX33" fmla="*/ 1993900 w 3048000"/>
              <a:gd name="connsiteY33" fmla="*/ 431800 h 1219200"/>
              <a:gd name="connsiteX34" fmla="*/ 1917700 w 3048000"/>
              <a:gd name="connsiteY34" fmla="*/ 419100 h 1219200"/>
              <a:gd name="connsiteX35" fmla="*/ 1879600 w 3048000"/>
              <a:gd name="connsiteY35" fmla="*/ 393700 h 1219200"/>
              <a:gd name="connsiteX36" fmla="*/ 1778000 w 3048000"/>
              <a:gd name="connsiteY36" fmla="*/ 381000 h 1219200"/>
              <a:gd name="connsiteX37" fmla="*/ 1270000 w 3048000"/>
              <a:gd name="connsiteY37" fmla="*/ 368300 h 1219200"/>
              <a:gd name="connsiteX38" fmla="*/ 1206500 w 3048000"/>
              <a:gd name="connsiteY38" fmla="*/ 355600 h 1219200"/>
              <a:gd name="connsiteX39" fmla="*/ 1054100 w 3048000"/>
              <a:gd name="connsiteY39" fmla="*/ 330200 h 1219200"/>
              <a:gd name="connsiteX40" fmla="*/ 927100 w 3048000"/>
              <a:gd name="connsiteY40" fmla="*/ 292100 h 1219200"/>
              <a:gd name="connsiteX41" fmla="*/ 889000 w 3048000"/>
              <a:gd name="connsiteY41" fmla="*/ 279400 h 1219200"/>
              <a:gd name="connsiteX42" fmla="*/ 838200 w 3048000"/>
              <a:gd name="connsiteY42" fmla="*/ 266700 h 1219200"/>
              <a:gd name="connsiteX43" fmla="*/ 762000 w 3048000"/>
              <a:gd name="connsiteY43" fmla="*/ 241300 h 1219200"/>
              <a:gd name="connsiteX44" fmla="*/ 723900 w 3048000"/>
              <a:gd name="connsiteY44" fmla="*/ 228600 h 1219200"/>
              <a:gd name="connsiteX45" fmla="*/ 673100 w 3048000"/>
              <a:gd name="connsiteY45" fmla="*/ 215900 h 1219200"/>
              <a:gd name="connsiteX46" fmla="*/ 635000 w 3048000"/>
              <a:gd name="connsiteY46" fmla="*/ 203200 h 1219200"/>
              <a:gd name="connsiteX47" fmla="*/ 571500 w 3048000"/>
              <a:gd name="connsiteY47" fmla="*/ 190500 h 1219200"/>
              <a:gd name="connsiteX48" fmla="*/ 482600 w 3048000"/>
              <a:gd name="connsiteY48" fmla="*/ 165100 h 1219200"/>
              <a:gd name="connsiteX49" fmla="*/ 393700 w 3048000"/>
              <a:gd name="connsiteY49" fmla="*/ 152400 h 1219200"/>
              <a:gd name="connsiteX50" fmla="*/ 254000 w 3048000"/>
              <a:gd name="connsiteY50" fmla="*/ 127000 h 1219200"/>
              <a:gd name="connsiteX51" fmla="*/ 203200 w 3048000"/>
              <a:gd name="connsiteY51" fmla="*/ 114300 h 1219200"/>
              <a:gd name="connsiteX52" fmla="*/ 114300 w 3048000"/>
              <a:gd name="connsiteY52" fmla="*/ 38100 h 1219200"/>
              <a:gd name="connsiteX53" fmla="*/ 88900 w 3048000"/>
              <a:gd name="connsiteY53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048000" h="1219200">
                <a:moveTo>
                  <a:pt x="88900" y="0"/>
                </a:moveTo>
                <a:lnTo>
                  <a:pt x="88900" y="0"/>
                </a:lnTo>
                <a:cubicBezTo>
                  <a:pt x="68967" y="99667"/>
                  <a:pt x="52027" y="177265"/>
                  <a:pt x="38100" y="279400"/>
                </a:cubicBezTo>
                <a:cubicBezTo>
                  <a:pt x="25700" y="370336"/>
                  <a:pt x="30662" y="401771"/>
                  <a:pt x="12700" y="482600"/>
                </a:cubicBezTo>
                <a:cubicBezTo>
                  <a:pt x="9796" y="495668"/>
                  <a:pt x="4233" y="508000"/>
                  <a:pt x="0" y="520700"/>
                </a:cubicBezTo>
                <a:cubicBezTo>
                  <a:pt x="5038" y="571080"/>
                  <a:pt x="14170" y="680450"/>
                  <a:pt x="25400" y="736600"/>
                </a:cubicBezTo>
                <a:cubicBezTo>
                  <a:pt x="28025" y="749727"/>
                  <a:pt x="29737" y="764247"/>
                  <a:pt x="38100" y="774700"/>
                </a:cubicBezTo>
                <a:cubicBezTo>
                  <a:pt x="74727" y="820484"/>
                  <a:pt x="163788" y="807545"/>
                  <a:pt x="203200" y="812800"/>
                </a:cubicBezTo>
                <a:cubicBezTo>
                  <a:pt x="222961" y="815435"/>
                  <a:pt x="281489" y="826544"/>
                  <a:pt x="304800" y="838200"/>
                </a:cubicBezTo>
                <a:cubicBezTo>
                  <a:pt x="318452" y="845026"/>
                  <a:pt x="330200" y="855133"/>
                  <a:pt x="342900" y="863600"/>
                </a:cubicBezTo>
                <a:cubicBezTo>
                  <a:pt x="389467" y="933450"/>
                  <a:pt x="342900" y="874183"/>
                  <a:pt x="406400" y="927100"/>
                </a:cubicBezTo>
                <a:cubicBezTo>
                  <a:pt x="420198" y="938598"/>
                  <a:pt x="428906" y="956289"/>
                  <a:pt x="444500" y="965200"/>
                </a:cubicBezTo>
                <a:cubicBezTo>
                  <a:pt x="454355" y="970831"/>
                  <a:pt x="554719" y="989693"/>
                  <a:pt x="558800" y="990600"/>
                </a:cubicBezTo>
                <a:cubicBezTo>
                  <a:pt x="625029" y="1005318"/>
                  <a:pt x="606475" y="1006668"/>
                  <a:pt x="685800" y="1016000"/>
                </a:cubicBezTo>
                <a:cubicBezTo>
                  <a:pt x="732238" y="1021463"/>
                  <a:pt x="778933" y="1024467"/>
                  <a:pt x="825500" y="1028700"/>
                </a:cubicBezTo>
                <a:cubicBezTo>
                  <a:pt x="838200" y="1032933"/>
                  <a:pt x="850613" y="1038153"/>
                  <a:pt x="863600" y="1041400"/>
                </a:cubicBezTo>
                <a:cubicBezTo>
                  <a:pt x="1021901" y="1080975"/>
                  <a:pt x="1215040" y="1062569"/>
                  <a:pt x="1358900" y="1066800"/>
                </a:cubicBezTo>
                <a:cubicBezTo>
                  <a:pt x="1395213" y="1078904"/>
                  <a:pt x="1407933" y="1084227"/>
                  <a:pt x="1447800" y="1092200"/>
                </a:cubicBezTo>
                <a:cubicBezTo>
                  <a:pt x="1473050" y="1097250"/>
                  <a:pt x="1499119" y="1098265"/>
                  <a:pt x="1524000" y="1104900"/>
                </a:cubicBezTo>
                <a:cubicBezTo>
                  <a:pt x="1562805" y="1115248"/>
                  <a:pt x="1598449" y="1138019"/>
                  <a:pt x="1638300" y="1143000"/>
                </a:cubicBezTo>
                <a:cubicBezTo>
                  <a:pt x="1776490" y="1160274"/>
                  <a:pt x="1840409" y="1169962"/>
                  <a:pt x="1968500" y="1181100"/>
                </a:cubicBezTo>
                <a:cubicBezTo>
                  <a:pt x="2184404" y="1199874"/>
                  <a:pt x="2358842" y="1206313"/>
                  <a:pt x="2590800" y="1219200"/>
                </a:cubicBezTo>
                <a:cubicBezTo>
                  <a:pt x="2658533" y="1214967"/>
                  <a:pt x="2726757" y="1215670"/>
                  <a:pt x="2794000" y="1206500"/>
                </a:cubicBezTo>
                <a:cubicBezTo>
                  <a:pt x="2820528" y="1202882"/>
                  <a:pt x="2844800" y="1189567"/>
                  <a:pt x="2870200" y="1181100"/>
                </a:cubicBezTo>
                <a:cubicBezTo>
                  <a:pt x="2922780" y="1163573"/>
                  <a:pt x="2897161" y="1175826"/>
                  <a:pt x="2946400" y="1143000"/>
                </a:cubicBezTo>
                <a:cubicBezTo>
                  <a:pt x="3018633" y="1034651"/>
                  <a:pt x="2959627" y="1137198"/>
                  <a:pt x="2984500" y="863600"/>
                </a:cubicBezTo>
                <a:cubicBezTo>
                  <a:pt x="2988470" y="819930"/>
                  <a:pt x="3005231" y="826480"/>
                  <a:pt x="3022600" y="787400"/>
                </a:cubicBezTo>
                <a:cubicBezTo>
                  <a:pt x="3033474" y="762934"/>
                  <a:pt x="3048000" y="711200"/>
                  <a:pt x="3048000" y="711200"/>
                </a:cubicBezTo>
                <a:cubicBezTo>
                  <a:pt x="3043767" y="664633"/>
                  <a:pt x="3048146" y="616460"/>
                  <a:pt x="3035300" y="571500"/>
                </a:cubicBezTo>
                <a:cubicBezTo>
                  <a:pt x="3027419" y="543917"/>
                  <a:pt x="2984659" y="524185"/>
                  <a:pt x="2959100" y="520700"/>
                </a:cubicBezTo>
                <a:cubicBezTo>
                  <a:pt x="2878964" y="509772"/>
                  <a:pt x="2797107" y="511161"/>
                  <a:pt x="2717800" y="495300"/>
                </a:cubicBezTo>
                <a:cubicBezTo>
                  <a:pt x="2471603" y="446061"/>
                  <a:pt x="2675880" y="483090"/>
                  <a:pt x="2095500" y="469900"/>
                </a:cubicBezTo>
                <a:cubicBezTo>
                  <a:pt x="2082800" y="465667"/>
                  <a:pt x="2069935" y="461900"/>
                  <a:pt x="2057400" y="457200"/>
                </a:cubicBezTo>
                <a:cubicBezTo>
                  <a:pt x="2036054" y="449195"/>
                  <a:pt x="2015894" y="437798"/>
                  <a:pt x="1993900" y="431800"/>
                </a:cubicBezTo>
                <a:cubicBezTo>
                  <a:pt x="1969057" y="425025"/>
                  <a:pt x="1943100" y="423333"/>
                  <a:pt x="1917700" y="419100"/>
                </a:cubicBezTo>
                <a:cubicBezTo>
                  <a:pt x="1905000" y="410633"/>
                  <a:pt x="1894326" y="397716"/>
                  <a:pt x="1879600" y="393700"/>
                </a:cubicBezTo>
                <a:cubicBezTo>
                  <a:pt x="1846672" y="384720"/>
                  <a:pt x="1812101" y="382421"/>
                  <a:pt x="1778000" y="381000"/>
                </a:cubicBezTo>
                <a:cubicBezTo>
                  <a:pt x="1608761" y="373948"/>
                  <a:pt x="1439333" y="372533"/>
                  <a:pt x="1270000" y="368300"/>
                </a:cubicBezTo>
                <a:cubicBezTo>
                  <a:pt x="1248833" y="364067"/>
                  <a:pt x="1227757" y="359351"/>
                  <a:pt x="1206500" y="355600"/>
                </a:cubicBezTo>
                <a:cubicBezTo>
                  <a:pt x="1155783" y="346650"/>
                  <a:pt x="1102958" y="346486"/>
                  <a:pt x="1054100" y="330200"/>
                </a:cubicBezTo>
                <a:cubicBezTo>
                  <a:pt x="873016" y="269839"/>
                  <a:pt x="1061455" y="330487"/>
                  <a:pt x="927100" y="292100"/>
                </a:cubicBezTo>
                <a:cubicBezTo>
                  <a:pt x="914228" y="288422"/>
                  <a:pt x="901872" y="283078"/>
                  <a:pt x="889000" y="279400"/>
                </a:cubicBezTo>
                <a:cubicBezTo>
                  <a:pt x="872217" y="274605"/>
                  <a:pt x="854918" y="271716"/>
                  <a:pt x="838200" y="266700"/>
                </a:cubicBezTo>
                <a:cubicBezTo>
                  <a:pt x="812555" y="259007"/>
                  <a:pt x="787400" y="249767"/>
                  <a:pt x="762000" y="241300"/>
                </a:cubicBezTo>
                <a:cubicBezTo>
                  <a:pt x="749300" y="237067"/>
                  <a:pt x="736887" y="231847"/>
                  <a:pt x="723900" y="228600"/>
                </a:cubicBezTo>
                <a:cubicBezTo>
                  <a:pt x="706967" y="224367"/>
                  <a:pt x="689883" y="220695"/>
                  <a:pt x="673100" y="215900"/>
                </a:cubicBezTo>
                <a:cubicBezTo>
                  <a:pt x="660228" y="212222"/>
                  <a:pt x="647987" y="206447"/>
                  <a:pt x="635000" y="203200"/>
                </a:cubicBezTo>
                <a:cubicBezTo>
                  <a:pt x="614059" y="197965"/>
                  <a:pt x="592441" y="195735"/>
                  <a:pt x="571500" y="190500"/>
                </a:cubicBezTo>
                <a:cubicBezTo>
                  <a:pt x="498959" y="172365"/>
                  <a:pt x="569703" y="180937"/>
                  <a:pt x="482600" y="165100"/>
                </a:cubicBezTo>
                <a:cubicBezTo>
                  <a:pt x="453149" y="159745"/>
                  <a:pt x="423286" y="156952"/>
                  <a:pt x="393700" y="152400"/>
                </a:cubicBezTo>
                <a:cubicBezTo>
                  <a:pt x="348896" y="145507"/>
                  <a:pt x="298583" y="136907"/>
                  <a:pt x="254000" y="127000"/>
                </a:cubicBezTo>
                <a:cubicBezTo>
                  <a:pt x="236961" y="123214"/>
                  <a:pt x="220133" y="118533"/>
                  <a:pt x="203200" y="114300"/>
                </a:cubicBezTo>
                <a:cubicBezTo>
                  <a:pt x="183515" y="99537"/>
                  <a:pt x="128773" y="62221"/>
                  <a:pt x="114300" y="38100"/>
                </a:cubicBezTo>
                <a:cubicBezTo>
                  <a:pt x="109944" y="30840"/>
                  <a:pt x="93133" y="6350"/>
                  <a:pt x="88900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 18"/>
          <p:cNvSpPr/>
          <p:nvPr/>
        </p:nvSpPr>
        <p:spPr>
          <a:xfrm>
            <a:off x="870452" y="3515921"/>
            <a:ext cx="2844800" cy="1305044"/>
          </a:xfrm>
          <a:custGeom>
            <a:avLst/>
            <a:gdLst>
              <a:gd name="connsiteX0" fmla="*/ 406400 w 2844800"/>
              <a:gd name="connsiteY0" fmla="*/ 22344 h 1305044"/>
              <a:gd name="connsiteX1" fmla="*/ 406400 w 2844800"/>
              <a:gd name="connsiteY1" fmla="*/ 22344 h 1305044"/>
              <a:gd name="connsiteX2" fmla="*/ 292100 w 2844800"/>
              <a:gd name="connsiteY2" fmla="*/ 98544 h 1305044"/>
              <a:gd name="connsiteX3" fmla="*/ 254000 w 2844800"/>
              <a:gd name="connsiteY3" fmla="*/ 149344 h 1305044"/>
              <a:gd name="connsiteX4" fmla="*/ 177800 w 2844800"/>
              <a:gd name="connsiteY4" fmla="*/ 250944 h 1305044"/>
              <a:gd name="connsiteX5" fmla="*/ 101600 w 2844800"/>
              <a:gd name="connsiteY5" fmla="*/ 365244 h 1305044"/>
              <a:gd name="connsiteX6" fmla="*/ 76200 w 2844800"/>
              <a:gd name="connsiteY6" fmla="*/ 403344 h 1305044"/>
              <a:gd name="connsiteX7" fmla="*/ 63500 w 2844800"/>
              <a:gd name="connsiteY7" fmla="*/ 454144 h 1305044"/>
              <a:gd name="connsiteX8" fmla="*/ 12700 w 2844800"/>
              <a:gd name="connsiteY8" fmla="*/ 568444 h 1305044"/>
              <a:gd name="connsiteX9" fmla="*/ 0 w 2844800"/>
              <a:gd name="connsiteY9" fmla="*/ 606544 h 1305044"/>
              <a:gd name="connsiteX10" fmla="*/ 25400 w 2844800"/>
              <a:gd name="connsiteY10" fmla="*/ 758944 h 1305044"/>
              <a:gd name="connsiteX11" fmla="*/ 63500 w 2844800"/>
              <a:gd name="connsiteY11" fmla="*/ 771644 h 1305044"/>
              <a:gd name="connsiteX12" fmla="*/ 139700 w 2844800"/>
              <a:gd name="connsiteY12" fmla="*/ 847844 h 1305044"/>
              <a:gd name="connsiteX13" fmla="*/ 215900 w 2844800"/>
              <a:gd name="connsiteY13" fmla="*/ 885944 h 1305044"/>
              <a:gd name="connsiteX14" fmla="*/ 266700 w 2844800"/>
              <a:gd name="connsiteY14" fmla="*/ 911344 h 1305044"/>
              <a:gd name="connsiteX15" fmla="*/ 355600 w 2844800"/>
              <a:gd name="connsiteY15" fmla="*/ 924044 h 1305044"/>
              <a:gd name="connsiteX16" fmla="*/ 431800 w 2844800"/>
              <a:gd name="connsiteY16" fmla="*/ 1000244 h 1305044"/>
              <a:gd name="connsiteX17" fmla="*/ 469900 w 2844800"/>
              <a:gd name="connsiteY17" fmla="*/ 1012944 h 1305044"/>
              <a:gd name="connsiteX18" fmla="*/ 508000 w 2844800"/>
              <a:gd name="connsiteY18" fmla="*/ 1038344 h 1305044"/>
              <a:gd name="connsiteX19" fmla="*/ 558800 w 2844800"/>
              <a:gd name="connsiteY19" fmla="*/ 1051044 h 1305044"/>
              <a:gd name="connsiteX20" fmla="*/ 647700 w 2844800"/>
              <a:gd name="connsiteY20" fmla="*/ 1076444 h 1305044"/>
              <a:gd name="connsiteX21" fmla="*/ 1028700 w 2844800"/>
              <a:gd name="connsiteY21" fmla="*/ 1089144 h 1305044"/>
              <a:gd name="connsiteX22" fmla="*/ 1104900 w 2844800"/>
              <a:gd name="connsiteY22" fmla="*/ 1152644 h 1305044"/>
              <a:gd name="connsiteX23" fmla="*/ 1181100 w 2844800"/>
              <a:gd name="connsiteY23" fmla="*/ 1178044 h 1305044"/>
              <a:gd name="connsiteX24" fmla="*/ 1333500 w 2844800"/>
              <a:gd name="connsiteY24" fmla="*/ 1216144 h 1305044"/>
              <a:gd name="connsiteX25" fmla="*/ 1384300 w 2844800"/>
              <a:gd name="connsiteY25" fmla="*/ 1228844 h 1305044"/>
              <a:gd name="connsiteX26" fmla="*/ 1422400 w 2844800"/>
              <a:gd name="connsiteY26" fmla="*/ 1241544 h 1305044"/>
              <a:gd name="connsiteX27" fmla="*/ 1498600 w 2844800"/>
              <a:gd name="connsiteY27" fmla="*/ 1254244 h 1305044"/>
              <a:gd name="connsiteX28" fmla="*/ 1714500 w 2844800"/>
              <a:gd name="connsiteY28" fmla="*/ 1292344 h 1305044"/>
              <a:gd name="connsiteX29" fmla="*/ 2095500 w 2844800"/>
              <a:gd name="connsiteY29" fmla="*/ 1305044 h 1305044"/>
              <a:gd name="connsiteX30" fmla="*/ 2730500 w 2844800"/>
              <a:gd name="connsiteY30" fmla="*/ 1292344 h 1305044"/>
              <a:gd name="connsiteX31" fmla="*/ 2768600 w 2844800"/>
              <a:gd name="connsiteY31" fmla="*/ 1266944 h 1305044"/>
              <a:gd name="connsiteX32" fmla="*/ 2794000 w 2844800"/>
              <a:gd name="connsiteY32" fmla="*/ 1228844 h 1305044"/>
              <a:gd name="connsiteX33" fmla="*/ 2819400 w 2844800"/>
              <a:gd name="connsiteY33" fmla="*/ 911344 h 1305044"/>
              <a:gd name="connsiteX34" fmla="*/ 2844800 w 2844800"/>
              <a:gd name="connsiteY34" fmla="*/ 809744 h 1305044"/>
              <a:gd name="connsiteX35" fmla="*/ 2832100 w 2844800"/>
              <a:gd name="connsiteY35" fmla="*/ 657344 h 1305044"/>
              <a:gd name="connsiteX36" fmla="*/ 2819400 w 2844800"/>
              <a:gd name="connsiteY36" fmla="*/ 619244 h 1305044"/>
              <a:gd name="connsiteX37" fmla="*/ 2692400 w 2844800"/>
              <a:gd name="connsiteY37" fmla="*/ 581144 h 1305044"/>
              <a:gd name="connsiteX38" fmla="*/ 2349500 w 2844800"/>
              <a:gd name="connsiteY38" fmla="*/ 543044 h 1305044"/>
              <a:gd name="connsiteX39" fmla="*/ 2260600 w 2844800"/>
              <a:gd name="connsiteY39" fmla="*/ 517644 h 1305044"/>
              <a:gd name="connsiteX40" fmla="*/ 1816100 w 2844800"/>
              <a:gd name="connsiteY40" fmla="*/ 492244 h 1305044"/>
              <a:gd name="connsiteX41" fmla="*/ 1727200 w 2844800"/>
              <a:gd name="connsiteY41" fmla="*/ 479544 h 1305044"/>
              <a:gd name="connsiteX42" fmla="*/ 1473200 w 2844800"/>
              <a:gd name="connsiteY42" fmla="*/ 428744 h 1305044"/>
              <a:gd name="connsiteX43" fmla="*/ 1206500 w 2844800"/>
              <a:gd name="connsiteY43" fmla="*/ 416044 h 1305044"/>
              <a:gd name="connsiteX44" fmla="*/ 1155700 w 2844800"/>
              <a:gd name="connsiteY44" fmla="*/ 403344 h 1305044"/>
              <a:gd name="connsiteX45" fmla="*/ 1079500 w 2844800"/>
              <a:gd name="connsiteY45" fmla="*/ 390644 h 1305044"/>
              <a:gd name="connsiteX46" fmla="*/ 1041400 w 2844800"/>
              <a:gd name="connsiteY46" fmla="*/ 377944 h 1305044"/>
              <a:gd name="connsiteX47" fmla="*/ 965200 w 2844800"/>
              <a:gd name="connsiteY47" fmla="*/ 365244 h 1305044"/>
              <a:gd name="connsiteX48" fmla="*/ 863600 w 2844800"/>
              <a:gd name="connsiteY48" fmla="*/ 327144 h 1305044"/>
              <a:gd name="connsiteX49" fmla="*/ 749300 w 2844800"/>
              <a:gd name="connsiteY49" fmla="*/ 289044 h 1305044"/>
              <a:gd name="connsiteX50" fmla="*/ 635000 w 2844800"/>
              <a:gd name="connsiteY50" fmla="*/ 225544 h 1305044"/>
              <a:gd name="connsiteX51" fmla="*/ 558800 w 2844800"/>
              <a:gd name="connsiteY51" fmla="*/ 136644 h 1305044"/>
              <a:gd name="connsiteX52" fmla="*/ 508000 w 2844800"/>
              <a:gd name="connsiteY52" fmla="*/ 60444 h 1305044"/>
              <a:gd name="connsiteX53" fmla="*/ 495300 w 2844800"/>
              <a:gd name="connsiteY53" fmla="*/ 22344 h 1305044"/>
              <a:gd name="connsiteX54" fmla="*/ 457200 w 2844800"/>
              <a:gd name="connsiteY54" fmla="*/ 9644 h 1305044"/>
              <a:gd name="connsiteX55" fmla="*/ 406400 w 2844800"/>
              <a:gd name="connsiteY55" fmla="*/ 22344 h 13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844800" h="1305044">
                <a:moveTo>
                  <a:pt x="406400" y="22344"/>
                </a:moveTo>
                <a:lnTo>
                  <a:pt x="406400" y="22344"/>
                </a:lnTo>
                <a:cubicBezTo>
                  <a:pt x="368300" y="47744"/>
                  <a:pt x="327277" y="69230"/>
                  <a:pt x="292100" y="98544"/>
                </a:cubicBezTo>
                <a:cubicBezTo>
                  <a:pt x="275839" y="112095"/>
                  <a:pt x="267938" y="133414"/>
                  <a:pt x="254000" y="149344"/>
                </a:cubicBezTo>
                <a:cubicBezTo>
                  <a:pt x="143241" y="275925"/>
                  <a:pt x="250728" y="129398"/>
                  <a:pt x="177800" y="250944"/>
                </a:cubicBezTo>
                <a:lnTo>
                  <a:pt x="101600" y="365244"/>
                </a:lnTo>
                <a:lnTo>
                  <a:pt x="76200" y="403344"/>
                </a:lnTo>
                <a:cubicBezTo>
                  <a:pt x="71967" y="420277"/>
                  <a:pt x="69020" y="437585"/>
                  <a:pt x="63500" y="454144"/>
                </a:cubicBezTo>
                <a:cubicBezTo>
                  <a:pt x="33961" y="542761"/>
                  <a:pt x="45893" y="490993"/>
                  <a:pt x="12700" y="568444"/>
                </a:cubicBezTo>
                <a:cubicBezTo>
                  <a:pt x="7427" y="580749"/>
                  <a:pt x="4233" y="593844"/>
                  <a:pt x="0" y="606544"/>
                </a:cubicBezTo>
                <a:cubicBezTo>
                  <a:pt x="8467" y="657344"/>
                  <a:pt x="6912" y="710876"/>
                  <a:pt x="25400" y="758944"/>
                </a:cubicBezTo>
                <a:cubicBezTo>
                  <a:pt x="30206" y="771439"/>
                  <a:pt x="52933" y="763425"/>
                  <a:pt x="63500" y="771644"/>
                </a:cubicBezTo>
                <a:cubicBezTo>
                  <a:pt x="91854" y="793697"/>
                  <a:pt x="109812" y="827919"/>
                  <a:pt x="139700" y="847844"/>
                </a:cubicBezTo>
                <a:cubicBezTo>
                  <a:pt x="212919" y="896657"/>
                  <a:pt x="142288" y="854396"/>
                  <a:pt x="215900" y="885944"/>
                </a:cubicBezTo>
                <a:cubicBezTo>
                  <a:pt x="233301" y="893402"/>
                  <a:pt x="248435" y="906363"/>
                  <a:pt x="266700" y="911344"/>
                </a:cubicBezTo>
                <a:cubicBezTo>
                  <a:pt x="295579" y="919220"/>
                  <a:pt x="325967" y="919811"/>
                  <a:pt x="355600" y="924044"/>
                </a:cubicBezTo>
                <a:cubicBezTo>
                  <a:pt x="491067" y="991777"/>
                  <a:pt x="330200" y="898644"/>
                  <a:pt x="431800" y="1000244"/>
                </a:cubicBezTo>
                <a:cubicBezTo>
                  <a:pt x="441266" y="1009710"/>
                  <a:pt x="457926" y="1006957"/>
                  <a:pt x="469900" y="1012944"/>
                </a:cubicBezTo>
                <a:cubicBezTo>
                  <a:pt x="483552" y="1019770"/>
                  <a:pt x="493971" y="1032331"/>
                  <a:pt x="508000" y="1038344"/>
                </a:cubicBezTo>
                <a:cubicBezTo>
                  <a:pt x="524043" y="1045220"/>
                  <a:pt x="542017" y="1046249"/>
                  <a:pt x="558800" y="1051044"/>
                </a:cubicBezTo>
                <a:cubicBezTo>
                  <a:pt x="583709" y="1058161"/>
                  <a:pt x="622702" y="1074974"/>
                  <a:pt x="647700" y="1076444"/>
                </a:cubicBezTo>
                <a:cubicBezTo>
                  <a:pt x="774551" y="1083906"/>
                  <a:pt x="901700" y="1084911"/>
                  <a:pt x="1028700" y="1089144"/>
                </a:cubicBezTo>
                <a:cubicBezTo>
                  <a:pt x="1052626" y="1113070"/>
                  <a:pt x="1073074" y="1138499"/>
                  <a:pt x="1104900" y="1152644"/>
                </a:cubicBezTo>
                <a:cubicBezTo>
                  <a:pt x="1129366" y="1163518"/>
                  <a:pt x="1155356" y="1170689"/>
                  <a:pt x="1181100" y="1178044"/>
                </a:cubicBezTo>
                <a:cubicBezTo>
                  <a:pt x="1337589" y="1222755"/>
                  <a:pt x="1206977" y="1188028"/>
                  <a:pt x="1333500" y="1216144"/>
                </a:cubicBezTo>
                <a:cubicBezTo>
                  <a:pt x="1350539" y="1219930"/>
                  <a:pt x="1367517" y="1224049"/>
                  <a:pt x="1384300" y="1228844"/>
                </a:cubicBezTo>
                <a:cubicBezTo>
                  <a:pt x="1397172" y="1232522"/>
                  <a:pt x="1409332" y="1238640"/>
                  <a:pt x="1422400" y="1241544"/>
                </a:cubicBezTo>
                <a:cubicBezTo>
                  <a:pt x="1447537" y="1247130"/>
                  <a:pt x="1473265" y="1249638"/>
                  <a:pt x="1498600" y="1254244"/>
                </a:cubicBezTo>
                <a:cubicBezTo>
                  <a:pt x="1568569" y="1266966"/>
                  <a:pt x="1645862" y="1287441"/>
                  <a:pt x="1714500" y="1292344"/>
                </a:cubicBezTo>
                <a:cubicBezTo>
                  <a:pt x="1841248" y="1301397"/>
                  <a:pt x="1968500" y="1300811"/>
                  <a:pt x="2095500" y="1305044"/>
                </a:cubicBezTo>
                <a:cubicBezTo>
                  <a:pt x="2307167" y="1300811"/>
                  <a:pt x="2519129" y="1304308"/>
                  <a:pt x="2730500" y="1292344"/>
                </a:cubicBezTo>
                <a:cubicBezTo>
                  <a:pt x="2745739" y="1291481"/>
                  <a:pt x="2757807" y="1277737"/>
                  <a:pt x="2768600" y="1266944"/>
                </a:cubicBezTo>
                <a:cubicBezTo>
                  <a:pt x="2779393" y="1256151"/>
                  <a:pt x="2785533" y="1241544"/>
                  <a:pt x="2794000" y="1228844"/>
                </a:cubicBezTo>
                <a:cubicBezTo>
                  <a:pt x="2833593" y="1070473"/>
                  <a:pt x="2778809" y="1303721"/>
                  <a:pt x="2819400" y="911344"/>
                </a:cubicBezTo>
                <a:cubicBezTo>
                  <a:pt x="2822992" y="876620"/>
                  <a:pt x="2844800" y="809744"/>
                  <a:pt x="2844800" y="809744"/>
                </a:cubicBezTo>
                <a:cubicBezTo>
                  <a:pt x="2840567" y="758944"/>
                  <a:pt x="2838837" y="707873"/>
                  <a:pt x="2832100" y="657344"/>
                </a:cubicBezTo>
                <a:cubicBezTo>
                  <a:pt x="2830331" y="644074"/>
                  <a:pt x="2830293" y="627025"/>
                  <a:pt x="2819400" y="619244"/>
                </a:cubicBezTo>
                <a:cubicBezTo>
                  <a:pt x="2811361" y="613502"/>
                  <a:pt x="2713944" y="583924"/>
                  <a:pt x="2692400" y="581144"/>
                </a:cubicBezTo>
                <a:cubicBezTo>
                  <a:pt x="2578342" y="566427"/>
                  <a:pt x="2349500" y="543044"/>
                  <a:pt x="2349500" y="543044"/>
                </a:cubicBezTo>
                <a:cubicBezTo>
                  <a:pt x="2321050" y="533561"/>
                  <a:pt x="2290216" y="522200"/>
                  <a:pt x="2260600" y="517644"/>
                </a:cubicBezTo>
                <a:cubicBezTo>
                  <a:pt x="2119705" y="495968"/>
                  <a:pt x="1946465" y="497258"/>
                  <a:pt x="1816100" y="492244"/>
                </a:cubicBezTo>
                <a:cubicBezTo>
                  <a:pt x="1786467" y="488011"/>
                  <a:pt x="1756553" y="485415"/>
                  <a:pt x="1727200" y="479544"/>
                </a:cubicBezTo>
                <a:cubicBezTo>
                  <a:pt x="1594117" y="452927"/>
                  <a:pt x="1632771" y="443250"/>
                  <a:pt x="1473200" y="428744"/>
                </a:cubicBezTo>
                <a:cubicBezTo>
                  <a:pt x="1384565" y="420686"/>
                  <a:pt x="1295400" y="420277"/>
                  <a:pt x="1206500" y="416044"/>
                </a:cubicBezTo>
                <a:cubicBezTo>
                  <a:pt x="1189567" y="411811"/>
                  <a:pt x="1172816" y="406767"/>
                  <a:pt x="1155700" y="403344"/>
                </a:cubicBezTo>
                <a:cubicBezTo>
                  <a:pt x="1130450" y="398294"/>
                  <a:pt x="1104637" y="396230"/>
                  <a:pt x="1079500" y="390644"/>
                </a:cubicBezTo>
                <a:cubicBezTo>
                  <a:pt x="1066432" y="387740"/>
                  <a:pt x="1054468" y="380848"/>
                  <a:pt x="1041400" y="377944"/>
                </a:cubicBezTo>
                <a:cubicBezTo>
                  <a:pt x="1016263" y="372358"/>
                  <a:pt x="990600" y="369477"/>
                  <a:pt x="965200" y="365244"/>
                </a:cubicBezTo>
                <a:cubicBezTo>
                  <a:pt x="896655" y="319548"/>
                  <a:pt x="959722" y="354607"/>
                  <a:pt x="863600" y="327144"/>
                </a:cubicBezTo>
                <a:cubicBezTo>
                  <a:pt x="824984" y="316111"/>
                  <a:pt x="787400" y="301744"/>
                  <a:pt x="749300" y="289044"/>
                </a:cubicBezTo>
                <a:cubicBezTo>
                  <a:pt x="701390" y="273074"/>
                  <a:pt x="678669" y="269213"/>
                  <a:pt x="635000" y="225544"/>
                </a:cubicBezTo>
                <a:cubicBezTo>
                  <a:pt x="591149" y="181693"/>
                  <a:pt x="596815" y="190951"/>
                  <a:pt x="558800" y="136644"/>
                </a:cubicBezTo>
                <a:cubicBezTo>
                  <a:pt x="541294" y="111635"/>
                  <a:pt x="517653" y="89404"/>
                  <a:pt x="508000" y="60444"/>
                </a:cubicBezTo>
                <a:cubicBezTo>
                  <a:pt x="503767" y="47744"/>
                  <a:pt x="504766" y="31810"/>
                  <a:pt x="495300" y="22344"/>
                </a:cubicBezTo>
                <a:cubicBezTo>
                  <a:pt x="485834" y="12878"/>
                  <a:pt x="469174" y="15631"/>
                  <a:pt x="457200" y="9644"/>
                </a:cubicBezTo>
                <a:cubicBezTo>
                  <a:pt x="403561" y="-17175"/>
                  <a:pt x="414867" y="20227"/>
                  <a:pt x="406400" y="22344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13639800" y="2528946"/>
            <a:ext cx="3101138" cy="558800"/>
          </a:xfrm>
          <a:custGeom>
            <a:avLst/>
            <a:gdLst>
              <a:gd name="connsiteX0" fmla="*/ 166723 w 3101138"/>
              <a:gd name="connsiteY0" fmla="*/ 63500 h 558800"/>
              <a:gd name="connsiteX1" fmla="*/ 166723 w 3101138"/>
              <a:gd name="connsiteY1" fmla="*/ 63500 h 558800"/>
              <a:gd name="connsiteX2" fmla="*/ 52423 w 3101138"/>
              <a:gd name="connsiteY2" fmla="*/ 38100 h 558800"/>
              <a:gd name="connsiteX3" fmla="*/ 1623 w 3101138"/>
              <a:gd name="connsiteY3" fmla="*/ 50800 h 558800"/>
              <a:gd name="connsiteX4" fmla="*/ 103223 w 3101138"/>
              <a:gd name="connsiteY4" fmla="*/ 152400 h 558800"/>
              <a:gd name="connsiteX5" fmla="*/ 255623 w 3101138"/>
              <a:gd name="connsiteY5" fmla="*/ 279400 h 558800"/>
              <a:gd name="connsiteX6" fmla="*/ 382623 w 3101138"/>
              <a:gd name="connsiteY6" fmla="*/ 317500 h 558800"/>
              <a:gd name="connsiteX7" fmla="*/ 420723 w 3101138"/>
              <a:gd name="connsiteY7" fmla="*/ 342900 h 558800"/>
              <a:gd name="connsiteX8" fmla="*/ 496923 w 3101138"/>
              <a:gd name="connsiteY8" fmla="*/ 368300 h 558800"/>
              <a:gd name="connsiteX9" fmla="*/ 623923 w 3101138"/>
              <a:gd name="connsiteY9" fmla="*/ 419100 h 558800"/>
              <a:gd name="connsiteX10" fmla="*/ 738223 w 3101138"/>
              <a:gd name="connsiteY10" fmla="*/ 469900 h 558800"/>
              <a:gd name="connsiteX11" fmla="*/ 827123 w 3101138"/>
              <a:gd name="connsiteY11" fmla="*/ 495300 h 558800"/>
              <a:gd name="connsiteX12" fmla="*/ 903323 w 3101138"/>
              <a:gd name="connsiteY12" fmla="*/ 508000 h 558800"/>
              <a:gd name="connsiteX13" fmla="*/ 1170023 w 3101138"/>
              <a:gd name="connsiteY13" fmla="*/ 520700 h 558800"/>
              <a:gd name="connsiteX14" fmla="*/ 1233523 w 3101138"/>
              <a:gd name="connsiteY14" fmla="*/ 533400 h 558800"/>
              <a:gd name="connsiteX15" fmla="*/ 1271623 w 3101138"/>
              <a:gd name="connsiteY15" fmla="*/ 546100 h 558800"/>
              <a:gd name="connsiteX16" fmla="*/ 1322423 w 3101138"/>
              <a:gd name="connsiteY16" fmla="*/ 558800 h 558800"/>
              <a:gd name="connsiteX17" fmla="*/ 1957423 w 3101138"/>
              <a:gd name="connsiteY17" fmla="*/ 546100 h 558800"/>
              <a:gd name="connsiteX18" fmla="*/ 2008223 w 3101138"/>
              <a:gd name="connsiteY18" fmla="*/ 533400 h 558800"/>
              <a:gd name="connsiteX19" fmla="*/ 2147923 w 3101138"/>
              <a:gd name="connsiteY19" fmla="*/ 495300 h 558800"/>
              <a:gd name="connsiteX20" fmla="*/ 2198723 w 3101138"/>
              <a:gd name="connsiteY20" fmla="*/ 469900 h 558800"/>
              <a:gd name="connsiteX21" fmla="*/ 2274923 w 3101138"/>
              <a:gd name="connsiteY21" fmla="*/ 444500 h 558800"/>
              <a:gd name="connsiteX22" fmla="*/ 2313023 w 3101138"/>
              <a:gd name="connsiteY22" fmla="*/ 419100 h 558800"/>
              <a:gd name="connsiteX23" fmla="*/ 2363823 w 3101138"/>
              <a:gd name="connsiteY23" fmla="*/ 406400 h 558800"/>
              <a:gd name="connsiteX24" fmla="*/ 2440023 w 3101138"/>
              <a:gd name="connsiteY24" fmla="*/ 381000 h 558800"/>
              <a:gd name="connsiteX25" fmla="*/ 2490823 w 3101138"/>
              <a:gd name="connsiteY25" fmla="*/ 368300 h 558800"/>
              <a:gd name="connsiteX26" fmla="*/ 2567023 w 3101138"/>
              <a:gd name="connsiteY26" fmla="*/ 342900 h 558800"/>
              <a:gd name="connsiteX27" fmla="*/ 2617823 w 3101138"/>
              <a:gd name="connsiteY27" fmla="*/ 330200 h 558800"/>
              <a:gd name="connsiteX28" fmla="*/ 2706723 w 3101138"/>
              <a:gd name="connsiteY28" fmla="*/ 292100 h 558800"/>
              <a:gd name="connsiteX29" fmla="*/ 2757523 w 3101138"/>
              <a:gd name="connsiteY29" fmla="*/ 254000 h 558800"/>
              <a:gd name="connsiteX30" fmla="*/ 2833723 w 3101138"/>
              <a:gd name="connsiteY30" fmla="*/ 228600 h 558800"/>
              <a:gd name="connsiteX31" fmla="*/ 2909923 w 3101138"/>
              <a:gd name="connsiteY31" fmla="*/ 190500 h 558800"/>
              <a:gd name="connsiteX32" fmla="*/ 2948023 w 3101138"/>
              <a:gd name="connsiteY32" fmla="*/ 165100 h 558800"/>
              <a:gd name="connsiteX33" fmla="*/ 2986123 w 3101138"/>
              <a:gd name="connsiteY33" fmla="*/ 152400 h 558800"/>
              <a:gd name="connsiteX34" fmla="*/ 3075023 w 3101138"/>
              <a:gd name="connsiteY34" fmla="*/ 101600 h 558800"/>
              <a:gd name="connsiteX35" fmla="*/ 3100423 w 3101138"/>
              <a:gd name="connsiteY35" fmla="*/ 63500 h 558800"/>
              <a:gd name="connsiteX36" fmla="*/ 3049623 w 3101138"/>
              <a:gd name="connsiteY36" fmla="*/ 0 h 558800"/>
              <a:gd name="connsiteX37" fmla="*/ 2871823 w 3101138"/>
              <a:gd name="connsiteY37" fmla="*/ 12700 h 558800"/>
              <a:gd name="connsiteX38" fmla="*/ 2821023 w 3101138"/>
              <a:gd name="connsiteY38" fmla="*/ 25400 h 558800"/>
              <a:gd name="connsiteX39" fmla="*/ 2744823 w 3101138"/>
              <a:gd name="connsiteY39" fmla="*/ 50800 h 558800"/>
              <a:gd name="connsiteX40" fmla="*/ 2668623 w 3101138"/>
              <a:gd name="connsiteY40" fmla="*/ 101600 h 558800"/>
              <a:gd name="connsiteX41" fmla="*/ 2541623 w 3101138"/>
              <a:gd name="connsiteY41" fmla="*/ 152400 h 558800"/>
              <a:gd name="connsiteX42" fmla="*/ 2503523 w 3101138"/>
              <a:gd name="connsiteY42" fmla="*/ 165100 h 558800"/>
              <a:gd name="connsiteX43" fmla="*/ 2211423 w 3101138"/>
              <a:gd name="connsiteY43" fmla="*/ 190500 h 558800"/>
              <a:gd name="connsiteX44" fmla="*/ 1995523 w 3101138"/>
              <a:gd name="connsiteY44" fmla="*/ 215900 h 558800"/>
              <a:gd name="connsiteX45" fmla="*/ 649323 w 3101138"/>
              <a:gd name="connsiteY45" fmla="*/ 203200 h 558800"/>
              <a:gd name="connsiteX46" fmla="*/ 573123 w 3101138"/>
              <a:gd name="connsiteY46" fmla="*/ 177800 h 558800"/>
              <a:gd name="connsiteX47" fmla="*/ 433423 w 3101138"/>
              <a:gd name="connsiteY47" fmla="*/ 139700 h 558800"/>
              <a:gd name="connsiteX48" fmla="*/ 382623 w 3101138"/>
              <a:gd name="connsiteY48" fmla="*/ 114300 h 558800"/>
              <a:gd name="connsiteX49" fmla="*/ 230223 w 3101138"/>
              <a:gd name="connsiteY49" fmla="*/ 88900 h 558800"/>
              <a:gd name="connsiteX50" fmla="*/ 166723 w 3101138"/>
              <a:gd name="connsiteY50" fmla="*/ 635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01138" h="558800">
                <a:moveTo>
                  <a:pt x="166723" y="63500"/>
                </a:moveTo>
                <a:lnTo>
                  <a:pt x="166723" y="63500"/>
                </a:lnTo>
                <a:cubicBezTo>
                  <a:pt x="128623" y="55033"/>
                  <a:pt x="91337" y="41093"/>
                  <a:pt x="52423" y="38100"/>
                </a:cubicBezTo>
                <a:cubicBezTo>
                  <a:pt x="35020" y="36761"/>
                  <a:pt x="8105" y="34594"/>
                  <a:pt x="1623" y="50800"/>
                </a:cubicBezTo>
                <a:cubicBezTo>
                  <a:pt x="-14966" y="92272"/>
                  <a:pt x="100989" y="150166"/>
                  <a:pt x="103223" y="152400"/>
                </a:cubicBezTo>
                <a:cubicBezTo>
                  <a:pt x="138592" y="187769"/>
                  <a:pt x="202579" y="261719"/>
                  <a:pt x="255623" y="279400"/>
                </a:cubicBezTo>
                <a:cubicBezTo>
                  <a:pt x="348382" y="310320"/>
                  <a:pt x="305848" y="298306"/>
                  <a:pt x="382623" y="317500"/>
                </a:cubicBezTo>
                <a:cubicBezTo>
                  <a:pt x="395323" y="325967"/>
                  <a:pt x="406775" y="336701"/>
                  <a:pt x="420723" y="342900"/>
                </a:cubicBezTo>
                <a:cubicBezTo>
                  <a:pt x="445189" y="353774"/>
                  <a:pt x="474646" y="353448"/>
                  <a:pt x="496923" y="368300"/>
                </a:cubicBezTo>
                <a:cubicBezTo>
                  <a:pt x="560666" y="410795"/>
                  <a:pt x="520347" y="389507"/>
                  <a:pt x="623923" y="419100"/>
                </a:cubicBezTo>
                <a:cubicBezTo>
                  <a:pt x="684300" y="459352"/>
                  <a:pt x="647543" y="439673"/>
                  <a:pt x="738223" y="469900"/>
                </a:cubicBezTo>
                <a:cubicBezTo>
                  <a:pt x="774536" y="482004"/>
                  <a:pt x="787256" y="487327"/>
                  <a:pt x="827123" y="495300"/>
                </a:cubicBezTo>
                <a:cubicBezTo>
                  <a:pt x="852373" y="500350"/>
                  <a:pt x="877643" y="506098"/>
                  <a:pt x="903323" y="508000"/>
                </a:cubicBezTo>
                <a:cubicBezTo>
                  <a:pt x="992081" y="514575"/>
                  <a:pt x="1081123" y="516467"/>
                  <a:pt x="1170023" y="520700"/>
                </a:cubicBezTo>
                <a:cubicBezTo>
                  <a:pt x="1191190" y="524933"/>
                  <a:pt x="1212582" y="528165"/>
                  <a:pt x="1233523" y="533400"/>
                </a:cubicBezTo>
                <a:cubicBezTo>
                  <a:pt x="1246510" y="536647"/>
                  <a:pt x="1258751" y="542422"/>
                  <a:pt x="1271623" y="546100"/>
                </a:cubicBezTo>
                <a:cubicBezTo>
                  <a:pt x="1288406" y="550895"/>
                  <a:pt x="1305490" y="554567"/>
                  <a:pt x="1322423" y="558800"/>
                </a:cubicBezTo>
                <a:lnTo>
                  <a:pt x="1957423" y="546100"/>
                </a:lnTo>
                <a:cubicBezTo>
                  <a:pt x="1974866" y="545454"/>
                  <a:pt x="1991184" y="537186"/>
                  <a:pt x="2008223" y="533400"/>
                </a:cubicBezTo>
                <a:cubicBezTo>
                  <a:pt x="2058391" y="522252"/>
                  <a:pt x="2100346" y="519089"/>
                  <a:pt x="2147923" y="495300"/>
                </a:cubicBezTo>
                <a:cubicBezTo>
                  <a:pt x="2164856" y="486833"/>
                  <a:pt x="2181145" y="476931"/>
                  <a:pt x="2198723" y="469900"/>
                </a:cubicBezTo>
                <a:cubicBezTo>
                  <a:pt x="2223582" y="459956"/>
                  <a:pt x="2252646" y="459352"/>
                  <a:pt x="2274923" y="444500"/>
                </a:cubicBezTo>
                <a:cubicBezTo>
                  <a:pt x="2287623" y="436033"/>
                  <a:pt x="2298994" y="425113"/>
                  <a:pt x="2313023" y="419100"/>
                </a:cubicBezTo>
                <a:cubicBezTo>
                  <a:pt x="2329066" y="412224"/>
                  <a:pt x="2347105" y="411416"/>
                  <a:pt x="2363823" y="406400"/>
                </a:cubicBezTo>
                <a:cubicBezTo>
                  <a:pt x="2389468" y="398707"/>
                  <a:pt x="2414048" y="387494"/>
                  <a:pt x="2440023" y="381000"/>
                </a:cubicBezTo>
                <a:cubicBezTo>
                  <a:pt x="2456956" y="376767"/>
                  <a:pt x="2474105" y="373316"/>
                  <a:pt x="2490823" y="368300"/>
                </a:cubicBezTo>
                <a:cubicBezTo>
                  <a:pt x="2516468" y="360607"/>
                  <a:pt x="2541048" y="349394"/>
                  <a:pt x="2567023" y="342900"/>
                </a:cubicBezTo>
                <a:lnTo>
                  <a:pt x="2617823" y="330200"/>
                </a:lnTo>
                <a:cubicBezTo>
                  <a:pt x="2756505" y="237746"/>
                  <a:pt x="2542704" y="374110"/>
                  <a:pt x="2706723" y="292100"/>
                </a:cubicBezTo>
                <a:cubicBezTo>
                  <a:pt x="2725655" y="282634"/>
                  <a:pt x="2738591" y="263466"/>
                  <a:pt x="2757523" y="254000"/>
                </a:cubicBezTo>
                <a:cubicBezTo>
                  <a:pt x="2781470" y="242026"/>
                  <a:pt x="2811446" y="243452"/>
                  <a:pt x="2833723" y="228600"/>
                </a:cubicBezTo>
                <a:cubicBezTo>
                  <a:pt x="2942912" y="155807"/>
                  <a:pt x="2804763" y="243080"/>
                  <a:pt x="2909923" y="190500"/>
                </a:cubicBezTo>
                <a:cubicBezTo>
                  <a:pt x="2923575" y="183674"/>
                  <a:pt x="2934371" y="171926"/>
                  <a:pt x="2948023" y="165100"/>
                </a:cubicBezTo>
                <a:cubicBezTo>
                  <a:pt x="2959997" y="159113"/>
                  <a:pt x="2973818" y="157673"/>
                  <a:pt x="2986123" y="152400"/>
                </a:cubicBezTo>
                <a:cubicBezTo>
                  <a:pt x="3031239" y="133064"/>
                  <a:pt x="3036759" y="127109"/>
                  <a:pt x="3075023" y="101600"/>
                </a:cubicBezTo>
                <a:cubicBezTo>
                  <a:pt x="3083490" y="88900"/>
                  <a:pt x="3097914" y="78556"/>
                  <a:pt x="3100423" y="63500"/>
                </a:cubicBezTo>
                <a:cubicBezTo>
                  <a:pt x="3106557" y="26694"/>
                  <a:pt x="3071884" y="14841"/>
                  <a:pt x="3049623" y="0"/>
                </a:cubicBezTo>
                <a:cubicBezTo>
                  <a:pt x="2990356" y="4233"/>
                  <a:pt x="2930877" y="6138"/>
                  <a:pt x="2871823" y="12700"/>
                </a:cubicBezTo>
                <a:cubicBezTo>
                  <a:pt x="2854475" y="14628"/>
                  <a:pt x="2837741" y="20384"/>
                  <a:pt x="2821023" y="25400"/>
                </a:cubicBezTo>
                <a:cubicBezTo>
                  <a:pt x="2795378" y="33093"/>
                  <a:pt x="2744823" y="50800"/>
                  <a:pt x="2744823" y="50800"/>
                </a:cubicBezTo>
                <a:cubicBezTo>
                  <a:pt x="2684928" y="110695"/>
                  <a:pt x="2732952" y="74031"/>
                  <a:pt x="2668623" y="101600"/>
                </a:cubicBezTo>
                <a:cubicBezTo>
                  <a:pt x="2537815" y="157661"/>
                  <a:pt x="2715065" y="94586"/>
                  <a:pt x="2541623" y="152400"/>
                </a:cubicBezTo>
                <a:cubicBezTo>
                  <a:pt x="2528923" y="156633"/>
                  <a:pt x="2516775" y="163207"/>
                  <a:pt x="2503523" y="165100"/>
                </a:cubicBezTo>
                <a:cubicBezTo>
                  <a:pt x="2330141" y="189869"/>
                  <a:pt x="2483718" y="170330"/>
                  <a:pt x="2211423" y="190500"/>
                </a:cubicBezTo>
                <a:cubicBezTo>
                  <a:pt x="2076141" y="200521"/>
                  <a:pt x="2101290" y="198272"/>
                  <a:pt x="1995523" y="215900"/>
                </a:cubicBezTo>
                <a:lnTo>
                  <a:pt x="649323" y="203200"/>
                </a:lnTo>
                <a:cubicBezTo>
                  <a:pt x="622559" y="202483"/>
                  <a:pt x="599377" y="183051"/>
                  <a:pt x="573123" y="177800"/>
                </a:cubicBezTo>
                <a:cubicBezTo>
                  <a:pt x="526671" y="168510"/>
                  <a:pt x="476391" y="161184"/>
                  <a:pt x="433423" y="139700"/>
                </a:cubicBezTo>
                <a:cubicBezTo>
                  <a:pt x="416490" y="131233"/>
                  <a:pt x="400350" y="120947"/>
                  <a:pt x="382623" y="114300"/>
                </a:cubicBezTo>
                <a:cubicBezTo>
                  <a:pt x="340667" y="98567"/>
                  <a:pt x="267103" y="93510"/>
                  <a:pt x="230223" y="88900"/>
                </a:cubicBezTo>
                <a:cubicBezTo>
                  <a:pt x="184091" y="73523"/>
                  <a:pt x="177306" y="67733"/>
                  <a:pt x="166723" y="635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914400" y="20574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spc="3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HELICAL</a:t>
            </a:r>
            <a:endParaRPr lang="en-SG" b="1" i="1" spc="3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1125200" y="-544313"/>
            <a:ext cx="3295574" cy="1088625"/>
          </a:xfrm>
          <a:custGeom>
            <a:avLst/>
            <a:gdLst>
              <a:gd name="connsiteX0" fmla="*/ 1377863 w 3106722"/>
              <a:gd name="connsiteY0" fmla="*/ 900 h 977930"/>
              <a:gd name="connsiteX1" fmla="*/ 1377863 w 3106722"/>
              <a:gd name="connsiteY1" fmla="*/ 900 h 977930"/>
              <a:gd name="connsiteX2" fmla="*/ 751562 w 3106722"/>
              <a:gd name="connsiteY2" fmla="*/ 163738 h 977930"/>
              <a:gd name="connsiteX3" fmla="*/ 676406 w 3106722"/>
              <a:gd name="connsiteY3" fmla="*/ 188790 h 977930"/>
              <a:gd name="connsiteX4" fmla="*/ 613776 w 3106722"/>
              <a:gd name="connsiteY4" fmla="*/ 201316 h 977930"/>
              <a:gd name="connsiteX5" fmla="*/ 538620 w 3106722"/>
              <a:gd name="connsiteY5" fmla="*/ 226368 h 977930"/>
              <a:gd name="connsiteX6" fmla="*/ 513568 w 3106722"/>
              <a:gd name="connsiteY6" fmla="*/ 263947 h 977930"/>
              <a:gd name="connsiteX7" fmla="*/ 475989 w 3106722"/>
              <a:gd name="connsiteY7" fmla="*/ 288999 h 977930"/>
              <a:gd name="connsiteX8" fmla="*/ 350729 w 3106722"/>
              <a:gd name="connsiteY8" fmla="*/ 326577 h 977930"/>
              <a:gd name="connsiteX9" fmla="*/ 250521 w 3106722"/>
              <a:gd name="connsiteY9" fmla="*/ 339103 h 977930"/>
              <a:gd name="connsiteX10" fmla="*/ 175365 w 3106722"/>
              <a:gd name="connsiteY10" fmla="*/ 401733 h 977930"/>
              <a:gd name="connsiteX11" fmla="*/ 137787 w 3106722"/>
              <a:gd name="connsiteY11" fmla="*/ 426785 h 977930"/>
              <a:gd name="connsiteX12" fmla="*/ 112735 w 3106722"/>
              <a:gd name="connsiteY12" fmla="*/ 501941 h 977930"/>
              <a:gd name="connsiteX13" fmla="*/ 37579 w 3106722"/>
              <a:gd name="connsiteY13" fmla="*/ 552045 h 977930"/>
              <a:gd name="connsiteX14" fmla="*/ 0 w 3106722"/>
              <a:gd name="connsiteY14" fmla="*/ 689831 h 977930"/>
              <a:gd name="connsiteX15" fmla="*/ 12526 w 3106722"/>
              <a:gd name="connsiteY15" fmla="*/ 727410 h 977930"/>
              <a:gd name="connsiteX16" fmla="*/ 212943 w 3106722"/>
              <a:gd name="connsiteY16" fmla="*/ 777514 h 977930"/>
              <a:gd name="connsiteX17" fmla="*/ 263047 w 3106722"/>
              <a:gd name="connsiteY17" fmla="*/ 790040 h 977930"/>
              <a:gd name="connsiteX18" fmla="*/ 400833 w 3106722"/>
              <a:gd name="connsiteY18" fmla="*/ 802566 h 977930"/>
              <a:gd name="connsiteX19" fmla="*/ 438411 w 3106722"/>
              <a:gd name="connsiteY19" fmla="*/ 815092 h 977930"/>
              <a:gd name="connsiteX20" fmla="*/ 513568 w 3106722"/>
              <a:gd name="connsiteY20" fmla="*/ 827618 h 977930"/>
              <a:gd name="connsiteX21" fmla="*/ 551146 w 3106722"/>
              <a:gd name="connsiteY21" fmla="*/ 852670 h 977930"/>
              <a:gd name="connsiteX22" fmla="*/ 676406 w 3106722"/>
              <a:gd name="connsiteY22" fmla="*/ 902774 h 977930"/>
              <a:gd name="connsiteX23" fmla="*/ 1478072 w 3106722"/>
              <a:gd name="connsiteY23" fmla="*/ 915300 h 977930"/>
              <a:gd name="connsiteX24" fmla="*/ 1828800 w 3106722"/>
              <a:gd name="connsiteY24" fmla="*/ 940352 h 977930"/>
              <a:gd name="connsiteX25" fmla="*/ 1916483 w 3106722"/>
              <a:gd name="connsiteY25" fmla="*/ 965404 h 977930"/>
              <a:gd name="connsiteX26" fmla="*/ 2104373 w 3106722"/>
              <a:gd name="connsiteY26" fmla="*/ 977930 h 977930"/>
              <a:gd name="connsiteX27" fmla="*/ 2467628 w 3106722"/>
              <a:gd name="connsiteY27" fmla="*/ 952878 h 977930"/>
              <a:gd name="connsiteX28" fmla="*/ 2542784 w 3106722"/>
              <a:gd name="connsiteY28" fmla="*/ 927826 h 977930"/>
              <a:gd name="connsiteX29" fmla="*/ 2580362 w 3106722"/>
              <a:gd name="connsiteY29" fmla="*/ 915300 h 977930"/>
              <a:gd name="connsiteX30" fmla="*/ 2617940 w 3106722"/>
              <a:gd name="connsiteY30" fmla="*/ 902774 h 977930"/>
              <a:gd name="connsiteX31" fmla="*/ 2705622 w 3106722"/>
              <a:gd name="connsiteY31" fmla="*/ 877722 h 977930"/>
              <a:gd name="connsiteX32" fmla="*/ 2743200 w 3106722"/>
              <a:gd name="connsiteY32" fmla="*/ 852670 h 977930"/>
              <a:gd name="connsiteX33" fmla="*/ 2818357 w 3106722"/>
              <a:gd name="connsiteY33" fmla="*/ 840144 h 977930"/>
              <a:gd name="connsiteX34" fmla="*/ 2868461 w 3106722"/>
              <a:gd name="connsiteY34" fmla="*/ 827618 h 977930"/>
              <a:gd name="connsiteX35" fmla="*/ 2943617 w 3106722"/>
              <a:gd name="connsiteY35" fmla="*/ 802566 h 977930"/>
              <a:gd name="connsiteX36" fmla="*/ 3043825 w 3106722"/>
              <a:gd name="connsiteY36" fmla="*/ 790040 h 977930"/>
              <a:gd name="connsiteX37" fmla="*/ 3106455 w 3106722"/>
              <a:gd name="connsiteY37" fmla="*/ 739936 h 977930"/>
              <a:gd name="connsiteX38" fmla="*/ 3068877 w 3106722"/>
              <a:gd name="connsiteY38" fmla="*/ 639727 h 977930"/>
              <a:gd name="connsiteX39" fmla="*/ 3018773 w 3106722"/>
              <a:gd name="connsiteY39" fmla="*/ 564571 h 977930"/>
              <a:gd name="connsiteX40" fmla="*/ 3006247 w 3106722"/>
              <a:gd name="connsiteY40" fmla="*/ 526993 h 977930"/>
              <a:gd name="connsiteX41" fmla="*/ 2968669 w 3106722"/>
              <a:gd name="connsiteY41" fmla="*/ 501941 h 977930"/>
              <a:gd name="connsiteX42" fmla="*/ 2906039 w 3106722"/>
              <a:gd name="connsiteY42" fmla="*/ 426785 h 977930"/>
              <a:gd name="connsiteX43" fmla="*/ 2780779 w 3106722"/>
              <a:gd name="connsiteY43" fmla="*/ 376681 h 977930"/>
              <a:gd name="connsiteX44" fmla="*/ 2743200 w 3106722"/>
              <a:gd name="connsiteY44" fmla="*/ 364155 h 977930"/>
              <a:gd name="connsiteX45" fmla="*/ 2705622 w 3106722"/>
              <a:gd name="connsiteY45" fmla="*/ 351629 h 977930"/>
              <a:gd name="connsiteX46" fmla="*/ 2693096 w 3106722"/>
              <a:gd name="connsiteY46" fmla="*/ 314051 h 977930"/>
              <a:gd name="connsiteX47" fmla="*/ 2617940 w 3106722"/>
              <a:gd name="connsiteY47" fmla="*/ 288999 h 977930"/>
              <a:gd name="connsiteX48" fmla="*/ 2580362 w 3106722"/>
              <a:gd name="connsiteY48" fmla="*/ 263947 h 977930"/>
              <a:gd name="connsiteX49" fmla="*/ 2542784 w 3106722"/>
              <a:gd name="connsiteY49" fmla="*/ 226368 h 977930"/>
              <a:gd name="connsiteX50" fmla="*/ 2430050 w 3106722"/>
              <a:gd name="connsiteY50" fmla="*/ 188790 h 977930"/>
              <a:gd name="connsiteX51" fmla="*/ 2392472 w 3106722"/>
              <a:gd name="connsiteY51" fmla="*/ 176264 h 977930"/>
              <a:gd name="connsiteX52" fmla="*/ 2342368 w 3106722"/>
              <a:gd name="connsiteY52" fmla="*/ 151212 h 977930"/>
              <a:gd name="connsiteX53" fmla="*/ 2304789 w 3106722"/>
              <a:gd name="connsiteY53" fmla="*/ 126160 h 977930"/>
              <a:gd name="connsiteX54" fmla="*/ 2179529 w 3106722"/>
              <a:gd name="connsiteY54" fmla="*/ 101108 h 977930"/>
              <a:gd name="connsiteX55" fmla="*/ 2041743 w 3106722"/>
              <a:gd name="connsiteY55" fmla="*/ 76056 h 977930"/>
              <a:gd name="connsiteX56" fmla="*/ 1816274 w 3106722"/>
              <a:gd name="connsiteY56" fmla="*/ 63530 h 977930"/>
              <a:gd name="connsiteX57" fmla="*/ 1716066 w 3106722"/>
              <a:gd name="connsiteY57" fmla="*/ 51004 h 977930"/>
              <a:gd name="connsiteX58" fmla="*/ 1590806 w 3106722"/>
              <a:gd name="connsiteY58" fmla="*/ 13426 h 977930"/>
              <a:gd name="connsiteX59" fmla="*/ 1377863 w 3106722"/>
              <a:gd name="connsiteY59" fmla="*/ 900 h 9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106722" h="977930">
                <a:moveTo>
                  <a:pt x="1377863" y="900"/>
                </a:moveTo>
                <a:lnTo>
                  <a:pt x="1377863" y="900"/>
                </a:lnTo>
                <a:lnTo>
                  <a:pt x="751562" y="163738"/>
                </a:lnTo>
                <a:cubicBezTo>
                  <a:pt x="726054" y="170570"/>
                  <a:pt x="702300" y="183611"/>
                  <a:pt x="676406" y="188790"/>
                </a:cubicBezTo>
                <a:cubicBezTo>
                  <a:pt x="655529" y="192965"/>
                  <a:pt x="634316" y="195714"/>
                  <a:pt x="613776" y="201316"/>
                </a:cubicBezTo>
                <a:cubicBezTo>
                  <a:pt x="588299" y="208264"/>
                  <a:pt x="538620" y="226368"/>
                  <a:pt x="538620" y="226368"/>
                </a:cubicBezTo>
                <a:cubicBezTo>
                  <a:pt x="530269" y="238894"/>
                  <a:pt x="524213" y="253302"/>
                  <a:pt x="513568" y="263947"/>
                </a:cubicBezTo>
                <a:cubicBezTo>
                  <a:pt x="502923" y="274592"/>
                  <a:pt x="489746" y="282885"/>
                  <a:pt x="475989" y="288999"/>
                </a:cubicBezTo>
                <a:cubicBezTo>
                  <a:pt x="455942" y="297909"/>
                  <a:pt x="379878" y="321719"/>
                  <a:pt x="350729" y="326577"/>
                </a:cubicBezTo>
                <a:cubicBezTo>
                  <a:pt x="317524" y="332111"/>
                  <a:pt x="283924" y="334928"/>
                  <a:pt x="250521" y="339103"/>
                </a:cubicBezTo>
                <a:cubicBezTo>
                  <a:pt x="157222" y="401302"/>
                  <a:pt x="271811" y="321361"/>
                  <a:pt x="175365" y="401733"/>
                </a:cubicBezTo>
                <a:cubicBezTo>
                  <a:pt x="163800" y="411371"/>
                  <a:pt x="150313" y="418434"/>
                  <a:pt x="137787" y="426785"/>
                </a:cubicBezTo>
                <a:cubicBezTo>
                  <a:pt x="129436" y="451837"/>
                  <a:pt x="134707" y="487293"/>
                  <a:pt x="112735" y="501941"/>
                </a:cubicBezTo>
                <a:lnTo>
                  <a:pt x="37579" y="552045"/>
                </a:lnTo>
                <a:cubicBezTo>
                  <a:pt x="5793" y="647398"/>
                  <a:pt x="17705" y="601307"/>
                  <a:pt x="0" y="689831"/>
                </a:cubicBezTo>
                <a:cubicBezTo>
                  <a:pt x="4175" y="702357"/>
                  <a:pt x="5733" y="716088"/>
                  <a:pt x="12526" y="727410"/>
                </a:cubicBezTo>
                <a:cubicBezTo>
                  <a:pt x="50234" y="790255"/>
                  <a:pt x="171383" y="770587"/>
                  <a:pt x="212943" y="777514"/>
                </a:cubicBezTo>
                <a:cubicBezTo>
                  <a:pt x="229924" y="780344"/>
                  <a:pt x="245983" y="787765"/>
                  <a:pt x="263047" y="790040"/>
                </a:cubicBezTo>
                <a:cubicBezTo>
                  <a:pt x="308761" y="796135"/>
                  <a:pt x="354904" y="798391"/>
                  <a:pt x="400833" y="802566"/>
                </a:cubicBezTo>
                <a:cubicBezTo>
                  <a:pt x="413359" y="806741"/>
                  <a:pt x="425522" y="812228"/>
                  <a:pt x="438411" y="815092"/>
                </a:cubicBezTo>
                <a:cubicBezTo>
                  <a:pt x="463204" y="820602"/>
                  <a:pt x="489473" y="819587"/>
                  <a:pt x="513568" y="827618"/>
                </a:cubicBezTo>
                <a:cubicBezTo>
                  <a:pt x="527850" y="832379"/>
                  <a:pt x="538075" y="845201"/>
                  <a:pt x="551146" y="852670"/>
                </a:cubicBezTo>
                <a:cubicBezTo>
                  <a:pt x="577857" y="867933"/>
                  <a:pt x="650021" y="902362"/>
                  <a:pt x="676406" y="902774"/>
                </a:cubicBezTo>
                <a:lnTo>
                  <a:pt x="1478072" y="915300"/>
                </a:lnTo>
                <a:cubicBezTo>
                  <a:pt x="1624009" y="963946"/>
                  <a:pt x="1429243" y="902894"/>
                  <a:pt x="1828800" y="940352"/>
                </a:cubicBezTo>
                <a:cubicBezTo>
                  <a:pt x="1859064" y="943189"/>
                  <a:pt x="1886365" y="961297"/>
                  <a:pt x="1916483" y="965404"/>
                </a:cubicBezTo>
                <a:cubicBezTo>
                  <a:pt x="1978676" y="973885"/>
                  <a:pt x="2041743" y="973755"/>
                  <a:pt x="2104373" y="977930"/>
                </a:cubicBezTo>
                <a:cubicBezTo>
                  <a:pt x="2225458" y="969579"/>
                  <a:pt x="2347040" y="966659"/>
                  <a:pt x="2467628" y="952878"/>
                </a:cubicBezTo>
                <a:cubicBezTo>
                  <a:pt x="2493864" y="949880"/>
                  <a:pt x="2517732" y="936177"/>
                  <a:pt x="2542784" y="927826"/>
                </a:cubicBezTo>
                <a:lnTo>
                  <a:pt x="2580362" y="915300"/>
                </a:lnTo>
                <a:cubicBezTo>
                  <a:pt x="2592888" y="911125"/>
                  <a:pt x="2605131" y="905976"/>
                  <a:pt x="2617940" y="902774"/>
                </a:cubicBezTo>
                <a:cubicBezTo>
                  <a:pt x="2633993" y="898761"/>
                  <a:pt x="2687652" y="886707"/>
                  <a:pt x="2705622" y="877722"/>
                </a:cubicBezTo>
                <a:cubicBezTo>
                  <a:pt x="2719087" y="870989"/>
                  <a:pt x="2728918" y="857431"/>
                  <a:pt x="2743200" y="852670"/>
                </a:cubicBezTo>
                <a:cubicBezTo>
                  <a:pt x="2767295" y="844639"/>
                  <a:pt x="2793452" y="845125"/>
                  <a:pt x="2818357" y="840144"/>
                </a:cubicBezTo>
                <a:cubicBezTo>
                  <a:pt x="2835238" y="836768"/>
                  <a:pt x="2851972" y="832565"/>
                  <a:pt x="2868461" y="827618"/>
                </a:cubicBezTo>
                <a:cubicBezTo>
                  <a:pt x="2893754" y="820030"/>
                  <a:pt x="2917414" y="805841"/>
                  <a:pt x="2943617" y="802566"/>
                </a:cubicBezTo>
                <a:lnTo>
                  <a:pt x="3043825" y="790040"/>
                </a:lnTo>
                <a:cubicBezTo>
                  <a:pt x="3072258" y="780562"/>
                  <a:pt x="3100789" y="779597"/>
                  <a:pt x="3106455" y="739936"/>
                </a:cubicBezTo>
                <a:cubicBezTo>
                  <a:pt x="3109885" y="715923"/>
                  <a:pt x="3079409" y="657281"/>
                  <a:pt x="3068877" y="639727"/>
                </a:cubicBezTo>
                <a:cubicBezTo>
                  <a:pt x="3053386" y="613909"/>
                  <a:pt x="3028294" y="593135"/>
                  <a:pt x="3018773" y="564571"/>
                </a:cubicBezTo>
                <a:cubicBezTo>
                  <a:pt x="3014598" y="552045"/>
                  <a:pt x="3014495" y="537303"/>
                  <a:pt x="3006247" y="526993"/>
                </a:cubicBezTo>
                <a:cubicBezTo>
                  <a:pt x="2996843" y="515238"/>
                  <a:pt x="2981195" y="510292"/>
                  <a:pt x="2968669" y="501941"/>
                </a:cubicBezTo>
                <a:cubicBezTo>
                  <a:pt x="2948693" y="471977"/>
                  <a:pt x="2936726" y="448705"/>
                  <a:pt x="2906039" y="426785"/>
                </a:cubicBezTo>
                <a:cubicBezTo>
                  <a:pt x="2873785" y="403747"/>
                  <a:pt x="2815003" y="388089"/>
                  <a:pt x="2780779" y="376681"/>
                </a:cubicBezTo>
                <a:lnTo>
                  <a:pt x="2743200" y="364155"/>
                </a:lnTo>
                <a:lnTo>
                  <a:pt x="2705622" y="351629"/>
                </a:lnTo>
                <a:cubicBezTo>
                  <a:pt x="2701447" y="339103"/>
                  <a:pt x="2703840" y="321725"/>
                  <a:pt x="2693096" y="314051"/>
                </a:cubicBezTo>
                <a:cubicBezTo>
                  <a:pt x="2671608" y="298702"/>
                  <a:pt x="2639912" y="303647"/>
                  <a:pt x="2617940" y="288999"/>
                </a:cubicBezTo>
                <a:cubicBezTo>
                  <a:pt x="2605414" y="280648"/>
                  <a:pt x="2591927" y="273585"/>
                  <a:pt x="2580362" y="263947"/>
                </a:cubicBezTo>
                <a:cubicBezTo>
                  <a:pt x="2566753" y="252606"/>
                  <a:pt x="2558269" y="234971"/>
                  <a:pt x="2542784" y="226368"/>
                </a:cubicBezTo>
                <a:lnTo>
                  <a:pt x="2430050" y="188790"/>
                </a:lnTo>
                <a:cubicBezTo>
                  <a:pt x="2417524" y="184615"/>
                  <a:pt x="2404282" y="182169"/>
                  <a:pt x="2392472" y="176264"/>
                </a:cubicBezTo>
                <a:cubicBezTo>
                  <a:pt x="2375771" y="167913"/>
                  <a:pt x="2358580" y="160476"/>
                  <a:pt x="2342368" y="151212"/>
                </a:cubicBezTo>
                <a:cubicBezTo>
                  <a:pt x="2329297" y="143743"/>
                  <a:pt x="2318254" y="132893"/>
                  <a:pt x="2304789" y="126160"/>
                </a:cubicBezTo>
                <a:cubicBezTo>
                  <a:pt x="2268039" y="107785"/>
                  <a:pt x="2215800" y="107703"/>
                  <a:pt x="2179529" y="101108"/>
                </a:cubicBezTo>
                <a:cubicBezTo>
                  <a:pt x="2085748" y="84057"/>
                  <a:pt x="2172250" y="86497"/>
                  <a:pt x="2041743" y="76056"/>
                </a:cubicBezTo>
                <a:cubicBezTo>
                  <a:pt x="1966710" y="70053"/>
                  <a:pt x="1891430" y="67705"/>
                  <a:pt x="1816274" y="63530"/>
                </a:cubicBezTo>
                <a:cubicBezTo>
                  <a:pt x="1782871" y="59355"/>
                  <a:pt x="1748867" y="58573"/>
                  <a:pt x="1716066" y="51004"/>
                </a:cubicBezTo>
                <a:cubicBezTo>
                  <a:pt x="1462643" y="-7478"/>
                  <a:pt x="1837422" y="54529"/>
                  <a:pt x="1590806" y="13426"/>
                </a:cubicBezTo>
                <a:cubicBezTo>
                  <a:pt x="1480221" y="-5005"/>
                  <a:pt x="1506583" y="900"/>
                  <a:pt x="1377863" y="90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8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07794" y="228600"/>
            <a:ext cx="7709687" cy="6477000"/>
          </a:xfrm>
          <a:prstGeom prst="roundRect">
            <a:avLst>
              <a:gd name="adj" fmla="val 55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207794" y="1918224"/>
            <a:ext cx="7709687" cy="4787375"/>
          </a:xfrm>
          <a:prstGeom prst="roundRect">
            <a:avLst>
              <a:gd name="adj" fmla="val 70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3217574" y="3383228"/>
            <a:ext cx="2081562" cy="2223606"/>
          </a:xfrm>
          <a:custGeom>
            <a:avLst/>
            <a:gdLst>
              <a:gd name="connsiteX0" fmla="*/ 87682 w 965210"/>
              <a:gd name="connsiteY0" fmla="*/ 175365 h 626182"/>
              <a:gd name="connsiteX1" fmla="*/ 87682 w 965210"/>
              <a:gd name="connsiteY1" fmla="*/ 175365 h 626182"/>
              <a:gd name="connsiteX2" fmla="*/ 212942 w 965210"/>
              <a:gd name="connsiteY2" fmla="*/ 125260 h 626182"/>
              <a:gd name="connsiteX3" fmla="*/ 250520 w 965210"/>
              <a:gd name="connsiteY3" fmla="*/ 112734 h 626182"/>
              <a:gd name="connsiteX4" fmla="*/ 300624 w 965210"/>
              <a:gd name="connsiteY4" fmla="*/ 87682 h 626182"/>
              <a:gd name="connsiteX5" fmla="*/ 363255 w 965210"/>
              <a:gd name="connsiteY5" fmla="*/ 75156 h 626182"/>
              <a:gd name="connsiteX6" fmla="*/ 526093 w 965210"/>
              <a:gd name="connsiteY6" fmla="*/ 50104 h 626182"/>
              <a:gd name="connsiteX7" fmla="*/ 626301 w 965210"/>
              <a:gd name="connsiteY7" fmla="*/ 25052 h 626182"/>
              <a:gd name="connsiteX8" fmla="*/ 751561 w 965210"/>
              <a:gd name="connsiteY8" fmla="*/ 0 h 626182"/>
              <a:gd name="connsiteX9" fmla="*/ 814192 w 965210"/>
              <a:gd name="connsiteY9" fmla="*/ 12526 h 626182"/>
              <a:gd name="connsiteX10" fmla="*/ 864296 w 965210"/>
              <a:gd name="connsiteY10" fmla="*/ 87682 h 626182"/>
              <a:gd name="connsiteX11" fmla="*/ 826718 w 965210"/>
              <a:gd name="connsiteY11" fmla="*/ 112734 h 626182"/>
              <a:gd name="connsiteX12" fmla="*/ 764088 w 965210"/>
              <a:gd name="connsiteY12" fmla="*/ 175365 h 626182"/>
              <a:gd name="connsiteX13" fmla="*/ 814192 w 965210"/>
              <a:gd name="connsiteY13" fmla="*/ 250521 h 626182"/>
              <a:gd name="connsiteX14" fmla="*/ 939452 w 965210"/>
              <a:gd name="connsiteY14" fmla="*/ 300625 h 626182"/>
              <a:gd name="connsiteX15" fmla="*/ 964504 w 965210"/>
              <a:gd name="connsiteY15" fmla="*/ 338203 h 626182"/>
              <a:gd name="connsiteX16" fmla="*/ 914400 w 965210"/>
              <a:gd name="connsiteY16" fmla="*/ 400833 h 626182"/>
              <a:gd name="connsiteX17" fmla="*/ 889348 w 965210"/>
              <a:gd name="connsiteY17" fmla="*/ 526093 h 626182"/>
              <a:gd name="connsiteX18" fmla="*/ 901874 w 965210"/>
              <a:gd name="connsiteY18" fmla="*/ 576197 h 626182"/>
              <a:gd name="connsiteX19" fmla="*/ 526093 w 965210"/>
              <a:gd name="connsiteY19" fmla="*/ 588723 h 626182"/>
              <a:gd name="connsiteX20" fmla="*/ 438411 w 965210"/>
              <a:gd name="connsiteY20" fmla="*/ 563671 h 626182"/>
              <a:gd name="connsiteX21" fmla="*/ 237994 w 965210"/>
              <a:gd name="connsiteY21" fmla="*/ 551145 h 626182"/>
              <a:gd name="connsiteX22" fmla="*/ 225468 w 965210"/>
              <a:gd name="connsiteY22" fmla="*/ 501041 h 626182"/>
              <a:gd name="connsiteX23" fmla="*/ 212942 w 965210"/>
              <a:gd name="connsiteY23" fmla="*/ 463463 h 626182"/>
              <a:gd name="connsiteX24" fmla="*/ 137786 w 965210"/>
              <a:gd name="connsiteY24" fmla="*/ 438411 h 626182"/>
              <a:gd name="connsiteX25" fmla="*/ 100208 w 965210"/>
              <a:gd name="connsiteY25" fmla="*/ 413359 h 626182"/>
              <a:gd name="connsiteX26" fmla="*/ 50104 w 965210"/>
              <a:gd name="connsiteY26" fmla="*/ 350729 h 626182"/>
              <a:gd name="connsiteX27" fmla="*/ 0 w 965210"/>
              <a:gd name="connsiteY27" fmla="*/ 275573 h 626182"/>
              <a:gd name="connsiteX28" fmla="*/ 37578 w 965210"/>
              <a:gd name="connsiteY28" fmla="*/ 187891 h 626182"/>
              <a:gd name="connsiteX29" fmla="*/ 87682 w 965210"/>
              <a:gd name="connsiteY29" fmla="*/ 175365 h 62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65210" h="626182">
                <a:moveTo>
                  <a:pt x="87682" y="175365"/>
                </a:moveTo>
                <a:lnTo>
                  <a:pt x="87682" y="175365"/>
                </a:lnTo>
                <a:lnTo>
                  <a:pt x="212942" y="125260"/>
                </a:lnTo>
                <a:cubicBezTo>
                  <a:pt x="225265" y="120520"/>
                  <a:pt x="238384" y="117935"/>
                  <a:pt x="250520" y="112734"/>
                </a:cubicBezTo>
                <a:cubicBezTo>
                  <a:pt x="267683" y="105378"/>
                  <a:pt x="282910" y="93587"/>
                  <a:pt x="300624" y="87682"/>
                </a:cubicBezTo>
                <a:cubicBezTo>
                  <a:pt x="320822" y="80949"/>
                  <a:pt x="342254" y="78656"/>
                  <a:pt x="363255" y="75156"/>
                </a:cubicBezTo>
                <a:cubicBezTo>
                  <a:pt x="417426" y="66128"/>
                  <a:pt x="472145" y="60380"/>
                  <a:pt x="526093" y="50104"/>
                </a:cubicBezTo>
                <a:cubicBezTo>
                  <a:pt x="559916" y="43662"/>
                  <a:pt x="592539" y="31804"/>
                  <a:pt x="626301" y="25052"/>
                </a:cubicBezTo>
                <a:lnTo>
                  <a:pt x="751561" y="0"/>
                </a:lnTo>
                <a:cubicBezTo>
                  <a:pt x="772438" y="4175"/>
                  <a:pt x="795149" y="3005"/>
                  <a:pt x="814192" y="12526"/>
                </a:cubicBezTo>
                <a:cubicBezTo>
                  <a:pt x="851723" y="31292"/>
                  <a:pt x="853162" y="54280"/>
                  <a:pt x="864296" y="87682"/>
                </a:cubicBezTo>
                <a:cubicBezTo>
                  <a:pt x="851770" y="96033"/>
                  <a:pt x="838048" y="102821"/>
                  <a:pt x="826718" y="112734"/>
                </a:cubicBezTo>
                <a:cubicBezTo>
                  <a:pt x="804499" y="132176"/>
                  <a:pt x="764088" y="175365"/>
                  <a:pt x="764088" y="175365"/>
                </a:cubicBezTo>
                <a:cubicBezTo>
                  <a:pt x="780789" y="200417"/>
                  <a:pt x="785628" y="241000"/>
                  <a:pt x="814192" y="250521"/>
                </a:cubicBezTo>
                <a:cubicBezTo>
                  <a:pt x="907062" y="281478"/>
                  <a:pt x="865729" y="263763"/>
                  <a:pt x="939452" y="300625"/>
                </a:cubicBezTo>
                <a:cubicBezTo>
                  <a:pt x="947803" y="313151"/>
                  <a:pt x="962029" y="323353"/>
                  <a:pt x="964504" y="338203"/>
                </a:cubicBezTo>
                <a:cubicBezTo>
                  <a:pt x="970554" y="374505"/>
                  <a:pt x="936356" y="386196"/>
                  <a:pt x="914400" y="400833"/>
                </a:cubicBezTo>
                <a:cubicBezTo>
                  <a:pt x="906123" y="433940"/>
                  <a:pt x="889348" y="495381"/>
                  <a:pt x="889348" y="526093"/>
                </a:cubicBezTo>
                <a:cubicBezTo>
                  <a:pt x="889348" y="543308"/>
                  <a:pt x="897699" y="559496"/>
                  <a:pt x="901874" y="576197"/>
                </a:cubicBezTo>
                <a:cubicBezTo>
                  <a:pt x="773628" y="661694"/>
                  <a:pt x="855383" y="617778"/>
                  <a:pt x="526093" y="588723"/>
                </a:cubicBezTo>
                <a:cubicBezTo>
                  <a:pt x="495814" y="586051"/>
                  <a:pt x="468553" y="567602"/>
                  <a:pt x="438411" y="563671"/>
                </a:cubicBezTo>
                <a:cubicBezTo>
                  <a:pt x="372037" y="555014"/>
                  <a:pt x="304800" y="555320"/>
                  <a:pt x="237994" y="551145"/>
                </a:cubicBezTo>
                <a:cubicBezTo>
                  <a:pt x="233819" y="534444"/>
                  <a:pt x="230197" y="517594"/>
                  <a:pt x="225468" y="501041"/>
                </a:cubicBezTo>
                <a:cubicBezTo>
                  <a:pt x="221841" y="488345"/>
                  <a:pt x="223686" y="471137"/>
                  <a:pt x="212942" y="463463"/>
                </a:cubicBezTo>
                <a:cubicBezTo>
                  <a:pt x="191454" y="448114"/>
                  <a:pt x="159758" y="453059"/>
                  <a:pt x="137786" y="438411"/>
                </a:cubicBezTo>
                <a:lnTo>
                  <a:pt x="100208" y="413359"/>
                </a:lnTo>
                <a:cubicBezTo>
                  <a:pt x="68860" y="287966"/>
                  <a:pt x="115994" y="416619"/>
                  <a:pt x="50104" y="350729"/>
                </a:cubicBezTo>
                <a:cubicBezTo>
                  <a:pt x="28814" y="329439"/>
                  <a:pt x="0" y="275573"/>
                  <a:pt x="0" y="275573"/>
                </a:cubicBezTo>
                <a:cubicBezTo>
                  <a:pt x="7522" y="245486"/>
                  <a:pt x="10546" y="209517"/>
                  <a:pt x="37578" y="187891"/>
                </a:cubicBezTo>
                <a:cubicBezTo>
                  <a:pt x="47888" y="179643"/>
                  <a:pt x="75156" y="175365"/>
                  <a:pt x="87682" y="17536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73" y="248076"/>
            <a:ext cx="888664" cy="1548887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989147" y="1943247"/>
            <a:ext cx="4858222" cy="1839658"/>
          </a:xfrm>
          <a:custGeom>
            <a:avLst/>
            <a:gdLst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605414 w 3382027"/>
              <a:gd name="connsiteY2" fmla="*/ 75156 h 1415441"/>
              <a:gd name="connsiteX3" fmla="*/ 2404997 w 3382027"/>
              <a:gd name="connsiteY3" fmla="*/ 112735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404997 w 3382027"/>
              <a:gd name="connsiteY3" fmla="*/ 112735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718148 w 3382027"/>
              <a:gd name="connsiteY0" fmla="*/ 87683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328744 w 3382027"/>
              <a:gd name="connsiteY3" fmla="*/ 54066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718148 w 3382027"/>
              <a:gd name="connsiteY82" fmla="*/ 87683 h 1415441"/>
              <a:gd name="connsiteX0" fmla="*/ 2651840 w 3382027"/>
              <a:gd name="connsiteY0" fmla="*/ 3346 h 1415441"/>
              <a:gd name="connsiteX1" fmla="*/ 2718148 w 3382027"/>
              <a:gd name="connsiteY1" fmla="*/ 87683 h 1415441"/>
              <a:gd name="connsiteX2" fmla="*/ 2535791 w 3382027"/>
              <a:gd name="connsiteY2" fmla="*/ 1819 h 1415441"/>
              <a:gd name="connsiteX3" fmla="*/ 2328744 w 3382027"/>
              <a:gd name="connsiteY3" fmla="*/ 54066 h 1415441"/>
              <a:gd name="connsiteX4" fmla="*/ 2254685 w 3382027"/>
              <a:gd name="connsiteY4" fmla="*/ 150313 h 1415441"/>
              <a:gd name="connsiteX5" fmla="*/ 2217107 w 3382027"/>
              <a:gd name="connsiteY5" fmla="*/ 162839 h 1415441"/>
              <a:gd name="connsiteX6" fmla="*/ 2192055 w 3382027"/>
              <a:gd name="connsiteY6" fmla="*/ 200417 h 1415441"/>
              <a:gd name="connsiteX7" fmla="*/ 2129425 w 3382027"/>
              <a:gd name="connsiteY7" fmla="*/ 250521 h 1415441"/>
              <a:gd name="connsiteX8" fmla="*/ 2116899 w 3382027"/>
              <a:gd name="connsiteY8" fmla="*/ 375781 h 1415441"/>
              <a:gd name="connsiteX9" fmla="*/ 2079320 w 3382027"/>
              <a:gd name="connsiteY9" fmla="*/ 388307 h 1415441"/>
              <a:gd name="connsiteX10" fmla="*/ 2004164 w 3382027"/>
              <a:gd name="connsiteY10" fmla="*/ 425885 h 1415441"/>
              <a:gd name="connsiteX11" fmla="*/ 1453019 w 3382027"/>
              <a:gd name="connsiteY11" fmla="*/ 388307 h 1415441"/>
              <a:gd name="connsiteX12" fmla="*/ 914400 w 3382027"/>
              <a:gd name="connsiteY12" fmla="*/ 375781 h 1415441"/>
              <a:gd name="connsiteX13" fmla="*/ 764088 w 3382027"/>
              <a:gd name="connsiteY13" fmla="*/ 363255 h 1415441"/>
              <a:gd name="connsiteX14" fmla="*/ 588723 w 3382027"/>
              <a:gd name="connsiteY14" fmla="*/ 338203 h 1415441"/>
              <a:gd name="connsiteX15" fmla="*/ 363255 w 3382027"/>
              <a:gd name="connsiteY15" fmla="*/ 350729 h 1415441"/>
              <a:gd name="connsiteX16" fmla="*/ 325677 w 3382027"/>
              <a:gd name="connsiteY16" fmla="*/ 363255 h 1415441"/>
              <a:gd name="connsiteX17" fmla="*/ 275572 w 3382027"/>
              <a:gd name="connsiteY17" fmla="*/ 375781 h 1415441"/>
              <a:gd name="connsiteX18" fmla="*/ 237994 w 3382027"/>
              <a:gd name="connsiteY18" fmla="*/ 400833 h 1415441"/>
              <a:gd name="connsiteX19" fmla="*/ 225468 w 3382027"/>
              <a:gd name="connsiteY19" fmla="*/ 438411 h 1415441"/>
              <a:gd name="connsiteX20" fmla="*/ 187890 w 3382027"/>
              <a:gd name="connsiteY20" fmla="*/ 450937 h 1415441"/>
              <a:gd name="connsiteX21" fmla="*/ 150312 w 3382027"/>
              <a:gd name="connsiteY21" fmla="*/ 475989 h 1415441"/>
              <a:gd name="connsiteX22" fmla="*/ 100208 w 3382027"/>
              <a:gd name="connsiteY22" fmla="*/ 588724 h 1415441"/>
              <a:gd name="connsiteX23" fmla="*/ 125260 w 3382027"/>
              <a:gd name="connsiteY23" fmla="*/ 676406 h 1415441"/>
              <a:gd name="connsiteX24" fmla="*/ 150312 w 3382027"/>
              <a:gd name="connsiteY24" fmla="*/ 751562 h 1415441"/>
              <a:gd name="connsiteX25" fmla="*/ 225468 w 3382027"/>
              <a:gd name="connsiteY25" fmla="*/ 789140 h 1415441"/>
              <a:gd name="connsiteX26" fmla="*/ 237994 w 3382027"/>
              <a:gd name="connsiteY26" fmla="*/ 826718 h 1415441"/>
              <a:gd name="connsiteX27" fmla="*/ 175364 w 3382027"/>
              <a:gd name="connsiteY27" fmla="*/ 876822 h 1415441"/>
              <a:gd name="connsiteX28" fmla="*/ 100208 w 3382027"/>
              <a:gd name="connsiteY28" fmla="*/ 889348 h 1415441"/>
              <a:gd name="connsiteX29" fmla="*/ 0 w 3382027"/>
              <a:gd name="connsiteY29" fmla="*/ 977030 h 1415441"/>
              <a:gd name="connsiteX30" fmla="*/ 12526 w 3382027"/>
              <a:gd name="connsiteY30" fmla="*/ 1027135 h 1415441"/>
              <a:gd name="connsiteX31" fmla="*/ 25052 w 3382027"/>
              <a:gd name="connsiteY31" fmla="*/ 1064713 h 1415441"/>
              <a:gd name="connsiteX32" fmla="*/ 100208 w 3382027"/>
              <a:gd name="connsiteY32" fmla="*/ 1089765 h 1415441"/>
              <a:gd name="connsiteX33" fmla="*/ 137786 w 3382027"/>
              <a:gd name="connsiteY33" fmla="*/ 1102291 h 1415441"/>
              <a:gd name="connsiteX34" fmla="*/ 200416 w 3382027"/>
              <a:gd name="connsiteY34" fmla="*/ 1127343 h 1415441"/>
              <a:gd name="connsiteX35" fmla="*/ 338203 w 3382027"/>
              <a:gd name="connsiteY35" fmla="*/ 1139869 h 1415441"/>
              <a:gd name="connsiteX36" fmla="*/ 1077238 w 3382027"/>
              <a:gd name="connsiteY36" fmla="*/ 1152395 h 1415441"/>
              <a:gd name="connsiteX37" fmla="*/ 1164920 w 3382027"/>
              <a:gd name="connsiteY37" fmla="*/ 1177447 h 1415441"/>
              <a:gd name="connsiteX38" fmla="*/ 1302707 w 3382027"/>
              <a:gd name="connsiteY38" fmla="*/ 1215025 h 1415441"/>
              <a:gd name="connsiteX39" fmla="*/ 1327759 w 3382027"/>
              <a:gd name="connsiteY39" fmla="*/ 1290181 h 1415441"/>
              <a:gd name="connsiteX40" fmla="*/ 1365337 w 3382027"/>
              <a:gd name="connsiteY40" fmla="*/ 1390389 h 1415441"/>
              <a:gd name="connsiteX41" fmla="*/ 1402915 w 3382027"/>
              <a:gd name="connsiteY41" fmla="*/ 1415441 h 1415441"/>
              <a:gd name="connsiteX42" fmla="*/ 2066794 w 3382027"/>
              <a:gd name="connsiteY42" fmla="*/ 1390389 h 1415441"/>
              <a:gd name="connsiteX43" fmla="*/ 2104372 w 3382027"/>
              <a:gd name="connsiteY43" fmla="*/ 1377863 h 1415441"/>
              <a:gd name="connsiteX44" fmla="*/ 2154477 w 3382027"/>
              <a:gd name="connsiteY44" fmla="*/ 1365337 h 1415441"/>
              <a:gd name="connsiteX45" fmla="*/ 2229633 w 3382027"/>
              <a:gd name="connsiteY45" fmla="*/ 1327759 h 1415441"/>
              <a:gd name="connsiteX46" fmla="*/ 2279737 w 3382027"/>
              <a:gd name="connsiteY46" fmla="*/ 1302707 h 1415441"/>
              <a:gd name="connsiteX47" fmla="*/ 2317315 w 3382027"/>
              <a:gd name="connsiteY47" fmla="*/ 1290181 h 1415441"/>
              <a:gd name="connsiteX48" fmla="*/ 2379945 w 3382027"/>
              <a:gd name="connsiteY48" fmla="*/ 1252603 h 1415441"/>
              <a:gd name="connsiteX49" fmla="*/ 2455101 w 3382027"/>
              <a:gd name="connsiteY49" fmla="*/ 1240077 h 1415441"/>
              <a:gd name="connsiteX50" fmla="*/ 2517731 w 3382027"/>
              <a:gd name="connsiteY50" fmla="*/ 1227551 h 1415441"/>
              <a:gd name="connsiteX51" fmla="*/ 2617940 w 3382027"/>
              <a:gd name="connsiteY51" fmla="*/ 1164921 h 1415441"/>
              <a:gd name="connsiteX52" fmla="*/ 2705622 w 3382027"/>
              <a:gd name="connsiteY52" fmla="*/ 1139869 h 1415441"/>
              <a:gd name="connsiteX53" fmla="*/ 2755726 w 3382027"/>
              <a:gd name="connsiteY53" fmla="*/ 1114817 h 1415441"/>
              <a:gd name="connsiteX54" fmla="*/ 2918564 w 3382027"/>
              <a:gd name="connsiteY54" fmla="*/ 1077239 h 1415441"/>
              <a:gd name="connsiteX55" fmla="*/ 2968668 w 3382027"/>
              <a:gd name="connsiteY55" fmla="*/ 1039661 h 1415441"/>
              <a:gd name="connsiteX56" fmla="*/ 3006246 w 3382027"/>
              <a:gd name="connsiteY56" fmla="*/ 1014609 h 1415441"/>
              <a:gd name="connsiteX57" fmla="*/ 3031299 w 3382027"/>
              <a:gd name="connsiteY57" fmla="*/ 989556 h 1415441"/>
              <a:gd name="connsiteX58" fmla="*/ 3081403 w 3382027"/>
              <a:gd name="connsiteY58" fmla="*/ 951978 h 1415441"/>
              <a:gd name="connsiteX59" fmla="*/ 3118981 w 3382027"/>
              <a:gd name="connsiteY59" fmla="*/ 914400 h 1415441"/>
              <a:gd name="connsiteX60" fmla="*/ 3156559 w 3382027"/>
              <a:gd name="connsiteY60" fmla="*/ 901874 h 1415441"/>
              <a:gd name="connsiteX61" fmla="*/ 3231715 w 3382027"/>
              <a:gd name="connsiteY61" fmla="*/ 826718 h 1415441"/>
              <a:gd name="connsiteX62" fmla="*/ 3319397 w 3382027"/>
              <a:gd name="connsiteY62" fmla="*/ 739036 h 1415441"/>
              <a:gd name="connsiteX63" fmla="*/ 3344449 w 3382027"/>
              <a:gd name="connsiteY63" fmla="*/ 688932 h 1415441"/>
              <a:gd name="connsiteX64" fmla="*/ 3369501 w 3382027"/>
              <a:gd name="connsiteY64" fmla="*/ 651354 h 1415441"/>
              <a:gd name="connsiteX65" fmla="*/ 3382027 w 3382027"/>
              <a:gd name="connsiteY65" fmla="*/ 613776 h 1415441"/>
              <a:gd name="connsiteX66" fmla="*/ 3369501 w 3382027"/>
              <a:gd name="connsiteY66" fmla="*/ 488515 h 1415441"/>
              <a:gd name="connsiteX67" fmla="*/ 3344449 w 3382027"/>
              <a:gd name="connsiteY67" fmla="*/ 450937 h 1415441"/>
              <a:gd name="connsiteX68" fmla="*/ 3294345 w 3382027"/>
              <a:gd name="connsiteY68" fmla="*/ 388307 h 1415441"/>
              <a:gd name="connsiteX69" fmla="*/ 3219189 w 3382027"/>
              <a:gd name="connsiteY69" fmla="*/ 325677 h 1415441"/>
              <a:gd name="connsiteX70" fmla="*/ 3181611 w 3382027"/>
              <a:gd name="connsiteY70" fmla="*/ 313151 h 1415441"/>
              <a:gd name="connsiteX71" fmla="*/ 3169085 w 3382027"/>
              <a:gd name="connsiteY71" fmla="*/ 275573 h 1415441"/>
              <a:gd name="connsiteX72" fmla="*/ 3131507 w 3382027"/>
              <a:gd name="connsiteY72" fmla="*/ 263047 h 1415441"/>
              <a:gd name="connsiteX73" fmla="*/ 3031299 w 3382027"/>
              <a:gd name="connsiteY73" fmla="*/ 225469 h 1415441"/>
              <a:gd name="connsiteX74" fmla="*/ 2993720 w 3382027"/>
              <a:gd name="connsiteY74" fmla="*/ 200417 h 1415441"/>
              <a:gd name="connsiteX75" fmla="*/ 2956142 w 3382027"/>
              <a:gd name="connsiteY75" fmla="*/ 187891 h 1415441"/>
              <a:gd name="connsiteX76" fmla="*/ 2943616 w 3382027"/>
              <a:gd name="connsiteY76" fmla="*/ 150313 h 1415441"/>
              <a:gd name="connsiteX77" fmla="*/ 2931090 w 3382027"/>
              <a:gd name="connsiteY77" fmla="*/ 62630 h 1415441"/>
              <a:gd name="connsiteX78" fmla="*/ 2855934 w 3382027"/>
              <a:gd name="connsiteY78" fmla="*/ 25052 h 1415441"/>
              <a:gd name="connsiteX79" fmla="*/ 2818356 w 3382027"/>
              <a:gd name="connsiteY79" fmla="*/ 0 h 1415441"/>
              <a:gd name="connsiteX80" fmla="*/ 2755726 w 3382027"/>
              <a:gd name="connsiteY80" fmla="*/ 12526 h 1415441"/>
              <a:gd name="connsiteX81" fmla="*/ 2718148 w 3382027"/>
              <a:gd name="connsiteY81" fmla="*/ 25052 h 1415441"/>
              <a:gd name="connsiteX82" fmla="*/ 2651840 w 3382027"/>
              <a:gd name="connsiteY82" fmla="*/ 3346 h 1415441"/>
              <a:gd name="connsiteX0" fmla="*/ 2651840 w 3382027"/>
              <a:gd name="connsiteY0" fmla="*/ 3416 h 1415511"/>
              <a:gd name="connsiteX1" fmla="*/ 2588848 w 3382027"/>
              <a:gd name="connsiteY1" fmla="*/ 10750 h 1415511"/>
              <a:gd name="connsiteX2" fmla="*/ 2535791 w 3382027"/>
              <a:gd name="connsiteY2" fmla="*/ 1889 h 1415511"/>
              <a:gd name="connsiteX3" fmla="*/ 2328744 w 3382027"/>
              <a:gd name="connsiteY3" fmla="*/ 54136 h 1415511"/>
              <a:gd name="connsiteX4" fmla="*/ 2254685 w 3382027"/>
              <a:gd name="connsiteY4" fmla="*/ 150383 h 1415511"/>
              <a:gd name="connsiteX5" fmla="*/ 2217107 w 3382027"/>
              <a:gd name="connsiteY5" fmla="*/ 162909 h 1415511"/>
              <a:gd name="connsiteX6" fmla="*/ 2192055 w 3382027"/>
              <a:gd name="connsiteY6" fmla="*/ 200487 h 1415511"/>
              <a:gd name="connsiteX7" fmla="*/ 2129425 w 3382027"/>
              <a:gd name="connsiteY7" fmla="*/ 250591 h 1415511"/>
              <a:gd name="connsiteX8" fmla="*/ 2116899 w 3382027"/>
              <a:gd name="connsiteY8" fmla="*/ 375851 h 1415511"/>
              <a:gd name="connsiteX9" fmla="*/ 2079320 w 3382027"/>
              <a:gd name="connsiteY9" fmla="*/ 388377 h 1415511"/>
              <a:gd name="connsiteX10" fmla="*/ 2004164 w 3382027"/>
              <a:gd name="connsiteY10" fmla="*/ 425955 h 1415511"/>
              <a:gd name="connsiteX11" fmla="*/ 1453019 w 3382027"/>
              <a:gd name="connsiteY11" fmla="*/ 388377 h 1415511"/>
              <a:gd name="connsiteX12" fmla="*/ 914400 w 3382027"/>
              <a:gd name="connsiteY12" fmla="*/ 375851 h 1415511"/>
              <a:gd name="connsiteX13" fmla="*/ 764088 w 3382027"/>
              <a:gd name="connsiteY13" fmla="*/ 363325 h 1415511"/>
              <a:gd name="connsiteX14" fmla="*/ 588723 w 3382027"/>
              <a:gd name="connsiteY14" fmla="*/ 338273 h 1415511"/>
              <a:gd name="connsiteX15" fmla="*/ 363255 w 3382027"/>
              <a:gd name="connsiteY15" fmla="*/ 350799 h 1415511"/>
              <a:gd name="connsiteX16" fmla="*/ 325677 w 3382027"/>
              <a:gd name="connsiteY16" fmla="*/ 363325 h 1415511"/>
              <a:gd name="connsiteX17" fmla="*/ 275572 w 3382027"/>
              <a:gd name="connsiteY17" fmla="*/ 375851 h 1415511"/>
              <a:gd name="connsiteX18" fmla="*/ 237994 w 3382027"/>
              <a:gd name="connsiteY18" fmla="*/ 400903 h 1415511"/>
              <a:gd name="connsiteX19" fmla="*/ 225468 w 3382027"/>
              <a:gd name="connsiteY19" fmla="*/ 438481 h 1415511"/>
              <a:gd name="connsiteX20" fmla="*/ 187890 w 3382027"/>
              <a:gd name="connsiteY20" fmla="*/ 451007 h 1415511"/>
              <a:gd name="connsiteX21" fmla="*/ 150312 w 3382027"/>
              <a:gd name="connsiteY21" fmla="*/ 476059 h 1415511"/>
              <a:gd name="connsiteX22" fmla="*/ 100208 w 3382027"/>
              <a:gd name="connsiteY22" fmla="*/ 588794 h 1415511"/>
              <a:gd name="connsiteX23" fmla="*/ 125260 w 3382027"/>
              <a:gd name="connsiteY23" fmla="*/ 676476 h 1415511"/>
              <a:gd name="connsiteX24" fmla="*/ 150312 w 3382027"/>
              <a:gd name="connsiteY24" fmla="*/ 751632 h 1415511"/>
              <a:gd name="connsiteX25" fmla="*/ 225468 w 3382027"/>
              <a:gd name="connsiteY25" fmla="*/ 789210 h 1415511"/>
              <a:gd name="connsiteX26" fmla="*/ 237994 w 3382027"/>
              <a:gd name="connsiteY26" fmla="*/ 826788 h 1415511"/>
              <a:gd name="connsiteX27" fmla="*/ 175364 w 3382027"/>
              <a:gd name="connsiteY27" fmla="*/ 876892 h 1415511"/>
              <a:gd name="connsiteX28" fmla="*/ 100208 w 3382027"/>
              <a:gd name="connsiteY28" fmla="*/ 889418 h 1415511"/>
              <a:gd name="connsiteX29" fmla="*/ 0 w 3382027"/>
              <a:gd name="connsiteY29" fmla="*/ 977100 h 1415511"/>
              <a:gd name="connsiteX30" fmla="*/ 12526 w 3382027"/>
              <a:gd name="connsiteY30" fmla="*/ 1027205 h 1415511"/>
              <a:gd name="connsiteX31" fmla="*/ 25052 w 3382027"/>
              <a:gd name="connsiteY31" fmla="*/ 1064783 h 1415511"/>
              <a:gd name="connsiteX32" fmla="*/ 100208 w 3382027"/>
              <a:gd name="connsiteY32" fmla="*/ 1089835 h 1415511"/>
              <a:gd name="connsiteX33" fmla="*/ 137786 w 3382027"/>
              <a:gd name="connsiteY33" fmla="*/ 1102361 h 1415511"/>
              <a:gd name="connsiteX34" fmla="*/ 200416 w 3382027"/>
              <a:gd name="connsiteY34" fmla="*/ 1127413 h 1415511"/>
              <a:gd name="connsiteX35" fmla="*/ 338203 w 3382027"/>
              <a:gd name="connsiteY35" fmla="*/ 1139939 h 1415511"/>
              <a:gd name="connsiteX36" fmla="*/ 1077238 w 3382027"/>
              <a:gd name="connsiteY36" fmla="*/ 1152465 h 1415511"/>
              <a:gd name="connsiteX37" fmla="*/ 1164920 w 3382027"/>
              <a:gd name="connsiteY37" fmla="*/ 1177517 h 1415511"/>
              <a:gd name="connsiteX38" fmla="*/ 1302707 w 3382027"/>
              <a:gd name="connsiteY38" fmla="*/ 1215095 h 1415511"/>
              <a:gd name="connsiteX39" fmla="*/ 1327759 w 3382027"/>
              <a:gd name="connsiteY39" fmla="*/ 1290251 h 1415511"/>
              <a:gd name="connsiteX40" fmla="*/ 1365337 w 3382027"/>
              <a:gd name="connsiteY40" fmla="*/ 1390459 h 1415511"/>
              <a:gd name="connsiteX41" fmla="*/ 1402915 w 3382027"/>
              <a:gd name="connsiteY41" fmla="*/ 1415511 h 1415511"/>
              <a:gd name="connsiteX42" fmla="*/ 2066794 w 3382027"/>
              <a:gd name="connsiteY42" fmla="*/ 1390459 h 1415511"/>
              <a:gd name="connsiteX43" fmla="*/ 2104372 w 3382027"/>
              <a:gd name="connsiteY43" fmla="*/ 1377933 h 1415511"/>
              <a:gd name="connsiteX44" fmla="*/ 2154477 w 3382027"/>
              <a:gd name="connsiteY44" fmla="*/ 1365407 h 1415511"/>
              <a:gd name="connsiteX45" fmla="*/ 2229633 w 3382027"/>
              <a:gd name="connsiteY45" fmla="*/ 1327829 h 1415511"/>
              <a:gd name="connsiteX46" fmla="*/ 2279737 w 3382027"/>
              <a:gd name="connsiteY46" fmla="*/ 1302777 h 1415511"/>
              <a:gd name="connsiteX47" fmla="*/ 2317315 w 3382027"/>
              <a:gd name="connsiteY47" fmla="*/ 1290251 h 1415511"/>
              <a:gd name="connsiteX48" fmla="*/ 2379945 w 3382027"/>
              <a:gd name="connsiteY48" fmla="*/ 1252673 h 1415511"/>
              <a:gd name="connsiteX49" fmla="*/ 2455101 w 3382027"/>
              <a:gd name="connsiteY49" fmla="*/ 1240147 h 1415511"/>
              <a:gd name="connsiteX50" fmla="*/ 2517731 w 3382027"/>
              <a:gd name="connsiteY50" fmla="*/ 1227621 h 1415511"/>
              <a:gd name="connsiteX51" fmla="*/ 2617940 w 3382027"/>
              <a:gd name="connsiteY51" fmla="*/ 1164991 h 1415511"/>
              <a:gd name="connsiteX52" fmla="*/ 2705622 w 3382027"/>
              <a:gd name="connsiteY52" fmla="*/ 1139939 h 1415511"/>
              <a:gd name="connsiteX53" fmla="*/ 2755726 w 3382027"/>
              <a:gd name="connsiteY53" fmla="*/ 1114887 h 1415511"/>
              <a:gd name="connsiteX54" fmla="*/ 2918564 w 3382027"/>
              <a:gd name="connsiteY54" fmla="*/ 1077309 h 1415511"/>
              <a:gd name="connsiteX55" fmla="*/ 2968668 w 3382027"/>
              <a:gd name="connsiteY55" fmla="*/ 1039731 h 1415511"/>
              <a:gd name="connsiteX56" fmla="*/ 3006246 w 3382027"/>
              <a:gd name="connsiteY56" fmla="*/ 1014679 h 1415511"/>
              <a:gd name="connsiteX57" fmla="*/ 3031299 w 3382027"/>
              <a:gd name="connsiteY57" fmla="*/ 989626 h 1415511"/>
              <a:gd name="connsiteX58" fmla="*/ 3081403 w 3382027"/>
              <a:gd name="connsiteY58" fmla="*/ 952048 h 1415511"/>
              <a:gd name="connsiteX59" fmla="*/ 3118981 w 3382027"/>
              <a:gd name="connsiteY59" fmla="*/ 914470 h 1415511"/>
              <a:gd name="connsiteX60" fmla="*/ 3156559 w 3382027"/>
              <a:gd name="connsiteY60" fmla="*/ 901944 h 1415511"/>
              <a:gd name="connsiteX61" fmla="*/ 3231715 w 3382027"/>
              <a:gd name="connsiteY61" fmla="*/ 826788 h 1415511"/>
              <a:gd name="connsiteX62" fmla="*/ 3319397 w 3382027"/>
              <a:gd name="connsiteY62" fmla="*/ 739106 h 1415511"/>
              <a:gd name="connsiteX63" fmla="*/ 3344449 w 3382027"/>
              <a:gd name="connsiteY63" fmla="*/ 689002 h 1415511"/>
              <a:gd name="connsiteX64" fmla="*/ 3369501 w 3382027"/>
              <a:gd name="connsiteY64" fmla="*/ 651424 h 1415511"/>
              <a:gd name="connsiteX65" fmla="*/ 3382027 w 3382027"/>
              <a:gd name="connsiteY65" fmla="*/ 613846 h 1415511"/>
              <a:gd name="connsiteX66" fmla="*/ 3369501 w 3382027"/>
              <a:gd name="connsiteY66" fmla="*/ 488585 h 1415511"/>
              <a:gd name="connsiteX67" fmla="*/ 3344449 w 3382027"/>
              <a:gd name="connsiteY67" fmla="*/ 451007 h 1415511"/>
              <a:gd name="connsiteX68" fmla="*/ 3294345 w 3382027"/>
              <a:gd name="connsiteY68" fmla="*/ 388377 h 1415511"/>
              <a:gd name="connsiteX69" fmla="*/ 3219189 w 3382027"/>
              <a:gd name="connsiteY69" fmla="*/ 325747 h 1415511"/>
              <a:gd name="connsiteX70" fmla="*/ 3181611 w 3382027"/>
              <a:gd name="connsiteY70" fmla="*/ 313221 h 1415511"/>
              <a:gd name="connsiteX71" fmla="*/ 3169085 w 3382027"/>
              <a:gd name="connsiteY71" fmla="*/ 275643 h 1415511"/>
              <a:gd name="connsiteX72" fmla="*/ 3131507 w 3382027"/>
              <a:gd name="connsiteY72" fmla="*/ 263117 h 1415511"/>
              <a:gd name="connsiteX73" fmla="*/ 3031299 w 3382027"/>
              <a:gd name="connsiteY73" fmla="*/ 225539 h 1415511"/>
              <a:gd name="connsiteX74" fmla="*/ 2993720 w 3382027"/>
              <a:gd name="connsiteY74" fmla="*/ 200487 h 1415511"/>
              <a:gd name="connsiteX75" fmla="*/ 2956142 w 3382027"/>
              <a:gd name="connsiteY75" fmla="*/ 187961 h 1415511"/>
              <a:gd name="connsiteX76" fmla="*/ 2943616 w 3382027"/>
              <a:gd name="connsiteY76" fmla="*/ 150383 h 1415511"/>
              <a:gd name="connsiteX77" fmla="*/ 2931090 w 3382027"/>
              <a:gd name="connsiteY77" fmla="*/ 62700 h 1415511"/>
              <a:gd name="connsiteX78" fmla="*/ 2855934 w 3382027"/>
              <a:gd name="connsiteY78" fmla="*/ 25122 h 1415511"/>
              <a:gd name="connsiteX79" fmla="*/ 2818356 w 3382027"/>
              <a:gd name="connsiteY79" fmla="*/ 70 h 1415511"/>
              <a:gd name="connsiteX80" fmla="*/ 2755726 w 3382027"/>
              <a:gd name="connsiteY80" fmla="*/ 12596 h 1415511"/>
              <a:gd name="connsiteX81" fmla="*/ 2718148 w 3382027"/>
              <a:gd name="connsiteY81" fmla="*/ 25122 h 1415511"/>
              <a:gd name="connsiteX82" fmla="*/ 2651840 w 3382027"/>
              <a:gd name="connsiteY82" fmla="*/ 3416 h 1415511"/>
              <a:gd name="connsiteX0" fmla="*/ 2651840 w 3382027"/>
              <a:gd name="connsiteY0" fmla="*/ 4329 h 1416424"/>
              <a:gd name="connsiteX1" fmla="*/ 2588848 w 3382027"/>
              <a:gd name="connsiteY1" fmla="*/ 11663 h 1416424"/>
              <a:gd name="connsiteX2" fmla="*/ 2535791 w 3382027"/>
              <a:gd name="connsiteY2" fmla="*/ 2802 h 1416424"/>
              <a:gd name="connsiteX3" fmla="*/ 2328744 w 3382027"/>
              <a:gd name="connsiteY3" fmla="*/ 55049 h 1416424"/>
              <a:gd name="connsiteX4" fmla="*/ 2254685 w 3382027"/>
              <a:gd name="connsiteY4" fmla="*/ 151296 h 1416424"/>
              <a:gd name="connsiteX5" fmla="*/ 2217107 w 3382027"/>
              <a:gd name="connsiteY5" fmla="*/ 163822 h 1416424"/>
              <a:gd name="connsiteX6" fmla="*/ 2192055 w 3382027"/>
              <a:gd name="connsiteY6" fmla="*/ 201400 h 1416424"/>
              <a:gd name="connsiteX7" fmla="*/ 2129425 w 3382027"/>
              <a:gd name="connsiteY7" fmla="*/ 251504 h 1416424"/>
              <a:gd name="connsiteX8" fmla="*/ 2116899 w 3382027"/>
              <a:gd name="connsiteY8" fmla="*/ 376764 h 1416424"/>
              <a:gd name="connsiteX9" fmla="*/ 2079320 w 3382027"/>
              <a:gd name="connsiteY9" fmla="*/ 389290 h 1416424"/>
              <a:gd name="connsiteX10" fmla="*/ 2004164 w 3382027"/>
              <a:gd name="connsiteY10" fmla="*/ 426868 h 1416424"/>
              <a:gd name="connsiteX11" fmla="*/ 1453019 w 3382027"/>
              <a:gd name="connsiteY11" fmla="*/ 389290 h 1416424"/>
              <a:gd name="connsiteX12" fmla="*/ 914400 w 3382027"/>
              <a:gd name="connsiteY12" fmla="*/ 376764 h 1416424"/>
              <a:gd name="connsiteX13" fmla="*/ 764088 w 3382027"/>
              <a:gd name="connsiteY13" fmla="*/ 364238 h 1416424"/>
              <a:gd name="connsiteX14" fmla="*/ 588723 w 3382027"/>
              <a:gd name="connsiteY14" fmla="*/ 339186 h 1416424"/>
              <a:gd name="connsiteX15" fmla="*/ 363255 w 3382027"/>
              <a:gd name="connsiteY15" fmla="*/ 351712 h 1416424"/>
              <a:gd name="connsiteX16" fmla="*/ 325677 w 3382027"/>
              <a:gd name="connsiteY16" fmla="*/ 364238 h 1416424"/>
              <a:gd name="connsiteX17" fmla="*/ 275572 w 3382027"/>
              <a:gd name="connsiteY17" fmla="*/ 376764 h 1416424"/>
              <a:gd name="connsiteX18" fmla="*/ 237994 w 3382027"/>
              <a:gd name="connsiteY18" fmla="*/ 401816 h 1416424"/>
              <a:gd name="connsiteX19" fmla="*/ 225468 w 3382027"/>
              <a:gd name="connsiteY19" fmla="*/ 439394 h 1416424"/>
              <a:gd name="connsiteX20" fmla="*/ 187890 w 3382027"/>
              <a:gd name="connsiteY20" fmla="*/ 451920 h 1416424"/>
              <a:gd name="connsiteX21" fmla="*/ 150312 w 3382027"/>
              <a:gd name="connsiteY21" fmla="*/ 476972 h 1416424"/>
              <a:gd name="connsiteX22" fmla="*/ 100208 w 3382027"/>
              <a:gd name="connsiteY22" fmla="*/ 589707 h 1416424"/>
              <a:gd name="connsiteX23" fmla="*/ 125260 w 3382027"/>
              <a:gd name="connsiteY23" fmla="*/ 677389 h 1416424"/>
              <a:gd name="connsiteX24" fmla="*/ 150312 w 3382027"/>
              <a:gd name="connsiteY24" fmla="*/ 752545 h 1416424"/>
              <a:gd name="connsiteX25" fmla="*/ 225468 w 3382027"/>
              <a:gd name="connsiteY25" fmla="*/ 790123 h 1416424"/>
              <a:gd name="connsiteX26" fmla="*/ 237994 w 3382027"/>
              <a:gd name="connsiteY26" fmla="*/ 827701 h 1416424"/>
              <a:gd name="connsiteX27" fmla="*/ 175364 w 3382027"/>
              <a:gd name="connsiteY27" fmla="*/ 877805 h 1416424"/>
              <a:gd name="connsiteX28" fmla="*/ 100208 w 3382027"/>
              <a:gd name="connsiteY28" fmla="*/ 890331 h 1416424"/>
              <a:gd name="connsiteX29" fmla="*/ 0 w 3382027"/>
              <a:gd name="connsiteY29" fmla="*/ 978013 h 1416424"/>
              <a:gd name="connsiteX30" fmla="*/ 12526 w 3382027"/>
              <a:gd name="connsiteY30" fmla="*/ 1028118 h 1416424"/>
              <a:gd name="connsiteX31" fmla="*/ 25052 w 3382027"/>
              <a:gd name="connsiteY31" fmla="*/ 1065696 h 1416424"/>
              <a:gd name="connsiteX32" fmla="*/ 100208 w 3382027"/>
              <a:gd name="connsiteY32" fmla="*/ 1090748 h 1416424"/>
              <a:gd name="connsiteX33" fmla="*/ 137786 w 3382027"/>
              <a:gd name="connsiteY33" fmla="*/ 1103274 h 1416424"/>
              <a:gd name="connsiteX34" fmla="*/ 200416 w 3382027"/>
              <a:gd name="connsiteY34" fmla="*/ 1128326 h 1416424"/>
              <a:gd name="connsiteX35" fmla="*/ 338203 w 3382027"/>
              <a:gd name="connsiteY35" fmla="*/ 1140852 h 1416424"/>
              <a:gd name="connsiteX36" fmla="*/ 1077238 w 3382027"/>
              <a:gd name="connsiteY36" fmla="*/ 1153378 h 1416424"/>
              <a:gd name="connsiteX37" fmla="*/ 1164920 w 3382027"/>
              <a:gd name="connsiteY37" fmla="*/ 1178430 h 1416424"/>
              <a:gd name="connsiteX38" fmla="*/ 1302707 w 3382027"/>
              <a:gd name="connsiteY38" fmla="*/ 1216008 h 1416424"/>
              <a:gd name="connsiteX39" fmla="*/ 1327759 w 3382027"/>
              <a:gd name="connsiteY39" fmla="*/ 1291164 h 1416424"/>
              <a:gd name="connsiteX40" fmla="*/ 1365337 w 3382027"/>
              <a:gd name="connsiteY40" fmla="*/ 1391372 h 1416424"/>
              <a:gd name="connsiteX41" fmla="*/ 1402915 w 3382027"/>
              <a:gd name="connsiteY41" fmla="*/ 1416424 h 1416424"/>
              <a:gd name="connsiteX42" fmla="*/ 2066794 w 3382027"/>
              <a:gd name="connsiteY42" fmla="*/ 1391372 h 1416424"/>
              <a:gd name="connsiteX43" fmla="*/ 2104372 w 3382027"/>
              <a:gd name="connsiteY43" fmla="*/ 1378846 h 1416424"/>
              <a:gd name="connsiteX44" fmla="*/ 2154477 w 3382027"/>
              <a:gd name="connsiteY44" fmla="*/ 1366320 h 1416424"/>
              <a:gd name="connsiteX45" fmla="*/ 2229633 w 3382027"/>
              <a:gd name="connsiteY45" fmla="*/ 1328742 h 1416424"/>
              <a:gd name="connsiteX46" fmla="*/ 2279737 w 3382027"/>
              <a:gd name="connsiteY46" fmla="*/ 1303690 h 1416424"/>
              <a:gd name="connsiteX47" fmla="*/ 2317315 w 3382027"/>
              <a:gd name="connsiteY47" fmla="*/ 1291164 h 1416424"/>
              <a:gd name="connsiteX48" fmla="*/ 2379945 w 3382027"/>
              <a:gd name="connsiteY48" fmla="*/ 1253586 h 1416424"/>
              <a:gd name="connsiteX49" fmla="*/ 2455101 w 3382027"/>
              <a:gd name="connsiteY49" fmla="*/ 1241060 h 1416424"/>
              <a:gd name="connsiteX50" fmla="*/ 2517731 w 3382027"/>
              <a:gd name="connsiteY50" fmla="*/ 1228534 h 1416424"/>
              <a:gd name="connsiteX51" fmla="*/ 2617940 w 3382027"/>
              <a:gd name="connsiteY51" fmla="*/ 1165904 h 1416424"/>
              <a:gd name="connsiteX52" fmla="*/ 2705622 w 3382027"/>
              <a:gd name="connsiteY52" fmla="*/ 1140852 h 1416424"/>
              <a:gd name="connsiteX53" fmla="*/ 2755726 w 3382027"/>
              <a:gd name="connsiteY53" fmla="*/ 1115800 h 1416424"/>
              <a:gd name="connsiteX54" fmla="*/ 2918564 w 3382027"/>
              <a:gd name="connsiteY54" fmla="*/ 1078222 h 1416424"/>
              <a:gd name="connsiteX55" fmla="*/ 2968668 w 3382027"/>
              <a:gd name="connsiteY55" fmla="*/ 1040644 h 1416424"/>
              <a:gd name="connsiteX56" fmla="*/ 3006246 w 3382027"/>
              <a:gd name="connsiteY56" fmla="*/ 1015592 h 1416424"/>
              <a:gd name="connsiteX57" fmla="*/ 3031299 w 3382027"/>
              <a:gd name="connsiteY57" fmla="*/ 990539 h 1416424"/>
              <a:gd name="connsiteX58" fmla="*/ 3081403 w 3382027"/>
              <a:gd name="connsiteY58" fmla="*/ 952961 h 1416424"/>
              <a:gd name="connsiteX59" fmla="*/ 3118981 w 3382027"/>
              <a:gd name="connsiteY59" fmla="*/ 915383 h 1416424"/>
              <a:gd name="connsiteX60" fmla="*/ 3156559 w 3382027"/>
              <a:gd name="connsiteY60" fmla="*/ 902857 h 1416424"/>
              <a:gd name="connsiteX61" fmla="*/ 3231715 w 3382027"/>
              <a:gd name="connsiteY61" fmla="*/ 827701 h 1416424"/>
              <a:gd name="connsiteX62" fmla="*/ 3319397 w 3382027"/>
              <a:gd name="connsiteY62" fmla="*/ 740019 h 1416424"/>
              <a:gd name="connsiteX63" fmla="*/ 3344449 w 3382027"/>
              <a:gd name="connsiteY63" fmla="*/ 689915 h 1416424"/>
              <a:gd name="connsiteX64" fmla="*/ 3369501 w 3382027"/>
              <a:gd name="connsiteY64" fmla="*/ 652337 h 1416424"/>
              <a:gd name="connsiteX65" fmla="*/ 3382027 w 3382027"/>
              <a:gd name="connsiteY65" fmla="*/ 614759 h 1416424"/>
              <a:gd name="connsiteX66" fmla="*/ 3369501 w 3382027"/>
              <a:gd name="connsiteY66" fmla="*/ 489498 h 1416424"/>
              <a:gd name="connsiteX67" fmla="*/ 3344449 w 3382027"/>
              <a:gd name="connsiteY67" fmla="*/ 451920 h 1416424"/>
              <a:gd name="connsiteX68" fmla="*/ 3294345 w 3382027"/>
              <a:gd name="connsiteY68" fmla="*/ 389290 h 1416424"/>
              <a:gd name="connsiteX69" fmla="*/ 3219189 w 3382027"/>
              <a:gd name="connsiteY69" fmla="*/ 326660 h 1416424"/>
              <a:gd name="connsiteX70" fmla="*/ 3181611 w 3382027"/>
              <a:gd name="connsiteY70" fmla="*/ 314134 h 1416424"/>
              <a:gd name="connsiteX71" fmla="*/ 3169085 w 3382027"/>
              <a:gd name="connsiteY71" fmla="*/ 276556 h 1416424"/>
              <a:gd name="connsiteX72" fmla="*/ 3131507 w 3382027"/>
              <a:gd name="connsiteY72" fmla="*/ 264030 h 1416424"/>
              <a:gd name="connsiteX73" fmla="*/ 3031299 w 3382027"/>
              <a:gd name="connsiteY73" fmla="*/ 226452 h 1416424"/>
              <a:gd name="connsiteX74" fmla="*/ 2993720 w 3382027"/>
              <a:gd name="connsiteY74" fmla="*/ 201400 h 1416424"/>
              <a:gd name="connsiteX75" fmla="*/ 2956142 w 3382027"/>
              <a:gd name="connsiteY75" fmla="*/ 188874 h 1416424"/>
              <a:gd name="connsiteX76" fmla="*/ 2943616 w 3382027"/>
              <a:gd name="connsiteY76" fmla="*/ 151296 h 1416424"/>
              <a:gd name="connsiteX77" fmla="*/ 2931090 w 3382027"/>
              <a:gd name="connsiteY77" fmla="*/ 63613 h 1416424"/>
              <a:gd name="connsiteX78" fmla="*/ 2855934 w 3382027"/>
              <a:gd name="connsiteY78" fmla="*/ 26035 h 1416424"/>
              <a:gd name="connsiteX79" fmla="*/ 2818356 w 3382027"/>
              <a:gd name="connsiteY79" fmla="*/ 983 h 1416424"/>
              <a:gd name="connsiteX80" fmla="*/ 2755726 w 3382027"/>
              <a:gd name="connsiteY80" fmla="*/ 13509 h 1416424"/>
              <a:gd name="connsiteX81" fmla="*/ 2718148 w 3382027"/>
              <a:gd name="connsiteY81" fmla="*/ 368 h 1416424"/>
              <a:gd name="connsiteX82" fmla="*/ 2651840 w 3382027"/>
              <a:gd name="connsiteY82" fmla="*/ 4329 h 1416424"/>
              <a:gd name="connsiteX0" fmla="*/ 2651840 w 3382027"/>
              <a:gd name="connsiteY0" fmla="*/ 4329 h 1416424"/>
              <a:gd name="connsiteX1" fmla="*/ 2588848 w 3382027"/>
              <a:gd name="connsiteY1" fmla="*/ 11663 h 1416424"/>
              <a:gd name="connsiteX2" fmla="*/ 2535791 w 3382027"/>
              <a:gd name="connsiteY2" fmla="*/ 2802 h 1416424"/>
              <a:gd name="connsiteX3" fmla="*/ 2308852 w 3382027"/>
              <a:gd name="connsiteY3" fmla="*/ 22047 h 1416424"/>
              <a:gd name="connsiteX4" fmla="*/ 2254685 w 3382027"/>
              <a:gd name="connsiteY4" fmla="*/ 151296 h 1416424"/>
              <a:gd name="connsiteX5" fmla="*/ 2217107 w 3382027"/>
              <a:gd name="connsiteY5" fmla="*/ 163822 h 1416424"/>
              <a:gd name="connsiteX6" fmla="*/ 2192055 w 3382027"/>
              <a:gd name="connsiteY6" fmla="*/ 201400 h 1416424"/>
              <a:gd name="connsiteX7" fmla="*/ 2129425 w 3382027"/>
              <a:gd name="connsiteY7" fmla="*/ 251504 h 1416424"/>
              <a:gd name="connsiteX8" fmla="*/ 2116899 w 3382027"/>
              <a:gd name="connsiteY8" fmla="*/ 376764 h 1416424"/>
              <a:gd name="connsiteX9" fmla="*/ 2079320 w 3382027"/>
              <a:gd name="connsiteY9" fmla="*/ 389290 h 1416424"/>
              <a:gd name="connsiteX10" fmla="*/ 2004164 w 3382027"/>
              <a:gd name="connsiteY10" fmla="*/ 426868 h 1416424"/>
              <a:gd name="connsiteX11" fmla="*/ 1453019 w 3382027"/>
              <a:gd name="connsiteY11" fmla="*/ 389290 h 1416424"/>
              <a:gd name="connsiteX12" fmla="*/ 914400 w 3382027"/>
              <a:gd name="connsiteY12" fmla="*/ 376764 h 1416424"/>
              <a:gd name="connsiteX13" fmla="*/ 764088 w 3382027"/>
              <a:gd name="connsiteY13" fmla="*/ 364238 h 1416424"/>
              <a:gd name="connsiteX14" fmla="*/ 588723 w 3382027"/>
              <a:gd name="connsiteY14" fmla="*/ 339186 h 1416424"/>
              <a:gd name="connsiteX15" fmla="*/ 363255 w 3382027"/>
              <a:gd name="connsiteY15" fmla="*/ 351712 h 1416424"/>
              <a:gd name="connsiteX16" fmla="*/ 325677 w 3382027"/>
              <a:gd name="connsiteY16" fmla="*/ 364238 h 1416424"/>
              <a:gd name="connsiteX17" fmla="*/ 275572 w 3382027"/>
              <a:gd name="connsiteY17" fmla="*/ 376764 h 1416424"/>
              <a:gd name="connsiteX18" fmla="*/ 237994 w 3382027"/>
              <a:gd name="connsiteY18" fmla="*/ 401816 h 1416424"/>
              <a:gd name="connsiteX19" fmla="*/ 225468 w 3382027"/>
              <a:gd name="connsiteY19" fmla="*/ 439394 h 1416424"/>
              <a:gd name="connsiteX20" fmla="*/ 187890 w 3382027"/>
              <a:gd name="connsiteY20" fmla="*/ 451920 h 1416424"/>
              <a:gd name="connsiteX21" fmla="*/ 150312 w 3382027"/>
              <a:gd name="connsiteY21" fmla="*/ 476972 h 1416424"/>
              <a:gd name="connsiteX22" fmla="*/ 100208 w 3382027"/>
              <a:gd name="connsiteY22" fmla="*/ 589707 h 1416424"/>
              <a:gd name="connsiteX23" fmla="*/ 125260 w 3382027"/>
              <a:gd name="connsiteY23" fmla="*/ 677389 h 1416424"/>
              <a:gd name="connsiteX24" fmla="*/ 150312 w 3382027"/>
              <a:gd name="connsiteY24" fmla="*/ 752545 h 1416424"/>
              <a:gd name="connsiteX25" fmla="*/ 225468 w 3382027"/>
              <a:gd name="connsiteY25" fmla="*/ 790123 h 1416424"/>
              <a:gd name="connsiteX26" fmla="*/ 237994 w 3382027"/>
              <a:gd name="connsiteY26" fmla="*/ 827701 h 1416424"/>
              <a:gd name="connsiteX27" fmla="*/ 175364 w 3382027"/>
              <a:gd name="connsiteY27" fmla="*/ 877805 h 1416424"/>
              <a:gd name="connsiteX28" fmla="*/ 100208 w 3382027"/>
              <a:gd name="connsiteY28" fmla="*/ 890331 h 1416424"/>
              <a:gd name="connsiteX29" fmla="*/ 0 w 3382027"/>
              <a:gd name="connsiteY29" fmla="*/ 978013 h 1416424"/>
              <a:gd name="connsiteX30" fmla="*/ 12526 w 3382027"/>
              <a:gd name="connsiteY30" fmla="*/ 1028118 h 1416424"/>
              <a:gd name="connsiteX31" fmla="*/ 25052 w 3382027"/>
              <a:gd name="connsiteY31" fmla="*/ 1065696 h 1416424"/>
              <a:gd name="connsiteX32" fmla="*/ 100208 w 3382027"/>
              <a:gd name="connsiteY32" fmla="*/ 1090748 h 1416424"/>
              <a:gd name="connsiteX33" fmla="*/ 137786 w 3382027"/>
              <a:gd name="connsiteY33" fmla="*/ 1103274 h 1416424"/>
              <a:gd name="connsiteX34" fmla="*/ 200416 w 3382027"/>
              <a:gd name="connsiteY34" fmla="*/ 1128326 h 1416424"/>
              <a:gd name="connsiteX35" fmla="*/ 338203 w 3382027"/>
              <a:gd name="connsiteY35" fmla="*/ 1140852 h 1416424"/>
              <a:gd name="connsiteX36" fmla="*/ 1077238 w 3382027"/>
              <a:gd name="connsiteY36" fmla="*/ 1153378 h 1416424"/>
              <a:gd name="connsiteX37" fmla="*/ 1164920 w 3382027"/>
              <a:gd name="connsiteY37" fmla="*/ 1178430 h 1416424"/>
              <a:gd name="connsiteX38" fmla="*/ 1302707 w 3382027"/>
              <a:gd name="connsiteY38" fmla="*/ 1216008 h 1416424"/>
              <a:gd name="connsiteX39" fmla="*/ 1327759 w 3382027"/>
              <a:gd name="connsiteY39" fmla="*/ 1291164 h 1416424"/>
              <a:gd name="connsiteX40" fmla="*/ 1365337 w 3382027"/>
              <a:gd name="connsiteY40" fmla="*/ 1391372 h 1416424"/>
              <a:gd name="connsiteX41" fmla="*/ 1402915 w 3382027"/>
              <a:gd name="connsiteY41" fmla="*/ 1416424 h 1416424"/>
              <a:gd name="connsiteX42" fmla="*/ 2066794 w 3382027"/>
              <a:gd name="connsiteY42" fmla="*/ 1391372 h 1416424"/>
              <a:gd name="connsiteX43" fmla="*/ 2104372 w 3382027"/>
              <a:gd name="connsiteY43" fmla="*/ 1378846 h 1416424"/>
              <a:gd name="connsiteX44" fmla="*/ 2154477 w 3382027"/>
              <a:gd name="connsiteY44" fmla="*/ 1366320 h 1416424"/>
              <a:gd name="connsiteX45" fmla="*/ 2229633 w 3382027"/>
              <a:gd name="connsiteY45" fmla="*/ 1328742 h 1416424"/>
              <a:gd name="connsiteX46" fmla="*/ 2279737 w 3382027"/>
              <a:gd name="connsiteY46" fmla="*/ 1303690 h 1416424"/>
              <a:gd name="connsiteX47" fmla="*/ 2317315 w 3382027"/>
              <a:gd name="connsiteY47" fmla="*/ 1291164 h 1416424"/>
              <a:gd name="connsiteX48" fmla="*/ 2379945 w 3382027"/>
              <a:gd name="connsiteY48" fmla="*/ 1253586 h 1416424"/>
              <a:gd name="connsiteX49" fmla="*/ 2455101 w 3382027"/>
              <a:gd name="connsiteY49" fmla="*/ 1241060 h 1416424"/>
              <a:gd name="connsiteX50" fmla="*/ 2517731 w 3382027"/>
              <a:gd name="connsiteY50" fmla="*/ 1228534 h 1416424"/>
              <a:gd name="connsiteX51" fmla="*/ 2617940 w 3382027"/>
              <a:gd name="connsiteY51" fmla="*/ 1165904 h 1416424"/>
              <a:gd name="connsiteX52" fmla="*/ 2705622 w 3382027"/>
              <a:gd name="connsiteY52" fmla="*/ 1140852 h 1416424"/>
              <a:gd name="connsiteX53" fmla="*/ 2755726 w 3382027"/>
              <a:gd name="connsiteY53" fmla="*/ 1115800 h 1416424"/>
              <a:gd name="connsiteX54" fmla="*/ 2918564 w 3382027"/>
              <a:gd name="connsiteY54" fmla="*/ 1078222 h 1416424"/>
              <a:gd name="connsiteX55" fmla="*/ 2968668 w 3382027"/>
              <a:gd name="connsiteY55" fmla="*/ 1040644 h 1416424"/>
              <a:gd name="connsiteX56" fmla="*/ 3006246 w 3382027"/>
              <a:gd name="connsiteY56" fmla="*/ 1015592 h 1416424"/>
              <a:gd name="connsiteX57" fmla="*/ 3031299 w 3382027"/>
              <a:gd name="connsiteY57" fmla="*/ 990539 h 1416424"/>
              <a:gd name="connsiteX58" fmla="*/ 3081403 w 3382027"/>
              <a:gd name="connsiteY58" fmla="*/ 952961 h 1416424"/>
              <a:gd name="connsiteX59" fmla="*/ 3118981 w 3382027"/>
              <a:gd name="connsiteY59" fmla="*/ 915383 h 1416424"/>
              <a:gd name="connsiteX60" fmla="*/ 3156559 w 3382027"/>
              <a:gd name="connsiteY60" fmla="*/ 902857 h 1416424"/>
              <a:gd name="connsiteX61" fmla="*/ 3231715 w 3382027"/>
              <a:gd name="connsiteY61" fmla="*/ 827701 h 1416424"/>
              <a:gd name="connsiteX62" fmla="*/ 3319397 w 3382027"/>
              <a:gd name="connsiteY62" fmla="*/ 740019 h 1416424"/>
              <a:gd name="connsiteX63" fmla="*/ 3344449 w 3382027"/>
              <a:gd name="connsiteY63" fmla="*/ 689915 h 1416424"/>
              <a:gd name="connsiteX64" fmla="*/ 3369501 w 3382027"/>
              <a:gd name="connsiteY64" fmla="*/ 652337 h 1416424"/>
              <a:gd name="connsiteX65" fmla="*/ 3382027 w 3382027"/>
              <a:gd name="connsiteY65" fmla="*/ 614759 h 1416424"/>
              <a:gd name="connsiteX66" fmla="*/ 3369501 w 3382027"/>
              <a:gd name="connsiteY66" fmla="*/ 489498 h 1416424"/>
              <a:gd name="connsiteX67" fmla="*/ 3344449 w 3382027"/>
              <a:gd name="connsiteY67" fmla="*/ 451920 h 1416424"/>
              <a:gd name="connsiteX68" fmla="*/ 3294345 w 3382027"/>
              <a:gd name="connsiteY68" fmla="*/ 389290 h 1416424"/>
              <a:gd name="connsiteX69" fmla="*/ 3219189 w 3382027"/>
              <a:gd name="connsiteY69" fmla="*/ 326660 h 1416424"/>
              <a:gd name="connsiteX70" fmla="*/ 3181611 w 3382027"/>
              <a:gd name="connsiteY70" fmla="*/ 314134 h 1416424"/>
              <a:gd name="connsiteX71" fmla="*/ 3169085 w 3382027"/>
              <a:gd name="connsiteY71" fmla="*/ 276556 h 1416424"/>
              <a:gd name="connsiteX72" fmla="*/ 3131507 w 3382027"/>
              <a:gd name="connsiteY72" fmla="*/ 264030 h 1416424"/>
              <a:gd name="connsiteX73" fmla="*/ 3031299 w 3382027"/>
              <a:gd name="connsiteY73" fmla="*/ 226452 h 1416424"/>
              <a:gd name="connsiteX74" fmla="*/ 2993720 w 3382027"/>
              <a:gd name="connsiteY74" fmla="*/ 201400 h 1416424"/>
              <a:gd name="connsiteX75" fmla="*/ 2956142 w 3382027"/>
              <a:gd name="connsiteY75" fmla="*/ 188874 h 1416424"/>
              <a:gd name="connsiteX76" fmla="*/ 2943616 w 3382027"/>
              <a:gd name="connsiteY76" fmla="*/ 151296 h 1416424"/>
              <a:gd name="connsiteX77" fmla="*/ 2931090 w 3382027"/>
              <a:gd name="connsiteY77" fmla="*/ 63613 h 1416424"/>
              <a:gd name="connsiteX78" fmla="*/ 2855934 w 3382027"/>
              <a:gd name="connsiteY78" fmla="*/ 26035 h 1416424"/>
              <a:gd name="connsiteX79" fmla="*/ 2818356 w 3382027"/>
              <a:gd name="connsiteY79" fmla="*/ 983 h 1416424"/>
              <a:gd name="connsiteX80" fmla="*/ 2755726 w 3382027"/>
              <a:gd name="connsiteY80" fmla="*/ 13509 h 1416424"/>
              <a:gd name="connsiteX81" fmla="*/ 2718148 w 3382027"/>
              <a:gd name="connsiteY81" fmla="*/ 368 h 1416424"/>
              <a:gd name="connsiteX82" fmla="*/ 2651840 w 3382027"/>
              <a:gd name="connsiteY82" fmla="*/ 4329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382027" h="1416424">
                <a:moveTo>
                  <a:pt x="2651840" y="4329"/>
                </a:moveTo>
                <a:cubicBezTo>
                  <a:pt x="2630290" y="6211"/>
                  <a:pt x="2608189" y="11917"/>
                  <a:pt x="2588848" y="11663"/>
                </a:cubicBezTo>
                <a:cubicBezTo>
                  <a:pt x="2569507" y="11409"/>
                  <a:pt x="2582457" y="1071"/>
                  <a:pt x="2535791" y="2802"/>
                </a:cubicBezTo>
                <a:cubicBezTo>
                  <a:pt x="2489125" y="4533"/>
                  <a:pt x="2355703" y="-2702"/>
                  <a:pt x="2308852" y="22047"/>
                </a:cubicBezTo>
                <a:cubicBezTo>
                  <a:pt x="2262001" y="46796"/>
                  <a:pt x="2269976" y="127667"/>
                  <a:pt x="2254685" y="151296"/>
                </a:cubicBezTo>
                <a:cubicBezTo>
                  <a:pt x="2239394" y="174925"/>
                  <a:pt x="2229633" y="159647"/>
                  <a:pt x="2217107" y="163822"/>
                </a:cubicBezTo>
                <a:cubicBezTo>
                  <a:pt x="2208756" y="176348"/>
                  <a:pt x="2204581" y="193049"/>
                  <a:pt x="2192055" y="201400"/>
                </a:cubicBezTo>
                <a:cubicBezTo>
                  <a:pt x="2117907" y="250832"/>
                  <a:pt x="2156011" y="171745"/>
                  <a:pt x="2129425" y="251504"/>
                </a:cubicBezTo>
                <a:cubicBezTo>
                  <a:pt x="2125250" y="293257"/>
                  <a:pt x="2131239" y="337329"/>
                  <a:pt x="2116899" y="376764"/>
                </a:cubicBezTo>
                <a:cubicBezTo>
                  <a:pt x="2112387" y="389173"/>
                  <a:pt x="2091130" y="383385"/>
                  <a:pt x="2079320" y="389290"/>
                </a:cubicBezTo>
                <a:cubicBezTo>
                  <a:pt x="1982188" y="437855"/>
                  <a:pt x="2098621" y="395382"/>
                  <a:pt x="2004164" y="426868"/>
                </a:cubicBezTo>
                <a:cubicBezTo>
                  <a:pt x="1769565" y="407318"/>
                  <a:pt x="1679788" y="396489"/>
                  <a:pt x="1453019" y="389290"/>
                </a:cubicBezTo>
                <a:lnTo>
                  <a:pt x="914400" y="376764"/>
                </a:lnTo>
                <a:cubicBezTo>
                  <a:pt x="864296" y="372589"/>
                  <a:pt x="814034" y="370001"/>
                  <a:pt x="764088" y="364238"/>
                </a:cubicBezTo>
                <a:cubicBezTo>
                  <a:pt x="705429" y="357470"/>
                  <a:pt x="647743" y="341030"/>
                  <a:pt x="588723" y="339186"/>
                </a:cubicBezTo>
                <a:cubicBezTo>
                  <a:pt x="513488" y="336835"/>
                  <a:pt x="438411" y="347537"/>
                  <a:pt x="363255" y="351712"/>
                </a:cubicBezTo>
                <a:cubicBezTo>
                  <a:pt x="350729" y="355887"/>
                  <a:pt x="338373" y="360611"/>
                  <a:pt x="325677" y="364238"/>
                </a:cubicBezTo>
                <a:cubicBezTo>
                  <a:pt x="309124" y="368967"/>
                  <a:pt x="291396" y="369982"/>
                  <a:pt x="275572" y="376764"/>
                </a:cubicBezTo>
                <a:cubicBezTo>
                  <a:pt x="261735" y="382694"/>
                  <a:pt x="250520" y="393465"/>
                  <a:pt x="237994" y="401816"/>
                </a:cubicBezTo>
                <a:cubicBezTo>
                  <a:pt x="233819" y="414342"/>
                  <a:pt x="234804" y="430058"/>
                  <a:pt x="225468" y="439394"/>
                </a:cubicBezTo>
                <a:cubicBezTo>
                  <a:pt x="216132" y="448730"/>
                  <a:pt x="199700" y="446015"/>
                  <a:pt x="187890" y="451920"/>
                </a:cubicBezTo>
                <a:cubicBezTo>
                  <a:pt x="174425" y="458653"/>
                  <a:pt x="162838" y="468621"/>
                  <a:pt x="150312" y="476972"/>
                </a:cubicBezTo>
                <a:cubicBezTo>
                  <a:pt x="120499" y="566411"/>
                  <a:pt x="139908" y="530157"/>
                  <a:pt x="100208" y="589707"/>
                </a:cubicBezTo>
                <a:cubicBezTo>
                  <a:pt x="142304" y="715995"/>
                  <a:pt x="78075" y="520106"/>
                  <a:pt x="125260" y="677389"/>
                </a:cubicBezTo>
                <a:cubicBezTo>
                  <a:pt x="132848" y="702682"/>
                  <a:pt x="125260" y="744194"/>
                  <a:pt x="150312" y="752545"/>
                </a:cubicBezTo>
                <a:cubicBezTo>
                  <a:pt x="202172" y="769832"/>
                  <a:pt x="176904" y="757747"/>
                  <a:pt x="225468" y="790123"/>
                </a:cubicBezTo>
                <a:cubicBezTo>
                  <a:pt x="229643" y="802649"/>
                  <a:pt x="237994" y="814497"/>
                  <a:pt x="237994" y="827701"/>
                </a:cubicBezTo>
                <a:cubicBezTo>
                  <a:pt x="237994" y="875604"/>
                  <a:pt x="214847" y="869908"/>
                  <a:pt x="175364" y="877805"/>
                </a:cubicBezTo>
                <a:cubicBezTo>
                  <a:pt x="150460" y="882786"/>
                  <a:pt x="125260" y="886156"/>
                  <a:pt x="100208" y="890331"/>
                </a:cubicBezTo>
                <a:cubicBezTo>
                  <a:pt x="12526" y="948786"/>
                  <a:pt x="41753" y="915383"/>
                  <a:pt x="0" y="978013"/>
                </a:cubicBezTo>
                <a:cubicBezTo>
                  <a:pt x="4175" y="994715"/>
                  <a:pt x="7797" y="1011565"/>
                  <a:pt x="12526" y="1028118"/>
                </a:cubicBezTo>
                <a:cubicBezTo>
                  <a:pt x="16153" y="1040814"/>
                  <a:pt x="14308" y="1058022"/>
                  <a:pt x="25052" y="1065696"/>
                </a:cubicBezTo>
                <a:cubicBezTo>
                  <a:pt x="46540" y="1081045"/>
                  <a:pt x="75156" y="1082397"/>
                  <a:pt x="100208" y="1090748"/>
                </a:cubicBezTo>
                <a:cubicBezTo>
                  <a:pt x="112734" y="1094923"/>
                  <a:pt x="125527" y="1098370"/>
                  <a:pt x="137786" y="1103274"/>
                </a:cubicBezTo>
                <a:cubicBezTo>
                  <a:pt x="158663" y="1111625"/>
                  <a:pt x="178316" y="1124182"/>
                  <a:pt x="200416" y="1128326"/>
                </a:cubicBezTo>
                <a:cubicBezTo>
                  <a:pt x="245744" y="1136825"/>
                  <a:pt x="292103" y="1139535"/>
                  <a:pt x="338203" y="1140852"/>
                </a:cubicBezTo>
                <a:cubicBezTo>
                  <a:pt x="584483" y="1147889"/>
                  <a:pt x="830893" y="1149203"/>
                  <a:pt x="1077238" y="1153378"/>
                </a:cubicBezTo>
                <a:cubicBezTo>
                  <a:pt x="1106465" y="1161729"/>
                  <a:pt x="1135113" y="1172469"/>
                  <a:pt x="1164920" y="1178430"/>
                </a:cubicBezTo>
                <a:cubicBezTo>
                  <a:pt x="1298573" y="1205160"/>
                  <a:pt x="1228844" y="1166766"/>
                  <a:pt x="1302707" y="1216008"/>
                </a:cubicBezTo>
                <a:cubicBezTo>
                  <a:pt x="1311058" y="1241060"/>
                  <a:pt x="1322580" y="1265270"/>
                  <a:pt x="1327759" y="1291164"/>
                </a:cubicBezTo>
                <a:cubicBezTo>
                  <a:pt x="1336721" y="1335975"/>
                  <a:pt x="1333083" y="1359118"/>
                  <a:pt x="1365337" y="1391372"/>
                </a:cubicBezTo>
                <a:cubicBezTo>
                  <a:pt x="1375982" y="1402017"/>
                  <a:pt x="1390389" y="1408073"/>
                  <a:pt x="1402915" y="1416424"/>
                </a:cubicBezTo>
                <a:lnTo>
                  <a:pt x="2066794" y="1391372"/>
                </a:lnTo>
                <a:cubicBezTo>
                  <a:pt x="2079979" y="1390666"/>
                  <a:pt x="2091676" y="1382473"/>
                  <a:pt x="2104372" y="1378846"/>
                </a:cubicBezTo>
                <a:cubicBezTo>
                  <a:pt x="2120925" y="1374117"/>
                  <a:pt x="2137775" y="1370495"/>
                  <a:pt x="2154477" y="1366320"/>
                </a:cubicBezTo>
                <a:cubicBezTo>
                  <a:pt x="2226693" y="1318176"/>
                  <a:pt x="2157029" y="1359858"/>
                  <a:pt x="2229633" y="1328742"/>
                </a:cubicBezTo>
                <a:cubicBezTo>
                  <a:pt x="2246796" y="1321386"/>
                  <a:pt x="2262574" y="1311046"/>
                  <a:pt x="2279737" y="1303690"/>
                </a:cubicBezTo>
                <a:cubicBezTo>
                  <a:pt x="2291873" y="1298489"/>
                  <a:pt x="2305505" y="1297069"/>
                  <a:pt x="2317315" y="1291164"/>
                </a:cubicBezTo>
                <a:cubicBezTo>
                  <a:pt x="2339091" y="1280276"/>
                  <a:pt x="2357065" y="1261906"/>
                  <a:pt x="2379945" y="1253586"/>
                </a:cubicBezTo>
                <a:cubicBezTo>
                  <a:pt x="2403813" y="1244907"/>
                  <a:pt x="2430113" y="1245603"/>
                  <a:pt x="2455101" y="1241060"/>
                </a:cubicBezTo>
                <a:cubicBezTo>
                  <a:pt x="2476048" y="1237252"/>
                  <a:pt x="2496854" y="1232709"/>
                  <a:pt x="2517731" y="1228534"/>
                </a:cubicBezTo>
                <a:cubicBezTo>
                  <a:pt x="2541315" y="1212812"/>
                  <a:pt x="2597793" y="1174298"/>
                  <a:pt x="2617940" y="1165904"/>
                </a:cubicBezTo>
                <a:cubicBezTo>
                  <a:pt x="2645999" y="1154213"/>
                  <a:pt x="2677055" y="1151240"/>
                  <a:pt x="2705622" y="1140852"/>
                </a:cubicBezTo>
                <a:cubicBezTo>
                  <a:pt x="2723170" y="1134471"/>
                  <a:pt x="2738389" y="1122735"/>
                  <a:pt x="2755726" y="1115800"/>
                </a:cubicBezTo>
                <a:cubicBezTo>
                  <a:pt x="2832145" y="1085233"/>
                  <a:pt x="2834644" y="1090211"/>
                  <a:pt x="2918564" y="1078222"/>
                </a:cubicBezTo>
                <a:cubicBezTo>
                  <a:pt x="2935265" y="1065696"/>
                  <a:pt x="2951680" y="1052778"/>
                  <a:pt x="2968668" y="1040644"/>
                </a:cubicBezTo>
                <a:cubicBezTo>
                  <a:pt x="2980918" y="1031894"/>
                  <a:pt x="2994491" y="1024996"/>
                  <a:pt x="3006246" y="1015592"/>
                </a:cubicBezTo>
                <a:cubicBezTo>
                  <a:pt x="3015468" y="1008214"/>
                  <a:pt x="3022226" y="998100"/>
                  <a:pt x="3031299" y="990539"/>
                </a:cubicBezTo>
                <a:cubicBezTo>
                  <a:pt x="3047337" y="977174"/>
                  <a:pt x="3065552" y="966547"/>
                  <a:pt x="3081403" y="952961"/>
                </a:cubicBezTo>
                <a:cubicBezTo>
                  <a:pt x="3094853" y="941433"/>
                  <a:pt x="3104242" y="925209"/>
                  <a:pt x="3118981" y="915383"/>
                </a:cubicBezTo>
                <a:cubicBezTo>
                  <a:pt x="3129967" y="908059"/>
                  <a:pt x="3144033" y="907032"/>
                  <a:pt x="3156559" y="902857"/>
                </a:cubicBezTo>
                <a:cubicBezTo>
                  <a:pt x="3279369" y="739110"/>
                  <a:pt x="3121818" y="937598"/>
                  <a:pt x="3231715" y="827701"/>
                </a:cubicBezTo>
                <a:cubicBezTo>
                  <a:pt x="3335855" y="723561"/>
                  <a:pt x="3234442" y="796655"/>
                  <a:pt x="3319397" y="740019"/>
                </a:cubicBezTo>
                <a:cubicBezTo>
                  <a:pt x="3327748" y="723318"/>
                  <a:pt x="3335185" y="706127"/>
                  <a:pt x="3344449" y="689915"/>
                </a:cubicBezTo>
                <a:cubicBezTo>
                  <a:pt x="3351918" y="676844"/>
                  <a:pt x="3362768" y="665802"/>
                  <a:pt x="3369501" y="652337"/>
                </a:cubicBezTo>
                <a:cubicBezTo>
                  <a:pt x="3375406" y="640527"/>
                  <a:pt x="3377852" y="627285"/>
                  <a:pt x="3382027" y="614759"/>
                </a:cubicBezTo>
                <a:cubicBezTo>
                  <a:pt x="3377852" y="573005"/>
                  <a:pt x="3378936" y="530385"/>
                  <a:pt x="3369501" y="489498"/>
                </a:cubicBezTo>
                <a:cubicBezTo>
                  <a:pt x="3366116" y="474829"/>
                  <a:pt x="3353482" y="463964"/>
                  <a:pt x="3344449" y="451920"/>
                </a:cubicBezTo>
                <a:cubicBezTo>
                  <a:pt x="3328408" y="430532"/>
                  <a:pt x="3311950" y="409410"/>
                  <a:pt x="3294345" y="389290"/>
                </a:cubicBezTo>
                <a:cubicBezTo>
                  <a:pt x="3272799" y="364666"/>
                  <a:pt x="3248836" y="341483"/>
                  <a:pt x="3219189" y="326660"/>
                </a:cubicBezTo>
                <a:cubicBezTo>
                  <a:pt x="3207379" y="320755"/>
                  <a:pt x="3194137" y="318309"/>
                  <a:pt x="3181611" y="314134"/>
                </a:cubicBezTo>
                <a:cubicBezTo>
                  <a:pt x="3177436" y="301608"/>
                  <a:pt x="3178421" y="285892"/>
                  <a:pt x="3169085" y="276556"/>
                </a:cubicBezTo>
                <a:cubicBezTo>
                  <a:pt x="3159749" y="267220"/>
                  <a:pt x="3143643" y="269231"/>
                  <a:pt x="3131507" y="264030"/>
                </a:cubicBezTo>
                <a:cubicBezTo>
                  <a:pt x="3039804" y="224729"/>
                  <a:pt x="3123674" y="249546"/>
                  <a:pt x="3031299" y="226452"/>
                </a:cubicBezTo>
                <a:cubicBezTo>
                  <a:pt x="3018773" y="218101"/>
                  <a:pt x="3007185" y="208133"/>
                  <a:pt x="2993720" y="201400"/>
                </a:cubicBezTo>
                <a:cubicBezTo>
                  <a:pt x="2981910" y="195495"/>
                  <a:pt x="2965478" y="198210"/>
                  <a:pt x="2956142" y="188874"/>
                </a:cubicBezTo>
                <a:cubicBezTo>
                  <a:pt x="2946806" y="179538"/>
                  <a:pt x="2947791" y="163822"/>
                  <a:pt x="2943616" y="151296"/>
                </a:cubicBezTo>
                <a:cubicBezTo>
                  <a:pt x="2939441" y="122068"/>
                  <a:pt x="2943081" y="90593"/>
                  <a:pt x="2931090" y="63613"/>
                </a:cubicBezTo>
                <a:cubicBezTo>
                  <a:pt x="2920834" y="40536"/>
                  <a:pt x="2874196" y="35166"/>
                  <a:pt x="2855934" y="26035"/>
                </a:cubicBezTo>
                <a:cubicBezTo>
                  <a:pt x="2842469" y="19302"/>
                  <a:pt x="2830882" y="9334"/>
                  <a:pt x="2818356" y="983"/>
                </a:cubicBezTo>
                <a:cubicBezTo>
                  <a:pt x="2797479" y="5158"/>
                  <a:pt x="2776380" y="8345"/>
                  <a:pt x="2755726" y="13509"/>
                </a:cubicBezTo>
                <a:cubicBezTo>
                  <a:pt x="2742917" y="16711"/>
                  <a:pt x="2735462" y="1898"/>
                  <a:pt x="2718148" y="368"/>
                </a:cubicBezTo>
                <a:cubicBezTo>
                  <a:pt x="2700834" y="-1162"/>
                  <a:pt x="2673390" y="2447"/>
                  <a:pt x="2651840" y="4329"/>
                </a:cubicBezTo>
                <a:close/>
              </a:path>
            </a:pathLst>
          </a:custGeom>
          <a:blipFill dpi="0" rotWithShape="1">
            <a:blip r:embed="rId4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 18"/>
          <p:cNvSpPr/>
          <p:nvPr/>
        </p:nvSpPr>
        <p:spPr>
          <a:xfrm>
            <a:off x="2250308" y="1939191"/>
            <a:ext cx="2632892" cy="1991362"/>
          </a:xfrm>
          <a:custGeom>
            <a:avLst/>
            <a:gdLst>
              <a:gd name="connsiteX0" fmla="*/ 965489 w 2230618"/>
              <a:gd name="connsiteY0" fmla="*/ 150312 h 1127511"/>
              <a:gd name="connsiteX1" fmla="*/ 965489 w 2230618"/>
              <a:gd name="connsiteY1" fmla="*/ 150312 h 1127511"/>
              <a:gd name="connsiteX2" fmla="*/ 1090750 w 2230618"/>
              <a:gd name="connsiteY2" fmla="*/ 112734 h 1127511"/>
              <a:gd name="connsiteX3" fmla="*/ 1140854 w 2230618"/>
              <a:gd name="connsiteY3" fmla="*/ 100208 h 1127511"/>
              <a:gd name="connsiteX4" fmla="*/ 1203484 w 2230618"/>
              <a:gd name="connsiteY4" fmla="*/ 75156 h 1127511"/>
              <a:gd name="connsiteX5" fmla="*/ 1278640 w 2230618"/>
              <a:gd name="connsiteY5" fmla="*/ 62630 h 1127511"/>
              <a:gd name="connsiteX6" fmla="*/ 1353796 w 2230618"/>
              <a:gd name="connsiteY6" fmla="*/ 37578 h 1127511"/>
              <a:gd name="connsiteX7" fmla="*/ 1479057 w 2230618"/>
              <a:gd name="connsiteY7" fmla="*/ 25052 h 1127511"/>
              <a:gd name="connsiteX8" fmla="*/ 1566739 w 2230618"/>
              <a:gd name="connsiteY8" fmla="*/ 0 h 1127511"/>
              <a:gd name="connsiteX9" fmla="*/ 1779681 w 2230618"/>
              <a:gd name="connsiteY9" fmla="*/ 37578 h 1127511"/>
              <a:gd name="connsiteX10" fmla="*/ 1817259 w 2230618"/>
              <a:gd name="connsiteY10" fmla="*/ 125260 h 1127511"/>
              <a:gd name="connsiteX11" fmla="*/ 1842311 w 2230618"/>
              <a:gd name="connsiteY11" fmla="*/ 263046 h 1127511"/>
              <a:gd name="connsiteX12" fmla="*/ 1854837 w 2230618"/>
              <a:gd name="connsiteY12" fmla="*/ 300624 h 1127511"/>
              <a:gd name="connsiteX13" fmla="*/ 1967572 w 2230618"/>
              <a:gd name="connsiteY13" fmla="*/ 388306 h 1127511"/>
              <a:gd name="connsiteX14" fmla="*/ 2092832 w 2230618"/>
              <a:gd name="connsiteY14" fmla="*/ 475989 h 1127511"/>
              <a:gd name="connsiteX15" fmla="*/ 2130410 w 2230618"/>
              <a:gd name="connsiteY15" fmla="*/ 488515 h 1127511"/>
              <a:gd name="connsiteX16" fmla="*/ 2167988 w 2230618"/>
              <a:gd name="connsiteY16" fmla="*/ 526093 h 1127511"/>
              <a:gd name="connsiteX17" fmla="*/ 2230618 w 2230618"/>
              <a:gd name="connsiteY17" fmla="*/ 576197 h 1127511"/>
              <a:gd name="connsiteX18" fmla="*/ 2205566 w 2230618"/>
              <a:gd name="connsiteY18" fmla="*/ 663879 h 1127511"/>
              <a:gd name="connsiteX19" fmla="*/ 2117884 w 2230618"/>
              <a:gd name="connsiteY19" fmla="*/ 739035 h 1127511"/>
              <a:gd name="connsiteX20" fmla="*/ 1992624 w 2230618"/>
              <a:gd name="connsiteY20" fmla="*/ 764087 h 1127511"/>
              <a:gd name="connsiteX21" fmla="*/ 1879889 w 2230618"/>
              <a:gd name="connsiteY21" fmla="*/ 801665 h 1127511"/>
              <a:gd name="connsiteX22" fmla="*/ 1767155 w 2230618"/>
              <a:gd name="connsiteY22" fmla="*/ 851769 h 1127511"/>
              <a:gd name="connsiteX23" fmla="*/ 1754629 w 2230618"/>
              <a:gd name="connsiteY23" fmla="*/ 989556 h 1127511"/>
              <a:gd name="connsiteX24" fmla="*/ 1742103 w 2230618"/>
              <a:gd name="connsiteY24" fmla="*/ 1027134 h 1127511"/>
              <a:gd name="connsiteX25" fmla="*/ 1554213 w 2230618"/>
              <a:gd name="connsiteY25" fmla="*/ 1077238 h 1127511"/>
              <a:gd name="connsiteX26" fmla="*/ 927911 w 2230618"/>
              <a:gd name="connsiteY26" fmla="*/ 1102290 h 1127511"/>
              <a:gd name="connsiteX27" fmla="*/ 815177 w 2230618"/>
              <a:gd name="connsiteY27" fmla="*/ 1127342 h 1127511"/>
              <a:gd name="connsiteX28" fmla="*/ 740021 w 2230618"/>
              <a:gd name="connsiteY28" fmla="*/ 1114816 h 1127511"/>
              <a:gd name="connsiteX29" fmla="*/ 589709 w 2230618"/>
              <a:gd name="connsiteY29" fmla="*/ 1102290 h 1127511"/>
              <a:gd name="connsiteX30" fmla="*/ 552131 w 2230618"/>
              <a:gd name="connsiteY30" fmla="*/ 1089764 h 1127511"/>
              <a:gd name="connsiteX31" fmla="*/ 502026 w 2230618"/>
              <a:gd name="connsiteY31" fmla="*/ 1077238 h 1127511"/>
              <a:gd name="connsiteX32" fmla="*/ 464448 w 2230618"/>
              <a:gd name="connsiteY32" fmla="*/ 1052186 h 1127511"/>
              <a:gd name="connsiteX33" fmla="*/ 401818 w 2230618"/>
              <a:gd name="connsiteY33" fmla="*/ 1039660 h 1127511"/>
              <a:gd name="connsiteX34" fmla="*/ 326662 w 2230618"/>
              <a:gd name="connsiteY34" fmla="*/ 1002082 h 1127511"/>
              <a:gd name="connsiteX35" fmla="*/ 264032 w 2230618"/>
              <a:gd name="connsiteY35" fmla="*/ 889348 h 1127511"/>
              <a:gd name="connsiteX36" fmla="*/ 226454 w 2230618"/>
              <a:gd name="connsiteY36" fmla="*/ 864295 h 1127511"/>
              <a:gd name="connsiteX37" fmla="*/ 138772 w 2230618"/>
              <a:gd name="connsiteY37" fmla="*/ 776613 h 1127511"/>
              <a:gd name="connsiteX38" fmla="*/ 126246 w 2230618"/>
              <a:gd name="connsiteY38" fmla="*/ 739035 h 1127511"/>
              <a:gd name="connsiteX39" fmla="*/ 88668 w 2230618"/>
              <a:gd name="connsiteY39" fmla="*/ 713983 h 1127511"/>
              <a:gd name="connsiteX40" fmla="*/ 26037 w 2230618"/>
              <a:gd name="connsiteY40" fmla="*/ 676405 h 1127511"/>
              <a:gd name="connsiteX41" fmla="*/ 985 w 2230618"/>
              <a:gd name="connsiteY41" fmla="*/ 638827 h 1127511"/>
              <a:gd name="connsiteX42" fmla="*/ 13511 w 2230618"/>
              <a:gd name="connsiteY42" fmla="*/ 551145 h 1127511"/>
              <a:gd name="connsiteX43" fmla="*/ 88668 w 2230618"/>
              <a:gd name="connsiteY43" fmla="*/ 513567 h 1127511"/>
              <a:gd name="connsiteX44" fmla="*/ 201402 w 2230618"/>
              <a:gd name="connsiteY44" fmla="*/ 501041 h 1127511"/>
              <a:gd name="connsiteX45" fmla="*/ 264032 w 2230618"/>
              <a:gd name="connsiteY45" fmla="*/ 488515 h 1127511"/>
              <a:gd name="connsiteX46" fmla="*/ 326662 w 2230618"/>
              <a:gd name="connsiteY46" fmla="*/ 450937 h 1127511"/>
              <a:gd name="connsiteX47" fmla="*/ 364240 w 2230618"/>
              <a:gd name="connsiteY47" fmla="*/ 425885 h 1127511"/>
              <a:gd name="connsiteX48" fmla="*/ 414344 w 2230618"/>
              <a:gd name="connsiteY48" fmla="*/ 413358 h 1127511"/>
              <a:gd name="connsiteX49" fmla="*/ 489500 w 2230618"/>
              <a:gd name="connsiteY49" fmla="*/ 363254 h 1127511"/>
              <a:gd name="connsiteX50" fmla="*/ 527078 w 2230618"/>
              <a:gd name="connsiteY50" fmla="*/ 350728 h 1127511"/>
              <a:gd name="connsiteX51" fmla="*/ 564657 w 2230618"/>
              <a:gd name="connsiteY51" fmla="*/ 325676 h 1127511"/>
              <a:gd name="connsiteX52" fmla="*/ 602235 w 2230618"/>
              <a:gd name="connsiteY52" fmla="*/ 313150 h 1127511"/>
              <a:gd name="connsiteX53" fmla="*/ 727495 w 2230618"/>
              <a:gd name="connsiteY53" fmla="*/ 250520 h 1127511"/>
              <a:gd name="connsiteX54" fmla="*/ 802651 w 2230618"/>
              <a:gd name="connsiteY54" fmla="*/ 212942 h 1127511"/>
              <a:gd name="connsiteX55" fmla="*/ 840229 w 2230618"/>
              <a:gd name="connsiteY55" fmla="*/ 187890 h 1127511"/>
              <a:gd name="connsiteX56" fmla="*/ 865281 w 2230618"/>
              <a:gd name="connsiteY56" fmla="*/ 150312 h 1127511"/>
              <a:gd name="connsiteX57" fmla="*/ 902859 w 2230618"/>
              <a:gd name="connsiteY57" fmla="*/ 137786 h 1127511"/>
              <a:gd name="connsiteX58" fmla="*/ 965489 w 2230618"/>
              <a:gd name="connsiteY58" fmla="*/ 150312 h 1127511"/>
              <a:gd name="connsiteX0" fmla="*/ 965489 w 2230618"/>
              <a:gd name="connsiteY0" fmla="*/ 150312 h 1127511"/>
              <a:gd name="connsiteX1" fmla="*/ 965489 w 2230618"/>
              <a:gd name="connsiteY1" fmla="*/ 150312 h 1127511"/>
              <a:gd name="connsiteX2" fmla="*/ 1090750 w 2230618"/>
              <a:gd name="connsiteY2" fmla="*/ 112734 h 1127511"/>
              <a:gd name="connsiteX3" fmla="*/ 1140854 w 2230618"/>
              <a:gd name="connsiteY3" fmla="*/ 100208 h 1127511"/>
              <a:gd name="connsiteX4" fmla="*/ 1203484 w 2230618"/>
              <a:gd name="connsiteY4" fmla="*/ 75156 h 1127511"/>
              <a:gd name="connsiteX5" fmla="*/ 1278640 w 2230618"/>
              <a:gd name="connsiteY5" fmla="*/ 62630 h 1127511"/>
              <a:gd name="connsiteX6" fmla="*/ 1353796 w 2230618"/>
              <a:gd name="connsiteY6" fmla="*/ 37578 h 1127511"/>
              <a:gd name="connsiteX7" fmla="*/ 1479057 w 2230618"/>
              <a:gd name="connsiteY7" fmla="*/ 25052 h 1127511"/>
              <a:gd name="connsiteX8" fmla="*/ 1566739 w 2230618"/>
              <a:gd name="connsiteY8" fmla="*/ 0 h 1127511"/>
              <a:gd name="connsiteX9" fmla="*/ 1779681 w 2230618"/>
              <a:gd name="connsiteY9" fmla="*/ 37578 h 1127511"/>
              <a:gd name="connsiteX10" fmla="*/ 1817259 w 2230618"/>
              <a:gd name="connsiteY10" fmla="*/ 125260 h 1127511"/>
              <a:gd name="connsiteX11" fmla="*/ 1842311 w 2230618"/>
              <a:gd name="connsiteY11" fmla="*/ 263046 h 1127511"/>
              <a:gd name="connsiteX12" fmla="*/ 1854837 w 2230618"/>
              <a:gd name="connsiteY12" fmla="*/ 300624 h 1127511"/>
              <a:gd name="connsiteX13" fmla="*/ 1967572 w 2230618"/>
              <a:gd name="connsiteY13" fmla="*/ 388306 h 1127511"/>
              <a:gd name="connsiteX14" fmla="*/ 2092832 w 2230618"/>
              <a:gd name="connsiteY14" fmla="*/ 475989 h 1127511"/>
              <a:gd name="connsiteX15" fmla="*/ 2130410 w 2230618"/>
              <a:gd name="connsiteY15" fmla="*/ 488515 h 1127511"/>
              <a:gd name="connsiteX16" fmla="*/ 2167988 w 2230618"/>
              <a:gd name="connsiteY16" fmla="*/ 526093 h 1127511"/>
              <a:gd name="connsiteX17" fmla="*/ 2230618 w 2230618"/>
              <a:gd name="connsiteY17" fmla="*/ 576197 h 1127511"/>
              <a:gd name="connsiteX18" fmla="*/ 2205566 w 2230618"/>
              <a:gd name="connsiteY18" fmla="*/ 663879 h 1127511"/>
              <a:gd name="connsiteX19" fmla="*/ 2117884 w 2230618"/>
              <a:gd name="connsiteY19" fmla="*/ 739035 h 1127511"/>
              <a:gd name="connsiteX20" fmla="*/ 1992624 w 2230618"/>
              <a:gd name="connsiteY20" fmla="*/ 764087 h 1127511"/>
              <a:gd name="connsiteX21" fmla="*/ 1879889 w 2230618"/>
              <a:gd name="connsiteY21" fmla="*/ 801665 h 1127511"/>
              <a:gd name="connsiteX22" fmla="*/ 1767155 w 2230618"/>
              <a:gd name="connsiteY22" fmla="*/ 851769 h 1127511"/>
              <a:gd name="connsiteX23" fmla="*/ 1754629 w 2230618"/>
              <a:gd name="connsiteY23" fmla="*/ 989556 h 1127511"/>
              <a:gd name="connsiteX24" fmla="*/ 1742103 w 2230618"/>
              <a:gd name="connsiteY24" fmla="*/ 1027134 h 1127511"/>
              <a:gd name="connsiteX25" fmla="*/ 1554213 w 2230618"/>
              <a:gd name="connsiteY25" fmla="*/ 1077238 h 1127511"/>
              <a:gd name="connsiteX26" fmla="*/ 927911 w 2230618"/>
              <a:gd name="connsiteY26" fmla="*/ 1102290 h 1127511"/>
              <a:gd name="connsiteX27" fmla="*/ 815177 w 2230618"/>
              <a:gd name="connsiteY27" fmla="*/ 1127342 h 1127511"/>
              <a:gd name="connsiteX28" fmla="*/ 740021 w 2230618"/>
              <a:gd name="connsiteY28" fmla="*/ 1114816 h 1127511"/>
              <a:gd name="connsiteX29" fmla="*/ 589709 w 2230618"/>
              <a:gd name="connsiteY29" fmla="*/ 1102290 h 1127511"/>
              <a:gd name="connsiteX30" fmla="*/ 552131 w 2230618"/>
              <a:gd name="connsiteY30" fmla="*/ 1089764 h 1127511"/>
              <a:gd name="connsiteX31" fmla="*/ 502026 w 2230618"/>
              <a:gd name="connsiteY31" fmla="*/ 1077238 h 1127511"/>
              <a:gd name="connsiteX32" fmla="*/ 464448 w 2230618"/>
              <a:gd name="connsiteY32" fmla="*/ 1052186 h 1127511"/>
              <a:gd name="connsiteX33" fmla="*/ 401818 w 2230618"/>
              <a:gd name="connsiteY33" fmla="*/ 1039660 h 1127511"/>
              <a:gd name="connsiteX34" fmla="*/ 326662 w 2230618"/>
              <a:gd name="connsiteY34" fmla="*/ 1002082 h 1127511"/>
              <a:gd name="connsiteX35" fmla="*/ 264032 w 2230618"/>
              <a:gd name="connsiteY35" fmla="*/ 889348 h 1127511"/>
              <a:gd name="connsiteX36" fmla="*/ 226454 w 2230618"/>
              <a:gd name="connsiteY36" fmla="*/ 864295 h 1127511"/>
              <a:gd name="connsiteX37" fmla="*/ 138772 w 2230618"/>
              <a:gd name="connsiteY37" fmla="*/ 776613 h 1127511"/>
              <a:gd name="connsiteX38" fmla="*/ 126246 w 2230618"/>
              <a:gd name="connsiteY38" fmla="*/ 739035 h 1127511"/>
              <a:gd name="connsiteX39" fmla="*/ 88668 w 2230618"/>
              <a:gd name="connsiteY39" fmla="*/ 713983 h 1127511"/>
              <a:gd name="connsiteX40" fmla="*/ 26037 w 2230618"/>
              <a:gd name="connsiteY40" fmla="*/ 676405 h 1127511"/>
              <a:gd name="connsiteX41" fmla="*/ 985 w 2230618"/>
              <a:gd name="connsiteY41" fmla="*/ 638827 h 1127511"/>
              <a:gd name="connsiteX42" fmla="*/ 13511 w 2230618"/>
              <a:gd name="connsiteY42" fmla="*/ 551145 h 1127511"/>
              <a:gd name="connsiteX43" fmla="*/ 88668 w 2230618"/>
              <a:gd name="connsiteY43" fmla="*/ 513567 h 1127511"/>
              <a:gd name="connsiteX44" fmla="*/ 196011 w 2230618"/>
              <a:gd name="connsiteY44" fmla="*/ 310926 h 1127511"/>
              <a:gd name="connsiteX45" fmla="*/ 264032 w 2230618"/>
              <a:gd name="connsiteY45" fmla="*/ 488515 h 1127511"/>
              <a:gd name="connsiteX46" fmla="*/ 326662 w 2230618"/>
              <a:gd name="connsiteY46" fmla="*/ 450937 h 1127511"/>
              <a:gd name="connsiteX47" fmla="*/ 364240 w 2230618"/>
              <a:gd name="connsiteY47" fmla="*/ 425885 h 1127511"/>
              <a:gd name="connsiteX48" fmla="*/ 414344 w 2230618"/>
              <a:gd name="connsiteY48" fmla="*/ 413358 h 1127511"/>
              <a:gd name="connsiteX49" fmla="*/ 489500 w 2230618"/>
              <a:gd name="connsiteY49" fmla="*/ 363254 h 1127511"/>
              <a:gd name="connsiteX50" fmla="*/ 527078 w 2230618"/>
              <a:gd name="connsiteY50" fmla="*/ 350728 h 1127511"/>
              <a:gd name="connsiteX51" fmla="*/ 564657 w 2230618"/>
              <a:gd name="connsiteY51" fmla="*/ 325676 h 1127511"/>
              <a:gd name="connsiteX52" fmla="*/ 602235 w 2230618"/>
              <a:gd name="connsiteY52" fmla="*/ 313150 h 1127511"/>
              <a:gd name="connsiteX53" fmla="*/ 727495 w 2230618"/>
              <a:gd name="connsiteY53" fmla="*/ 250520 h 1127511"/>
              <a:gd name="connsiteX54" fmla="*/ 802651 w 2230618"/>
              <a:gd name="connsiteY54" fmla="*/ 212942 h 1127511"/>
              <a:gd name="connsiteX55" fmla="*/ 840229 w 2230618"/>
              <a:gd name="connsiteY55" fmla="*/ 187890 h 1127511"/>
              <a:gd name="connsiteX56" fmla="*/ 865281 w 2230618"/>
              <a:gd name="connsiteY56" fmla="*/ 150312 h 1127511"/>
              <a:gd name="connsiteX57" fmla="*/ 902859 w 2230618"/>
              <a:gd name="connsiteY57" fmla="*/ 137786 h 1127511"/>
              <a:gd name="connsiteX58" fmla="*/ 965489 w 2230618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125837 w 2230209"/>
              <a:gd name="connsiteY38" fmla="*/ 739035 h 1127511"/>
              <a:gd name="connsiteX39" fmla="*/ 88259 w 2230209"/>
              <a:gd name="connsiteY39" fmla="*/ 713983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55753 w 2230209"/>
              <a:gd name="connsiteY38" fmla="*/ 944159 h 1127511"/>
              <a:gd name="connsiteX39" fmla="*/ 88259 w 2230209"/>
              <a:gd name="connsiteY39" fmla="*/ 713983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65080 w 2230209"/>
              <a:gd name="connsiteY0" fmla="*/ 150312 h 1127511"/>
              <a:gd name="connsiteX1" fmla="*/ 965080 w 2230209"/>
              <a:gd name="connsiteY1" fmla="*/ 150312 h 1127511"/>
              <a:gd name="connsiteX2" fmla="*/ 1090341 w 2230209"/>
              <a:gd name="connsiteY2" fmla="*/ 112734 h 1127511"/>
              <a:gd name="connsiteX3" fmla="*/ 1140445 w 2230209"/>
              <a:gd name="connsiteY3" fmla="*/ 100208 h 1127511"/>
              <a:gd name="connsiteX4" fmla="*/ 1203075 w 2230209"/>
              <a:gd name="connsiteY4" fmla="*/ 75156 h 1127511"/>
              <a:gd name="connsiteX5" fmla="*/ 1278231 w 2230209"/>
              <a:gd name="connsiteY5" fmla="*/ 62630 h 1127511"/>
              <a:gd name="connsiteX6" fmla="*/ 1353387 w 2230209"/>
              <a:gd name="connsiteY6" fmla="*/ 37578 h 1127511"/>
              <a:gd name="connsiteX7" fmla="*/ 1478648 w 2230209"/>
              <a:gd name="connsiteY7" fmla="*/ 25052 h 1127511"/>
              <a:gd name="connsiteX8" fmla="*/ 1566330 w 2230209"/>
              <a:gd name="connsiteY8" fmla="*/ 0 h 1127511"/>
              <a:gd name="connsiteX9" fmla="*/ 1779272 w 2230209"/>
              <a:gd name="connsiteY9" fmla="*/ 37578 h 1127511"/>
              <a:gd name="connsiteX10" fmla="*/ 1816850 w 2230209"/>
              <a:gd name="connsiteY10" fmla="*/ 125260 h 1127511"/>
              <a:gd name="connsiteX11" fmla="*/ 1841902 w 2230209"/>
              <a:gd name="connsiteY11" fmla="*/ 263046 h 1127511"/>
              <a:gd name="connsiteX12" fmla="*/ 1854428 w 2230209"/>
              <a:gd name="connsiteY12" fmla="*/ 300624 h 1127511"/>
              <a:gd name="connsiteX13" fmla="*/ 1967163 w 2230209"/>
              <a:gd name="connsiteY13" fmla="*/ 388306 h 1127511"/>
              <a:gd name="connsiteX14" fmla="*/ 2092423 w 2230209"/>
              <a:gd name="connsiteY14" fmla="*/ 475989 h 1127511"/>
              <a:gd name="connsiteX15" fmla="*/ 2130001 w 2230209"/>
              <a:gd name="connsiteY15" fmla="*/ 488515 h 1127511"/>
              <a:gd name="connsiteX16" fmla="*/ 2167579 w 2230209"/>
              <a:gd name="connsiteY16" fmla="*/ 526093 h 1127511"/>
              <a:gd name="connsiteX17" fmla="*/ 2230209 w 2230209"/>
              <a:gd name="connsiteY17" fmla="*/ 576197 h 1127511"/>
              <a:gd name="connsiteX18" fmla="*/ 2205157 w 2230209"/>
              <a:gd name="connsiteY18" fmla="*/ 663879 h 1127511"/>
              <a:gd name="connsiteX19" fmla="*/ 2117475 w 2230209"/>
              <a:gd name="connsiteY19" fmla="*/ 739035 h 1127511"/>
              <a:gd name="connsiteX20" fmla="*/ 1992215 w 2230209"/>
              <a:gd name="connsiteY20" fmla="*/ 764087 h 1127511"/>
              <a:gd name="connsiteX21" fmla="*/ 1879480 w 2230209"/>
              <a:gd name="connsiteY21" fmla="*/ 801665 h 1127511"/>
              <a:gd name="connsiteX22" fmla="*/ 1766746 w 2230209"/>
              <a:gd name="connsiteY22" fmla="*/ 851769 h 1127511"/>
              <a:gd name="connsiteX23" fmla="*/ 1754220 w 2230209"/>
              <a:gd name="connsiteY23" fmla="*/ 989556 h 1127511"/>
              <a:gd name="connsiteX24" fmla="*/ 1741694 w 2230209"/>
              <a:gd name="connsiteY24" fmla="*/ 1027134 h 1127511"/>
              <a:gd name="connsiteX25" fmla="*/ 1553804 w 2230209"/>
              <a:gd name="connsiteY25" fmla="*/ 1077238 h 1127511"/>
              <a:gd name="connsiteX26" fmla="*/ 927502 w 2230209"/>
              <a:gd name="connsiteY26" fmla="*/ 1102290 h 1127511"/>
              <a:gd name="connsiteX27" fmla="*/ 814768 w 2230209"/>
              <a:gd name="connsiteY27" fmla="*/ 1127342 h 1127511"/>
              <a:gd name="connsiteX28" fmla="*/ 739612 w 2230209"/>
              <a:gd name="connsiteY28" fmla="*/ 1114816 h 1127511"/>
              <a:gd name="connsiteX29" fmla="*/ 589300 w 2230209"/>
              <a:gd name="connsiteY29" fmla="*/ 1102290 h 1127511"/>
              <a:gd name="connsiteX30" fmla="*/ 551722 w 2230209"/>
              <a:gd name="connsiteY30" fmla="*/ 1089764 h 1127511"/>
              <a:gd name="connsiteX31" fmla="*/ 501617 w 2230209"/>
              <a:gd name="connsiteY31" fmla="*/ 1077238 h 1127511"/>
              <a:gd name="connsiteX32" fmla="*/ 464039 w 2230209"/>
              <a:gd name="connsiteY32" fmla="*/ 1052186 h 1127511"/>
              <a:gd name="connsiteX33" fmla="*/ 401409 w 2230209"/>
              <a:gd name="connsiteY33" fmla="*/ 1039660 h 1127511"/>
              <a:gd name="connsiteX34" fmla="*/ 326253 w 2230209"/>
              <a:gd name="connsiteY34" fmla="*/ 1002082 h 1127511"/>
              <a:gd name="connsiteX35" fmla="*/ 263623 w 2230209"/>
              <a:gd name="connsiteY35" fmla="*/ 889348 h 1127511"/>
              <a:gd name="connsiteX36" fmla="*/ 226045 w 2230209"/>
              <a:gd name="connsiteY36" fmla="*/ 864295 h 1127511"/>
              <a:gd name="connsiteX37" fmla="*/ 138363 w 2230209"/>
              <a:gd name="connsiteY37" fmla="*/ 776613 h 1127511"/>
              <a:gd name="connsiteX38" fmla="*/ 55753 w 2230209"/>
              <a:gd name="connsiteY38" fmla="*/ 944159 h 1127511"/>
              <a:gd name="connsiteX39" fmla="*/ 12784 w 2230209"/>
              <a:gd name="connsiteY39" fmla="*/ 794031 h 1127511"/>
              <a:gd name="connsiteX40" fmla="*/ 25628 w 2230209"/>
              <a:gd name="connsiteY40" fmla="*/ 676405 h 1127511"/>
              <a:gd name="connsiteX41" fmla="*/ 576 w 2230209"/>
              <a:gd name="connsiteY41" fmla="*/ 638827 h 1127511"/>
              <a:gd name="connsiteX42" fmla="*/ 13102 w 2230209"/>
              <a:gd name="connsiteY42" fmla="*/ 551145 h 1127511"/>
              <a:gd name="connsiteX43" fmla="*/ 39740 w 2230209"/>
              <a:gd name="connsiteY43" fmla="*/ 178364 h 1127511"/>
              <a:gd name="connsiteX44" fmla="*/ 195602 w 2230209"/>
              <a:gd name="connsiteY44" fmla="*/ 310926 h 1127511"/>
              <a:gd name="connsiteX45" fmla="*/ 263623 w 2230209"/>
              <a:gd name="connsiteY45" fmla="*/ 488515 h 1127511"/>
              <a:gd name="connsiteX46" fmla="*/ 326253 w 2230209"/>
              <a:gd name="connsiteY46" fmla="*/ 450937 h 1127511"/>
              <a:gd name="connsiteX47" fmla="*/ 363831 w 2230209"/>
              <a:gd name="connsiteY47" fmla="*/ 425885 h 1127511"/>
              <a:gd name="connsiteX48" fmla="*/ 413935 w 2230209"/>
              <a:gd name="connsiteY48" fmla="*/ 413358 h 1127511"/>
              <a:gd name="connsiteX49" fmla="*/ 489091 w 2230209"/>
              <a:gd name="connsiteY49" fmla="*/ 363254 h 1127511"/>
              <a:gd name="connsiteX50" fmla="*/ 526669 w 2230209"/>
              <a:gd name="connsiteY50" fmla="*/ 350728 h 1127511"/>
              <a:gd name="connsiteX51" fmla="*/ 564248 w 2230209"/>
              <a:gd name="connsiteY51" fmla="*/ 325676 h 1127511"/>
              <a:gd name="connsiteX52" fmla="*/ 601826 w 2230209"/>
              <a:gd name="connsiteY52" fmla="*/ 313150 h 1127511"/>
              <a:gd name="connsiteX53" fmla="*/ 727086 w 2230209"/>
              <a:gd name="connsiteY53" fmla="*/ 250520 h 1127511"/>
              <a:gd name="connsiteX54" fmla="*/ 802242 w 2230209"/>
              <a:gd name="connsiteY54" fmla="*/ 212942 h 1127511"/>
              <a:gd name="connsiteX55" fmla="*/ 839820 w 2230209"/>
              <a:gd name="connsiteY55" fmla="*/ 187890 h 1127511"/>
              <a:gd name="connsiteX56" fmla="*/ 864872 w 2230209"/>
              <a:gd name="connsiteY56" fmla="*/ 150312 h 1127511"/>
              <a:gd name="connsiteX57" fmla="*/ 902450 w 2230209"/>
              <a:gd name="connsiteY57" fmla="*/ 137786 h 1127511"/>
              <a:gd name="connsiteX58" fmla="*/ 965080 w 2230209"/>
              <a:gd name="connsiteY58" fmla="*/ 150312 h 1127511"/>
              <a:gd name="connsiteX0" fmla="*/ 970159 w 2235288"/>
              <a:gd name="connsiteY0" fmla="*/ 150312 h 1127511"/>
              <a:gd name="connsiteX1" fmla="*/ 970159 w 2235288"/>
              <a:gd name="connsiteY1" fmla="*/ 150312 h 1127511"/>
              <a:gd name="connsiteX2" fmla="*/ 1095420 w 2235288"/>
              <a:gd name="connsiteY2" fmla="*/ 112734 h 1127511"/>
              <a:gd name="connsiteX3" fmla="*/ 1145524 w 2235288"/>
              <a:gd name="connsiteY3" fmla="*/ 100208 h 1127511"/>
              <a:gd name="connsiteX4" fmla="*/ 1208154 w 2235288"/>
              <a:gd name="connsiteY4" fmla="*/ 75156 h 1127511"/>
              <a:gd name="connsiteX5" fmla="*/ 1283310 w 2235288"/>
              <a:gd name="connsiteY5" fmla="*/ 62630 h 1127511"/>
              <a:gd name="connsiteX6" fmla="*/ 1358466 w 2235288"/>
              <a:gd name="connsiteY6" fmla="*/ 37578 h 1127511"/>
              <a:gd name="connsiteX7" fmla="*/ 1483727 w 2235288"/>
              <a:gd name="connsiteY7" fmla="*/ 25052 h 1127511"/>
              <a:gd name="connsiteX8" fmla="*/ 1571409 w 2235288"/>
              <a:gd name="connsiteY8" fmla="*/ 0 h 1127511"/>
              <a:gd name="connsiteX9" fmla="*/ 1784351 w 2235288"/>
              <a:gd name="connsiteY9" fmla="*/ 37578 h 1127511"/>
              <a:gd name="connsiteX10" fmla="*/ 1821929 w 2235288"/>
              <a:gd name="connsiteY10" fmla="*/ 125260 h 1127511"/>
              <a:gd name="connsiteX11" fmla="*/ 1846981 w 2235288"/>
              <a:gd name="connsiteY11" fmla="*/ 263046 h 1127511"/>
              <a:gd name="connsiteX12" fmla="*/ 1859507 w 2235288"/>
              <a:gd name="connsiteY12" fmla="*/ 300624 h 1127511"/>
              <a:gd name="connsiteX13" fmla="*/ 1972242 w 2235288"/>
              <a:gd name="connsiteY13" fmla="*/ 388306 h 1127511"/>
              <a:gd name="connsiteX14" fmla="*/ 2097502 w 2235288"/>
              <a:gd name="connsiteY14" fmla="*/ 475989 h 1127511"/>
              <a:gd name="connsiteX15" fmla="*/ 2135080 w 2235288"/>
              <a:gd name="connsiteY15" fmla="*/ 488515 h 1127511"/>
              <a:gd name="connsiteX16" fmla="*/ 2172658 w 2235288"/>
              <a:gd name="connsiteY16" fmla="*/ 526093 h 1127511"/>
              <a:gd name="connsiteX17" fmla="*/ 2235288 w 2235288"/>
              <a:gd name="connsiteY17" fmla="*/ 576197 h 1127511"/>
              <a:gd name="connsiteX18" fmla="*/ 2210236 w 2235288"/>
              <a:gd name="connsiteY18" fmla="*/ 663879 h 1127511"/>
              <a:gd name="connsiteX19" fmla="*/ 2122554 w 2235288"/>
              <a:gd name="connsiteY19" fmla="*/ 739035 h 1127511"/>
              <a:gd name="connsiteX20" fmla="*/ 1997294 w 2235288"/>
              <a:gd name="connsiteY20" fmla="*/ 764087 h 1127511"/>
              <a:gd name="connsiteX21" fmla="*/ 1884559 w 2235288"/>
              <a:gd name="connsiteY21" fmla="*/ 801665 h 1127511"/>
              <a:gd name="connsiteX22" fmla="*/ 1771825 w 2235288"/>
              <a:gd name="connsiteY22" fmla="*/ 851769 h 1127511"/>
              <a:gd name="connsiteX23" fmla="*/ 1759299 w 2235288"/>
              <a:gd name="connsiteY23" fmla="*/ 989556 h 1127511"/>
              <a:gd name="connsiteX24" fmla="*/ 1746773 w 2235288"/>
              <a:gd name="connsiteY24" fmla="*/ 1027134 h 1127511"/>
              <a:gd name="connsiteX25" fmla="*/ 1558883 w 2235288"/>
              <a:gd name="connsiteY25" fmla="*/ 1077238 h 1127511"/>
              <a:gd name="connsiteX26" fmla="*/ 932581 w 2235288"/>
              <a:gd name="connsiteY26" fmla="*/ 1102290 h 1127511"/>
              <a:gd name="connsiteX27" fmla="*/ 819847 w 2235288"/>
              <a:gd name="connsiteY27" fmla="*/ 1127342 h 1127511"/>
              <a:gd name="connsiteX28" fmla="*/ 744691 w 2235288"/>
              <a:gd name="connsiteY28" fmla="*/ 1114816 h 1127511"/>
              <a:gd name="connsiteX29" fmla="*/ 594379 w 2235288"/>
              <a:gd name="connsiteY29" fmla="*/ 1102290 h 1127511"/>
              <a:gd name="connsiteX30" fmla="*/ 556801 w 2235288"/>
              <a:gd name="connsiteY30" fmla="*/ 1089764 h 1127511"/>
              <a:gd name="connsiteX31" fmla="*/ 506696 w 2235288"/>
              <a:gd name="connsiteY31" fmla="*/ 1077238 h 1127511"/>
              <a:gd name="connsiteX32" fmla="*/ 469118 w 2235288"/>
              <a:gd name="connsiteY32" fmla="*/ 1052186 h 1127511"/>
              <a:gd name="connsiteX33" fmla="*/ 406488 w 2235288"/>
              <a:gd name="connsiteY33" fmla="*/ 1039660 h 1127511"/>
              <a:gd name="connsiteX34" fmla="*/ 331332 w 2235288"/>
              <a:gd name="connsiteY34" fmla="*/ 1002082 h 1127511"/>
              <a:gd name="connsiteX35" fmla="*/ 268702 w 2235288"/>
              <a:gd name="connsiteY35" fmla="*/ 889348 h 1127511"/>
              <a:gd name="connsiteX36" fmla="*/ 231124 w 2235288"/>
              <a:gd name="connsiteY36" fmla="*/ 864295 h 1127511"/>
              <a:gd name="connsiteX37" fmla="*/ 143442 w 2235288"/>
              <a:gd name="connsiteY37" fmla="*/ 776613 h 1127511"/>
              <a:gd name="connsiteX38" fmla="*/ 60832 w 2235288"/>
              <a:gd name="connsiteY38" fmla="*/ 944159 h 1127511"/>
              <a:gd name="connsiteX39" fmla="*/ 17863 w 2235288"/>
              <a:gd name="connsiteY39" fmla="*/ 794031 h 1127511"/>
              <a:gd name="connsiteX40" fmla="*/ 3752 w 2235288"/>
              <a:gd name="connsiteY40" fmla="*/ 711426 h 1127511"/>
              <a:gd name="connsiteX41" fmla="*/ 5655 w 2235288"/>
              <a:gd name="connsiteY41" fmla="*/ 638827 h 1127511"/>
              <a:gd name="connsiteX42" fmla="*/ 18181 w 2235288"/>
              <a:gd name="connsiteY42" fmla="*/ 551145 h 1127511"/>
              <a:gd name="connsiteX43" fmla="*/ 44819 w 2235288"/>
              <a:gd name="connsiteY43" fmla="*/ 178364 h 1127511"/>
              <a:gd name="connsiteX44" fmla="*/ 200681 w 2235288"/>
              <a:gd name="connsiteY44" fmla="*/ 310926 h 1127511"/>
              <a:gd name="connsiteX45" fmla="*/ 268702 w 2235288"/>
              <a:gd name="connsiteY45" fmla="*/ 488515 h 1127511"/>
              <a:gd name="connsiteX46" fmla="*/ 331332 w 2235288"/>
              <a:gd name="connsiteY46" fmla="*/ 450937 h 1127511"/>
              <a:gd name="connsiteX47" fmla="*/ 368910 w 2235288"/>
              <a:gd name="connsiteY47" fmla="*/ 425885 h 1127511"/>
              <a:gd name="connsiteX48" fmla="*/ 419014 w 2235288"/>
              <a:gd name="connsiteY48" fmla="*/ 413358 h 1127511"/>
              <a:gd name="connsiteX49" fmla="*/ 494170 w 2235288"/>
              <a:gd name="connsiteY49" fmla="*/ 363254 h 1127511"/>
              <a:gd name="connsiteX50" fmla="*/ 531748 w 2235288"/>
              <a:gd name="connsiteY50" fmla="*/ 350728 h 1127511"/>
              <a:gd name="connsiteX51" fmla="*/ 569327 w 2235288"/>
              <a:gd name="connsiteY51" fmla="*/ 325676 h 1127511"/>
              <a:gd name="connsiteX52" fmla="*/ 606905 w 2235288"/>
              <a:gd name="connsiteY52" fmla="*/ 313150 h 1127511"/>
              <a:gd name="connsiteX53" fmla="*/ 732165 w 2235288"/>
              <a:gd name="connsiteY53" fmla="*/ 250520 h 1127511"/>
              <a:gd name="connsiteX54" fmla="*/ 807321 w 2235288"/>
              <a:gd name="connsiteY54" fmla="*/ 212942 h 1127511"/>
              <a:gd name="connsiteX55" fmla="*/ 844899 w 2235288"/>
              <a:gd name="connsiteY55" fmla="*/ 187890 h 1127511"/>
              <a:gd name="connsiteX56" fmla="*/ 869951 w 2235288"/>
              <a:gd name="connsiteY56" fmla="*/ 150312 h 1127511"/>
              <a:gd name="connsiteX57" fmla="*/ 907529 w 2235288"/>
              <a:gd name="connsiteY57" fmla="*/ 137786 h 1127511"/>
              <a:gd name="connsiteX58" fmla="*/ 970159 w 2235288"/>
              <a:gd name="connsiteY58" fmla="*/ 150312 h 1127511"/>
              <a:gd name="connsiteX0" fmla="*/ 970159 w 2235288"/>
              <a:gd name="connsiteY0" fmla="*/ 150312 h 1154471"/>
              <a:gd name="connsiteX1" fmla="*/ 970159 w 2235288"/>
              <a:gd name="connsiteY1" fmla="*/ 150312 h 1154471"/>
              <a:gd name="connsiteX2" fmla="*/ 1095420 w 2235288"/>
              <a:gd name="connsiteY2" fmla="*/ 112734 h 1154471"/>
              <a:gd name="connsiteX3" fmla="*/ 1145524 w 2235288"/>
              <a:gd name="connsiteY3" fmla="*/ 100208 h 1154471"/>
              <a:gd name="connsiteX4" fmla="*/ 1208154 w 2235288"/>
              <a:gd name="connsiteY4" fmla="*/ 75156 h 1154471"/>
              <a:gd name="connsiteX5" fmla="*/ 1283310 w 2235288"/>
              <a:gd name="connsiteY5" fmla="*/ 62630 h 1154471"/>
              <a:gd name="connsiteX6" fmla="*/ 1358466 w 2235288"/>
              <a:gd name="connsiteY6" fmla="*/ 37578 h 1154471"/>
              <a:gd name="connsiteX7" fmla="*/ 1483727 w 2235288"/>
              <a:gd name="connsiteY7" fmla="*/ 25052 h 1154471"/>
              <a:gd name="connsiteX8" fmla="*/ 1571409 w 2235288"/>
              <a:gd name="connsiteY8" fmla="*/ 0 h 1154471"/>
              <a:gd name="connsiteX9" fmla="*/ 1784351 w 2235288"/>
              <a:gd name="connsiteY9" fmla="*/ 37578 h 1154471"/>
              <a:gd name="connsiteX10" fmla="*/ 1821929 w 2235288"/>
              <a:gd name="connsiteY10" fmla="*/ 125260 h 1154471"/>
              <a:gd name="connsiteX11" fmla="*/ 1846981 w 2235288"/>
              <a:gd name="connsiteY11" fmla="*/ 263046 h 1154471"/>
              <a:gd name="connsiteX12" fmla="*/ 1859507 w 2235288"/>
              <a:gd name="connsiteY12" fmla="*/ 300624 h 1154471"/>
              <a:gd name="connsiteX13" fmla="*/ 1972242 w 2235288"/>
              <a:gd name="connsiteY13" fmla="*/ 388306 h 1154471"/>
              <a:gd name="connsiteX14" fmla="*/ 2097502 w 2235288"/>
              <a:gd name="connsiteY14" fmla="*/ 475989 h 1154471"/>
              <a:gd name="connsiteX15" fmla="*/ 2135080 w 2235288"/>
              <a:gd name="connsiteY15" fmla="*/ 488515 h 1154471"/>
              <a:gd name="connsiteX16" fmla="*/ 2172658 w 2235288"/>
              <a:gd name="connsiteY16" fmla="*/ 526093 h 1154471"/>
              <a:gd name="connsiteX17" fmla="*/ 2235288 w 2235288"/>
              <a:gd name="connsiteY17" fmla="*/ 576197 h 1154471"/>
              <a:gd name="connsiteX18" fmla="*/ 2210236 w 2235288"/>
              <a:gd name="connsiteY18" fmla="*/ 663879 h 1154471"/>
              <a:gd name="connsiteX19" fmla="*/ 2122554 w 2235288"/>
              <a:gd name="connsiteY19" fmla="*/ 739035 h 1154471"/>
              <a:gd name="connsiteX20" fmla="*/ 1997294 w 2235288"/>
              <a:gd name="connsiteY20" fmla="*/ 764087 h 1154471"/>
              <a:gd name="connsiteX21" fmla="*/ 1884559 w 2235288"/>
              <a:gd name="connsiteY21" fmla="*/ 801665 h 1154471"/>
              <a:gd name="connsiteX22" fmla="*/ 1771825 w 2235288"/>
              <a:gd name="connsiteY22" fmla="*/ 851769 h 1154471"/>
              <a:gd name="connsiteX23" fmla="*/ 1759299 w 2235288"/>
              <a:gd name="connsiteY23" fmla="*/ 989556 h 1154471"/>
              <a:gd name="connsiteX24" fmla="*/ 1746773 w 2235288"/>
              <a:gd name="connsiteY24" fmla="*/ 1027134 h 1154471"/>
              <a:gd name="connsiteX25" fmla="*/ 1558883 w 2235288"/>
              <a:gd name="connsiteY25" fmla="*/ 1077238 h 1154471"/>
              <a:gd name="connsiteX26" fmla="*/ 932581 w 2235288"/>
              <a:gd name="connsiteY26" fmla="*/ 1102290 h 1154471"/>
              <a:gd name="connsiteX27" fmla="*/ 819847 w 2235288"/>
              <a:gd name="connsiteY27" fmla="*/ 1127342 h 1154471"/>
              <a:gd name="connsiteX28" fmla="*/ 744691 w 2235288"/>
              <a:gd name="connsiteY28" fmla="*/ 1114816 h 1154471"/>
              <a:gd name="connsiteX29" fmla="*/ 594379 w 2235288"/>
              <a:gd name="connsiteY29" fmla="*/ 1102290 h 1154471"/>
              <a:gd name="connsiteX30" fmla="*/ 556801 w 2235288"/>
              <a:gd name="connsiteY30" fmla="*/ 1089764 h 1154471"/>
              <a:gd name="connsiteX31" fmla="*/ 506696 w 2235288"/>
              <a:gd name="connsiteY31" fmla="*/ 1077238 h 1154471"/>
              <a:gd name="connsiteX32" fmla="*/ 469118 w 2235288"/>
              <a:gd name="connsiteY32" fmla="*/ 1052186 h 1154471"/>
              <a:gd name="connsiteX33" fmla="*/ 406488 w 2235288"/>
              <a:gd name="connsiteY33" fmla="*/ 1039660 h 1154471"/>
              <a:gd name="connsiteX34" fmla="*/ 331332 w 2235288"/>
              <a:gd name="connsiteY34" fmla="*/ 1002082 h 1154471"/>
              <a:gd name="connsiteX35" fmla="*/ 268702 w 2235288"/>
              <a:gd name="connsiteY35" fmla="*/ 889348 h 1154471"/>
              <a:gd name="connsiteX36" fmla="*/ 193386 w 2235288"/>
              <a:gd name="connsiteY36" fmla="*/ 1154471 h 1154471"/>
              <a:gd name="connsiteX37" fmla="*/ 143442 w 2235288"/>
              <a:gd name="connsiteY37" fmla="*/ 776613 h 1154471"/>
              <a:gd name="connsiteX38" fmla="*/ 60832 w 2235288"/>
              <a:gd name="connsiteY38" fmla="*/ 944159 h 1154471"/>
              <a:gd name="connsiteX39" fmla="*/ 17863 w 2235288"/>
              <a:gd name="connsiteY39" fmla="*/ 794031 h 1154471"/>
              <a:gd name="connsiteX40" fmla="*/ 3752 w 2235288"/>
              <a:gd name="connsiteY40" fmla="*/ 711426 h 1154471"/>
              <a:gd name="connsiteX41" fmla="*/ 5655 w 2235288"/>
              <a:gd name="connsiteY41" fmla="*/ 638827 h 1154471"/>
              <a:gd name="connsiteX42" fmla="*/ 18181 w 2235288"/>
              <a:gd name="connsiteY42" fmla="*/ 551145 h 1154471"/>
              <a:gd name="connsiteX43" fmla="*/ 44819 w 2235288"/>
              <a:gd name="connsiteY43" fmla="*/ 178364 h 1154471"/>
              <a:gd name="connsiteX44" fmla="*/ 200681 w 2235288"/>
              <a:gd name="connsiteY44" fmla="*/ 310926 h 1154471"/>
              <a:gd name="connsiteX45" fmla="*/ 268702 w 2235288"/>
              <a:gd name="connsiteY45" fmla="*/ 488515 h 1154471"/>
              <a:gd name="connsiteX46" fmla="*/ 331332 w 2235288"/>
              <a:gd name="connsiteY46" fmla="*/ 450937 h 1154471"/>
              <a:gd name="connsiteX47" fmla="*/ 368910 w 2235288"/>
              <a:gd name="connsiteY47" fmla="*/ 425885 h 1154471"/>
              <a:gd name="connsiteX48" fmla="*/ 419014 w 2235288"/>
              <a:gd name="connsiteY48" fmla="*/ 413358 h 1154471"/>
              <a:gd name="connsiteX49" fmla="*/ 494170 w 2235288"/>
              <a:gd name="connsiteY49" fmla="*/ 363254 h 1154471"/>
              <a:gd name="connsiteX50" fmla="*/ 531748 w 2235288"/>
              <a:gd name="connsiteY50" fmla="*/ 350728 h 1154471"/>
              <a:gd name="connsiteX51" fmla="*/ 569327 w 2235288"/>
              <a:gd name="connsiteY51" fmla="*/ 325676 h 1154471"/>
              <a:gd name="connsiteX52" fmla="*/ 606905 w 2235288"/>
              <a:gd name="connsiteY52" fmla="*/ 313150 h 1154471"/>
              <a:gd name="connsiteX53" fmla="*/ 732165 w 2235288"/>
              <a:gd name="connsiteY53" fmla="*/ 250520 h 1154471"/>
              <a:gd name="connsiteX54" fmla="*/ 807321 w 2235288"/>
              <a:gd name="connsiteY54" fmla="*/ 212942 h 1154471"/>
              <a:gd name="connsiteX55" fmla="*/ 844899 w 2235288"/>
              <a:gd name="connsiteY55" fmla="*/ 187890 h 1154471"/>
              <a:gd name="connsiteX56" fmla="*/ 869951 w 2235288"/>
              <a:gd name="connsiteY56" fmla="*/ 150312 h 1154471"/>
              <a:gd name="connsiteX57" fmla="*/ 907529 w 2235288"/>
              <a:gd name="connsiteY57" fmla="*/ 137786 h 1154471"/>
              <a:gd name="connsiteX58" fmla="*/ 970159 w 2235288"/>
              <a:gd name="connsiteY58" fmla="*/ 150312 h 1154471"/>
              <a:gd name="connsiteX0" fmla="*/ 970159 w 2235288"/>
              <a:gd name="connsiteY0" fmla="*/ 150312 h 1154945"/>
              <a:gd name="connsiteX1" fmla="*/ 970159 w 2235288"/>
              <a:gd name="connsiteY1" fmla="*/ 150312 h 1154945"/>
              <a:gd name="connsiteX2" fmla="*/ 1095420 w 2235288"/>
              <a:gd name="connsiteY2" fmla="*/ 112734 h 1154945"/>
              <a:gd name="connsiteX3" fmla="*/ 1145524 w 2235288"/>
              <a:gd name="connsiteY3" fmla="*/ 100208 h 1154945"/>
              <a:gd name="connsiteX4" fmla="*/ 1208154 w 2235288"/>
              <a:gd name="connsiteY4" fmla="*/ 75156 h 1154945"/>
              <a:gd name="connsiteX5" fmla="*/ 1283310 w 2235288"/>
              <a:gd name="connsiteY5" fmla="*/ 62630 h 1154945"/>
              <a:gd name="connsiteX6" fmla="*/ 1358466 w 2235288"/>
              <a:gd name="connsiteY6" fmla="*/ 37578 h 1154945"/>
              <a:gd name="connsiteX7" fmla="*/ 1483727 w 2235288"/>
              <a:gd name="connsiteY7" fmla="*/ 25052 h 1154945"/>
              <a:gd name="connsiteX8" fmla="*/ 1571409 w 2235288"/>
              <a:gd name="connsiteY8" fmla="*/ 0 h 1154945"/>
              <a:gd name="connsiteX9" fmla="*/ 1784351 w 2235288"/>
              <a:gd name="connsiteY9" fmla="*/ 37578 h 1154945"/>
              <a:gd name="connsiteX10" fmla="*/ 1821929 w 2235288"/>
              <a:gd name="connsiteY10" fmla="*/ 125260 h 1154945"/>
              <a:gd name="connsiteX11" fmla="*/ 1846981 w 2235288"/>
              <a:gd name="connsiteY11" fmla="*/ 263046 h 1154945"/>
              <a:gd name="connsiteX12" fmla="*/ 1859507 w 2235288"/>
              <a:gd name="connsiteY12" fmla="*/ 300624 h 1154945"/>
              <a:gd name="connsiteX13" fmla="*/ 1972242 w 2235288"/>
              <a:gd name="connsiteY13" fmla="*/ 388306 h 1154945"/>
              <a:gd name="connsiteX14" fmla="*/ 2097502 w 2235288"/>
              <a:gd name="connsiteY14" fmla="*/ 475989 h 1154945"/>
              <a:gd name="connsiteX15" fmla="*/ 2135080 w 2235288"/>
              <a:gd name="connsiteY15" fmla="*/ 488515 h 1154945"/>
              <a:gd name="connsiteX16" fmla="*/ 2172658 w 2235288"/>
              <a:gd name="connsiteY16" fmla="*/ 526093 h 1154945"/>
              <a:gd name="connsiteX17" fmla="*/ 2235288 w 2235288"/>
              <a:gd name="connsiteY17" fmla="*/ 576197 h 1154945"/>
              <a:gd name="connsiteX18" fmla="*/ 2210236 w 2235288"/>
              <a:gd name="connsiteY18" fmla="*/ 663879 h 1154945"/>
              <a:gd name="connsiteX19" fmla="*/ 2122554 w 2235288"/>
              <a:gd name="connsiteY19" fmla="*/ 739035 h 1154945"/>
              <a:gd name="connsiteX20" fmla="*/ 1997294 w 2235288"/>
              <a:gd name="connsiteY20" fmla="*/ 764087 h 1154945"/>
              <a:gd name="connsiteX21" fmla="*/ 1884559 w 2235288"/>
              <a:gd name="connsiteY21" fmla="*/ 801665 h 1154945"/>
              <a:gd name="connsiteX22" fmla="*/ 1771825 w 2235288"/>
              <a:gd name="connsiteY22" fmla="*/ 851769 h 1154945"/>
              <a:gd name="connsiteX23" fmla="*/ 1759299 w 2235288"/>
              <a:gd name="connsiteY23" fmla="*/ 989556 h 1154945"/>
              <a:gd name="connsiteX24" fmla="*/ 1746773 w 2235288"/>
              <a:gd name="connsiteY24" fmla="*/ 1027134 h 1154945"/>
              <a:gd name="connsiteX25" fmla="*/ 1558883 w 2235288"/>
              <a:gd name="connsiteY25" fmla="*/ 1077238 h 1154945"/>
              <a:gd name="connsiteX26" fmla="*/ 932581 w 2235288"/>
              <a:gd name="connsiteY26" fmla="*/ 1102290 h 1154945"/>
              <a:gd name="connsiteX27" fmla="*/ 819847 w 2235288"/>
              <a:gd name="connsiteY27" fmla="*/ 1127342 h 1154945"/>
              <a:gd name="connsiteX28" fmla="*/ 744691 w 2235288"/>
              <a:gd name="connsiteY28" fmla="*/ 1114816 h 1154945"/>
              <a:gd name="connsiteX29" fmla="*/ 594379 w 2235288"/>
              <a:gd name="connsiteY29" fmla="*/ 1102290 h 1154945"/>
              <a:gd name="connsiteX30" fmla="*/ 556801 w 2235288"/>
              <a:gd name="connsiteY30" fmla="*/ 1089764 h 1154945"/>
              <a:gd name="connsiteX31" fmla="*/ 506696 w 2235288"/>
              <a:gd name="connsiteY31" fmla="*/ 1077238 h 1154945"/>
              <a:gd name="connsiteX32" fmla="*/ 469118 w 2235288"/>
              <a:gd name="connsiteY32" fmla="*/ 1052186 h 1154945"/>
              <a:gd name="connsiteX33" fmla="*/ 406488 w 2235288"/>
              <a:gd name="connsiteY33" fmla="*/ 1039660 h 1154945"/>
              <a:gd name="connsiteX34" fmla="*/ 331332 w 2235288"/>
              <a:gd name="connsiteY34" fmla="*/ 1002082 h 1154945"/>
              <a:gd name="connsiteX35" fmla="*/ 268702 w 2235288"/>
              <a:gd name="connsiteY35" fmla="*/ 889348 h 1154945"/>
              <a:gd name="connsiteX36" fmla="*/ 193386 w 2235288"/>
              <a:gd name="connsiteY36" fmla="*/ 1154471 h 1154945"/>
              <a:gd name="connsiteX37" fmla="*/ 51794 w 2235288"/>
              <a:gd name="connsiteY37" fmla="*/ 1151840 h 1154945"/>
              <a:gd name="connsiteX38" fmla="*/ 60832 w 2235288"/>
              <a:gd name="connsiteY38" fmla="*/ 944159 h 1154945"/>
              <a:gd name="connsiteX39" fmla="*/ 17863 w 2235288"/>
              <a:gd name="connsiteY39" fmla="*/ 794031 h 1154945"/>
              <a:gd name="connsiteX40" fmla="*/ 3752 w 2235288"/>
              <a:gd name="connsiteY40" fmla="*/ 711426 h 1154945"/>
              <a:gd name="connsiteX41" fmla="*/ 5655 w 2235288"/>
              <a:gd name="connsiteY41" fmla="*/ 638827 h 1154945"/>
              <a:gd name="connsiteX42" fmla="*/ 18181 w 2235288"/>
              <a:gd name="connsiteY42" fmla="*/ 551145 h 1154945"/>
              <a:gd name="connsiteX43" fmla="*/ 44819 w 2235288"/>
              <a:gd name="connsiteY43" fmla="*/ 178364 h 1154945"/>
              <a:gd name="connsiteX44" fmla="*/ 200681 w 2235288"/>
              <a:gd name="connsiteY44" fmla="*/ 310926 h 1154945"/>
              <a:gd name="connsiteX45" fmla="*/ 268702 w 2235288"/>
              <a:gd name="connsiteY45" fmla="*/ 488515 h 1154945"/>
              <a:gd name="connsiteX46" fmla="*/ 331332 w 2235288"/>
              <a:gd name="connsiteY46" fmla="*/ 450937 h 1154945"/>
              <a:gd name="connsiteX47" fmla="*/ 368910 w 2235288"/>
              <a:gd name="connsiteY47" fmla="*/ 425885 h 1154945"/>
              <a:gd name="connsiteX48" fmla="*/ 419014 w 2235288"/>
              <a:gd name="connsiteY48" fmla="*/ 413358 h 1154945"/>
              <a:gd name="connsiteX49" fmla="*/ 494170 w 2235288"/>
              <a:gd name="connsiteY49" fmla="*/ 363254 h 1154945"/>
              <a:gd name="connsiteX50" fmla="*/ 531748 w 2235288"/>
              <a:gd name="connsiteY50" fmla="*/ 350728 h 1154945"/>
              <a:gd name="connsiteX51" fmla="*/ 569327 w 2235288"/>
              <a:gd name="connsiteY51" fmla="*/ 325676 h 1154945"/>
              <a:gd name="connsiteX52" fmla="*/ 606905 w 2235288"/>
              <a:gd name="connsiteY52" fmla="*/ 313150 h 1154945"/>
              <a:gd name="connsiteX53" fmla="*/ 732165 w 2235288"/>
              <a:gd name="connsiteY53" fmla="*/ 250520 h 1154945"/>
              <a:gd name="connsiteX54" fmla="*/ 807321 w 2235288"/>
              <a:gd name="connsiteY54" fmla="*/ 212942 h 1154945"/>
              <a:gd name="connsiteX55" fmla="*/ 844899 w 2235288"/>
              <a:gd name="connsiteY55" fmla="*/ 187890 h 1154945"/>
              <a:gd name="connsiteX56" fmla="*/ 869951 w 2235288"/>
              <a:gd name="connsiteY56" fmla="*/ 150312 h 1154945"/>
              <a:gd name="connsiteX57" fmla="*/ 907529 w 2235288"/>
              <a:gd name="connsiteY57" fmla="*/ 137786 h 1154945"/>
              <a:gd name="connsiteX58" fmla="*/ 970159 w 2235288"/>
              <a:gd name="connsiteY58" fmla="*/ 150312 h 1154945"/>
              <a:gd name="connsiteX0" fmla="*/ 970159 w 2235288"/>
              <a:gd name="connsiteY0" fmla="*/ 150312 h 1177787"/>
              <a:gd name="connsiteX1" fmla="*/ 970159 w 2235288"/>
              <a:gd name="connsiteY1" fmla="*/ 150312 h 1177787"/>
              <a:gd name="connsiteX2" fmla="*/ 1095420 w 2235288"/>
              <a:gd name="connsiteY2" fmla="*/ 112734 h 1177787"/>
              <a:gd name="connsiteX3" fmla="*/ 1145524 w 2235288"/>
              <a:gd name="connsiteY3" fmla="*/ 100208 h 1177787"/>
              <a:gd name="connsiteX4" fmla="*/ 1208154 w 2235288"/>
              <a:gd name="connsiteY4" fmla="*/ 75156 h 1177787"/>
              <a:gd name="connsiteX5" fmla="*/ 1283310 w 2235288"/>
              <a:gd name="connsiteY5" fmla="*/ 62630 h 1177787"/>
              <a:gd name="connsiteX6" fmla="*/ 1358466 w 2235288"/>
              <a:gd name="connsiteY6" fmla="*/ 37578 h 1177787"/>
              <a:gd name="connsiteX7" fmla="*/ 1483727 w 2235288"/>
              <a:gd name="connsiteY7" fmla="*/ 25052 h 1177787"/>
              <a:gd name="connsiteX8" fmla="*/ 1571409 w 2235288"/>
              <a:gd name="connsiteY8" fmla="*/ 0 h 1177787"/>
              <a:gd name="connsiteX9" fmla="*/ 1784351 w 2235288"/>
              <a:gd name="connsiteY9" fmla="*/ 37578 h 1177787"/>
              <a:gd name="connsiteX10" fmla="*/ 1821929 w 2235288"/>
              <a:gd name="connsiteY10" fmla="*/ 125260 h 1177787"/>
              <a:gd name="connsiteX11" fmla="*/ 1846981 w 2235288"/>
              <a:gd name="connsiteY11" fmla="*/ 263046 h 1177787"/>
              <a:gd name="connsiteX12" fmla="*/ 1859507 w 2235288"/>
              <a:gd name="connsiteY12" fmla="*/ 300624 h 1177787"/>
              <a:gd name="connsiteX13" fmla="*/ 1972242 w 2235288"/>
              <a:gd name="connsiteY13" fmla="*/ 388306 h 1177787"/>
              <a:gd name="connsiteX14" fmla="*/ 2097502 w 2235288"/>
              <a:gd name="connsiteY14" fmla="*/ 475989 h 1177787"/>
              <a:gd name="connsiteX15" fmla="*/ 2135080 w 2235288"/>
              <a:gd name="connsiteY15" fmla="*/ 488515 h 1177787"/>
              <a:gd name="connsiteX16" fmla="*/ 2172658 w 2235288"/>
              <a:gd name="connsiteY16" fmla="*/ 526093 h 1177787"/>
              <a:gd name="connsiteX17" fmla="*/ 2235288 w 2235288"/>
              <a:gd name="connsiteY17" fmla="*/ 576197 h 1177787"/>
              <a:gd name="connsiteX18" fmla="*/ 2210236 w 2235288"/>
              <a:gd name="connsiteY18" fmla="*/ 663879 h 1177787"/>
              <a:gd name="connsiteX19" fmla="*/ 2122554 w 2235288"/>
              <a:gd name="connsiteY19" fmla="*/ 739035 h 1177787"/>
              <a:gd name="connsiteX20" fmla="*/ 1997294 w 2235288"/>
              <a:gd name="connsiteY20" fmla="*/ 764087 h 1177787"/>
              <a:gd name="connsiteX21" fmla="*/ 1884559 w 2235288"/>
              <a:gd name="connsiteY21" fmla="*/ 801665 h 1177787"/>
              <a:gd name="connsiteX22" fmla="*/ 1771825 w 2235288"/>
              <a:gd name="connsiteY22" fmla="*/ 851769 h 1177787"/>
              <a:gd name="connsiteX23" fmla="*/ 1759299 w 2235288"/>
              <a:gd name="connsiteY23" fmla="*/ 989556 h 1177787"/>
              <a:gd name="connsiteX24" fmla="*/ 1746773 w 2235288"/>
              <a:gd name="connsiteY24" fmla="*/ 1027134 h 1177787"/>
              <a:gd name="connsiteX25" fmla="*/ 1558883 w 2235288"/>
              <a:gd name="connsiteY25" fmla="*/ 1077238 h 1177787"/>
              <a:gd name="connsiteX26" fmla="*/ 932581 w 2235288"/>
              <a:gd name="connsiteY26" fmla="*/ 1102290 h 1177787"/>
              <a:gd name="connsiteX27" fmla="*/ 819847 w 2235288"/>
              <a:gd name="connsiteY27" fmla="*/ 1127342 h 1177787"/>
              <a:gd name="connsiteX28" fmla="*/ 744691 w 2235288"/>
              <a:gd name="connsiteY28" fmla="*/ 1114816 h 1177787"/>
              <a:gd name="connsiteX29" fmla="*/ 594379 w 2235288"/>
              <a:gd name="connsiteY29" fmla="*/ 1102290 h 1177787"/>
              <a:gd name="connsiteX30" fmla="*/ 556801 w 2235288"/>
              <a:gd name="connsiteY30" fmla="*/ 1089764 h 1177787"/>
              <a:gd name="connsiteX31" fmla="*/ 506696 w 2235288"/>
              <a:gd name="connsiteY31" fmla="*/ 1077238 h 1177787"/>
              <a:gd name="connsiteX32" fmla="*/ 469118 w 2235288"/>
              <a:gd name="connsiteY32" fmla="*/ 1052186 h 1177787"/>
              <a:gd name="connsiteX33" fmla="*/ 406488 w 2235288"/>
              <a:gd name="connsiteY33" fmla="*/ 1039660 h 1177787"/>
              <a:gd name="connsiteX34" fmla="*/ 331332 w 2235288"/>
              <a:gd name="connsiteY34" fmla="*/ 1002082 h 1177787"/>
              <a:gd name="connsiteX35" fmla="*/ 354959 w 2235288"/>
              <a:gd name="connsiteY35" fmla="*/ 1174521 h 1177787"/>
              <a:gd name="connsiteX36" fmla="*/ 193386 w 2235288"/>
              <a:gd name="connsiteY36" fmla="*/ 1154471 h 1177787"/>
              <a:gd name="connsiteX37" fmla="*/ 51794 w 2235288"/>
              <a:gd name="connsiteY37" fmla="*/ 1151840 h 1177787"/>
              <a:gd name="connsiteX38" fmla="*/ 60832 w 2235288"/>
              <a:gd name="connsiteY38" fmla="*/ 944159 h 1177787"/>
              <a:gd name="connsiteX39" fmla="*/ 17863 w 2235288"/>
              <a:gd name="connsiteY39" fmla="*/ 794031 h 1177787"/>
              <a:gd name="connsiteX40" fmla="*/ 3752 w 2235288"/>
              <a:gd name="connsiteY40" fmla="*/ 711426 h 1177787"/>
              <a:gd name="connsiteX41" fmla="*/ 5655 w 2235288"/>
              <a:gd name="connsiteY41" fmla="*/ 638827 h 1177787"/>
              <a:gd name="connsiteX42" fmla="*/ 18181 w 2235288"/>
              <a:gd name="connsiteY42" fmla="*/ 551145 h 1177787"/>
              <a:gd name="connsiteX43" fmla="*/ 44819 w 2235288"/>
              <a:gd name="connsiteY43" fmla="*/ 178364 h 1177787"/>
              <a:gd name="connsiteX44" fmla="*/ 200681 w 2235288"/>
              <a:gd name="connsiteY44" fmla="*/ 310926 h 1177787"/>
              <a:gd name="connsiteX45" fmla="*/ 268702 w 2235288"/>
              <a:gd name="connsiteY45" fmla="*/ 488515 h 1177787"/>
              <a:gd name="connsiteX46" fmla="*/ 331332 w 2235288"/>
              <a:gd name="connsiteY46" fmla="*/ 450937 h 1177787"/>
              <a:gd name="connsiteX47" fmla="*/ 368910 w 2235288"/>
              <a:gd name="connsiteY47" fmla="*/ 425885 h 1177787"/>
              <a:gd name="connsiteX48" fmla="*/ 419014 w 2235288"/>
              <a:gd name="connsiteY48" fmla="*/ 413358 h 1177787"/>
              <a:gd name="connsiteX49" fmla="*/ 494170 w 2235288"/>
              <a:gd name="connsiteY49" fmla="*/ 363254 h 1177787"/>
              <a:gd name="connsiteX50" fmla="*/ 531748 w 2235288"/>
              <a:gd name="connsiteY50" fmla="*/ 350728 h 1177787"/>
              <a:gd name="connsiteX51" fmla="*/ 569327 w 2235288"/>
              <a:gd name="connsiteY51" fmla="*/ 325676 h 1177787"/>
              <a:gd name="connsiteX52" fmla="*/ 606905 w 2235288"/>
              <a:gd name="connsiteY52" fmla="*/ 313150 h 1177787"/>
              <a:gd name="connsiteX53" fmla="*/ 732165 w 2235288"/>
              <a:gd name="connsiteY53" fmla="*/ 250520 h 1177787"/>
              <a:gd name="connsiteX54" fmla="*/ 807321 w 2235288"/>
              <a:gd name="connsiteY54" fmla="*/ 212942 h 1177787"/>
              <a:gd name="connsiteX55" fmla="*/ 844899 w 2235288"/>
              <a:gd name="connsiteY55" fmla="*/ 187890 h 1177787"/>
              <a:gd name="connsiteX56" fmla="*/ 869951 w 2235288"/>
              <a:gd name="connsiteY56" fmla="*/ 150312 h 1177787"/>
              <a:gd name="connsiteX57" fmla="*/ 907529 w 2235288"/>
              <a:gd name="connsiteY57" fmla="*/ 137786 h 1177787"/>
              <a:gd name="connsiteX58" fmla="*/ 970159 w 2235288"/>
              <a:gd name="connsiteY58" fmla="*/ 150312 h 1177787"/>
              <a:gd name="connsiteX0" fmla="*/ 970159 w 2235288"/>
              <a:gd name="connsiteY0" fmla="*/ 150312 h 1239385"/>
              <a:gd name="connsiteX1" fmla="*/ 970159 w 2235288"/>
              <a:gd name="connsiteY1" fmla="*/ 150312 h 1239385"/>
              <a:gd name="connsiteX2" fmla="*/ 1095420 w 2235288"/>
              <a:gd name="connsiteY2" fmla="*/ 112734 h 1239385"/>
              <a:gd name="connsiteX3" fmla="*/ 1145524 w 2235288"/>
              <a:gd name="connsiteY3" fmla="*/ 100208 h 1239385"/>
              <a:gd name="connsiteX4" fmla="*/ 1208154 w 2235288"/>
              <a:gd name="connsiteY4" fmla="*/ 75156 h 1239385"/>
              <a:gd name="connsiteX5" fmla="*/ 1283310 w 2235288"/>
              <a:gd name="connsiteY5" fmla="*/ 62630 h 1239385"/>
              <a:gd name="connsiteX6" fmla="*/ 1358466 w 2235288"/>
              <a:gd name="connsiteY6" fmla="*/ 37578 h 1239385"/>
              <a:gd name="connsiteX7" fmla="*/ 1483727 w 2235288"/>
              <a:gd name="connsiteY7" fmla="*/ 25052 h 1239385"/>
              <a:gd name="connsiteX8" fmla="*/ 1571409 w 2235288"/>
              <a:gd name="connsiteY8" fmla="*/ 0 h 1239385"/>
              <a:gd name="connsiteX9" fmla="*/ 1784351 w 2235288"/>
              <a:gd name="connsiteY9" fmla="*/ 37578 h 1239385"/>
              <a:gd name="connsiteX10" fmla="*/ 1821929 w 2235288"/>
              <a:gd name="connsiteY10" fmla="*/ 125260 h 1239385"/>
              <a:gd name="connsiteX11" fmla="*/ 1846981 w 2235288"/>
              <a:gd name="connsiteY11" fmla="*/ 263046 h 1239385"/>
              <a:gd name="connsiteX12" fmla="*/ 1859507 w 2235288"/>
              <a:gd name="connsiteY12" fmla="*/ 300624 h 1239385"/>
              <a:gd name="connsiteX13" fmla="*/ 1972242 w 2235288"/>
              <a:gd name="connsiteY13" fmla="*/ 388306 h 1239385"/>
              <a:gd name="connsiteX14" fmla="*/ 2097502 w 2235288"/>
              <a:gd name="connsiteY14" fmla="*/ 475989 h 1239385"/>
              <a:gd name="connsiteX15" fmla="*/ 2135080 w 2235288"/>
              <a:gd name="connsiteY15" fmla="*/ 488515 h 1239385"/>
              <a:gd name="connsiteX16" fmla="*/ 2172658 w 2235288"/>
              <a:gd name="connsiteY16" fmla="*/ 526093 h 1239385"/>
              <a:gd name="connsiteX17" fmla="*/ 2235288 w 2235288"/>
              <a:gd name="connsiteY17" fmla="*/ 576197 h 1239385"/>
              <a:gd name="connsiteX18" fmla="*/ 2210236 w 2235288"/>
              <a:gd name="connsiteY18" fmla="*/ 663879 h 1239385"/>
              <a:gd name="connsiteX19" fmla="*/ 2122554 w 2235288"/>
              <a:gd name="connsiteY19" fmla="*/ 739035 h 1239385"/>
              <a:gd name="connsiteX20" fmla="*/ 1997294 w 2235288"/>
              <a:gd name="connsiteY20" fmla="*/ 764087 h 1239385"/>
              <a:gd name="connsiteX21" fmla="*/ 1884559 w 2235288"/>
              <a:gd name="connsiteY21" fmla="*/ 801665 h 1239385"/>
              <a:gd name="connsiteX22" fmla="*/ 1771825 w 2235288"/>
              <a:gd name="connsiteY22" fmla="*/ 851769 h 1239385"/>
              <a:gd name="connsiteX23" fmla="*/ 1759299 w 2235288"/>
              <a:gd name="connsiteY23" fmla="*/ 989556 h 1239385"/>
              <a:gd name="connsiteX24" fmla="*/ 1746773 w 2235288"/>
              <a:gd name="connsiteY24" fmla="*/ 1027134 h 1239385"/>
              <a:gd name="connsiteX25" fmla="*/ 1558883 w 2235288"/>
              <a:gd name="connsiteY25" fmla="*/ 1077238 h 1239385"/>
              <a:gd name="connsiteX26" fmla="*/ 932581 w 2235288"/>
              <a:gd name="connsiteY26" fmla="*/ 1102290 h 1239385"/>
              <a:gd name="connsiteX27" fmla="*/ 819847 w 2235288"/>
              <a:gd name="connsiteY27" fmla="*/ 1127342 h 1239385"/>
              <a:gd name="connsiteX28" fmla="*/ 744691 w 2235288"/>
              <a:gd name="connsiteY28" fmla="*/ 1114816 h 1239385"/>
              <a:gd name="connsiteX29" fmla="*/ 594379 w 2235288"/>
              <a:gd name="connsiteY29" fmla="*/ 1102290 h 1239385"/>
              <a:gd name="connsiteX30" fmla="*/ 556801 w 2235288"/>
              <a:gd name="connsiteY30" fmla="*/ 1089764 h 1239385"/>
              <a:gd name="connsiteX31" fmla="*/ 506696 w 2235288"/>
              <a:gd name="connsiteY31" fmla="*/ 1077238 h 1239385"/>
              <a:gd name="connsiteX32" fmla="*/ 469118 w 2235288"/>
              <a:gd name="connsiteY32" fmla="*/ 1052186 h 1239385"/>
              <a:gd name="connsiteX33" fmla="*/ 406488 w 2235288"/>
              <a:gd name="connsiteY33" fmla="*/ 1039660 h 1239385"/>
              <a:gd name="connsiteX34" fmla="*/ 514628 w 2235288"/>
              <a:gd name="connsiteY34" fmla="*/ 1237225 h 1239385"/>
              <a:gd name="connsiteX35" fmla="*/ 354959 w 2235288"/>
              <a:gd name="connsiteY35" fmla="*/ 1174521 h 1239385"/>
              <a:gd name="connsiteX36" fmla="*/ 193386 w 2235288"/>
              <a:gd name="connsiteY36" fmla="*/ 1154471 h 1239385"/>
              <a:gd name="connsiteX37" fmla="*/ 51794 w 2235288"/>
              <a:gd name="connsiteY37" fmla="*/ 1151840 h 1239385"/>
              <a:gd name="connsiteX38" fmla="*/ 60832 w 2235288"/>
              <a:gd name="connsiteY38" fmla="*/ 944159 h 1239385"/>
              <a:gd name="connsiteX39" fmla="*/ 17863 w 2235288"/>
              <a:gd name="connsiteY39" fmla="*/ 794031 h 1239385"/>
              <a:gd name="connsiteX40" fmla="*/ 3752 w 2235288"/>
              <a:gd name="connsiteY40" fmla="*/ 711426 h 1239385"/>
              <a:gd name="connsiteX41" fmla="*/ 5655 w 2235288"/>
              <a:gd name="connsiteY41" fmla="*/ 638827 h 1239385"/>
              <a:gd name="connsiteX42" fmla="*/ 18181 w 2235288"/>
              <a:gd name="connsiteY42" fmla="*/ 551145 h 1239385"/>
              <a:gd name="connsiteX43" fmla="*/ 44819 w 2235288"/>
              <a:gd name="connsiteY43" fmla="*/ 178364 h 1239385"/>
              <a:gd name="connsiteX44" fmla="*/ 200681 w 2235288"/>
              <a:gd name="connsiteY44" fmla="*/ 310926 h 1239385"/>
              <a:gd name="connsiteX45" fmla="*/ 268702 w 2235288"/>
              <a:gd name="connsiteY45" fmla="*/ 488515 h 1239385"/>
              <a:gd name="connsiteX46" fmla="*/ 331332 w 2235288"/>
              <a:gd name="connsiteY46" fmla="*/ 450937 h 1239385"/>
              <a:gd name="connsiteX47" fmla="*/ 368910 w 2235288"/>
              <a:gd name="connsiteY47" fmla="*/ 425885 h 1239385"/>
              <a:gd name="connsiteX48" fmla="*/ 419014 w 2235288"/>
              <a:gd name="connsiteY48" fmla="*/ 413358 h 1239385"/>
              <a:gd name="connsiteX49" fmla="*/ 494170 w 2235288"/>
              <a:gd name="connsiteY49" fmla="*/ 363254 h 1239385"/>
              <a:gd name="connsiteX50" fmla="*/ 531748 w 2235288"/>
              <a:gd name="connsiteY50" fmla="*/ 350728 h 1239385"/>
              <a:gd name="connsiteX51" fmla="*/ 569327 w 2235288"/>
              <a:gd name="connsiteY51" fmla="*/ 325676 h 1239385"/>
              <a:gd name="connsiteX52" fmla="*/ 606905 w 2235288"/>
              <a:gd name="connsiteY52" fmla="*/ 313150 h 1239385"/>
              <a:gd name="connsiteX53" fmla="*/ 732165 w 2235288"/>
              <a:gd name="connsiteY53" fmla="*/ 250520 h 1239385"/>
              <a:gd name="connsiteX54" fmla="*/ 807321 w 2235288"/>
              <a:gd name="connsiteY54" fmla="*/ 212942 h 1239385"/>
              <a:gd name="connsiteX55" fmla="*/ 844899 w 2235288"/>
              <a:gd name="connsiteY55" fmla="*/ 187890 h 1239385"/>
              <a:gd name="connsiteX56" fmla="*/ 869951 w 2235288"/>
              <a:gd name="connsiteY56" fmla="*/ 150312 h 1239385"/>
              <a:gd name="connsiteX57" fmla="*/ 907529 w 2235288"/>
              <a:gd name="connsiteY57" fmla="*/ 137786 h 1239385"/>
              <a:gd name="connsiteX58" fmla="*/ 970159 w 2235288"/>
              <a:gd name="connsiteY58" fmla="*/ 150312 h 1239385"/>
              <a:gd name="connsiteX0" fmla="*/ 970159 w 2235288"/>
              <a:gd name="connsiteY0" fmla="*/ 150312 h 1369602"/>
              <a:gd name="connsiteX1" fmla="*/ 970159 w 2235288"/>
              <a:gd name="connsiteY1" fmla="*/ 150312 h 1369602"/>
              <a:gd name="connsiteX2" fmla="*/ 1095420 w 2235288"/>
              <a:gd name="connsiteY2" fmla="*/ 112734 h 1369602"/>
              <a:gd name="connsiteX3" fmla="*/ 1145524 w 2235288"/>
              <a:gd name="connsiteY3" fmla="*/ 100208 h 1369602"/>
              <a:gd name="connsiteX4" fmla="*/ 1208154 w 2235288"/>
              <a:gd name="connsiteY4" fmla="*/ 75156 h 1369602"/>
              <a:gd name="connsiteX5" fmla="*/ 1283310 w 2235288"/>
              <a:gd name="connsiteY5" fmla="*/ 62630 h 1369602"/>
              <a:gd name="connsiteX6" fmla="*/ 1358466 w 2235288"/>
              <a:gd name="connsiteY6" fmla="*/ 37578 h 1369602"/>
              <a:gd name="connsiteX7" fmla="*/ 1483727 w 2235288"/>
              <a:gd name="connsiteY7" fmla="*/ 25052 h 1369602"/>
              <a:gd name="connsiteX8" fmla="*/ 1571409 w 2235288"/>
              <a:gd name="connsiteY8" fmla="*/ 0 h 1369602"/>
              <a:gd name="connsiteX9" fmla="*/ 1784351 w 2235288"/>
              <a:gd name="connsiteY9" fmla="*/ 37578 h 1369602"/>
              <a:gd name="connsiteX10" fmla="*/ 1821929 w 2235288"/>
              <a:gd name="connsiteY10" fmla="*/ 125260 h 1369602"/>
              <a:gd name="connsiteX11" fmla="*/ 1846981 w 2235288"/>
              <a:gd name="connsiteY11" fmla="*/ 263046 h 1369602"/>
              <a:gd name="connsiteX12" fmla="*/ 1859507 w 2235288"/>
              <a:gd name="connsiteY12" fmla="*/ 300624 h 1369602"/>
              <a:gd name="connsiteX13" fmla="*/ 1972242 w 2235288"/>
              <a:gd name="connsiteY13" fmla="*/ 388306 h 1369602"/>
              <a:gd name="connsiteX14" fmla="*/ 2097502 w 2235288"/>
              <a:gd name="connsiteY14" fmla="*/ 475989 h 1369602"/>
              <a:gd name="connsiteX15" fmla="*/ 2135080 w 2235288"/>
              <a:gd name="connsiteY15" fmla="*/ 488515 h 1369602"/>
              <a:gd name="connsiteX16" fmla="*/ 2172658 w 2235288"/>
              <a:gd name="connsiteY16" fmla="*/ 526093 h 1369602"/>
              <a:gd name="connsiteX17" fmla="*/ 2235288 w 2235288"/>
              <a:gd name="connsiteY17" fmla="*/ 576197 h 1369602"/>
              <a:gd name="connsiteX18" fmla="*/ 2210236 w 2235288"/>
              <a:gd name="connsiteY18" fmla="*/ 663879 h 1369602"/>
              <a:gd name="connsiteX19" fmla="*/ 2122554 w 2235288"/>
              <a:gd name="connsiteY19" fmla="*/ 739035 h 1369602"/>
              <a:gd name="connsiteX20" fmla="*/ 1997294 w 2235288"/>
              <a:gd name="connsiteY20" fmla="*/ 764087 h 1369602"/>
              <a:gd name="connsiteX21" fmla="*/ 1884559 w 2235288"/>
              <a:gd name="connsiteY21" fmla="*/ 801665 h 1369602"/>
              <a:gd name="connsiteX22" fmla="*/ 1771825 w 2235288"/>
              <a:gd name="connsiteY22" fmla="*/ 851769 h 1369602"/>
              <a:gd name="connsiteX23" fmla="*/ 1759299 w 2235288"/>
              <a:gd name="connsiteY23" fmla="*/ 989556 h 1369602"/>
              <a:gd name="connsiteX24" fmla="*/ 1746773 w 2235288"/>
              <a:gd name="connsiteY24" fmla="*/ 1027134 h 1369602"/>
              <a:gd name="connsiteX25" fmla="*/ 1558883 w 2235288"/>
              <a:gd name="connsiteY25" fmla="*/ 1077238 h 1369602"/>
              <a:gd name="connsiteX26" fmla="*/ 932581 w 2235288"/>
              <a:gd name="connsiteY26" fmla="*/ 1102290 h 1369602"/>
              <a:gd name="connsiteX27" fmla="*/ 819847 w 2235288"/>
              <a:gd name="connsiteY27" fmla="*/ 1127342 h 1369602"/>
              <a:gd name="connsiteX28" fmla="*/ 744691 w 2235288"/>
              <a:gd name="connsiteY28" fmla="*/ 1114816 h 1369602"/>
              <a:gd name="connsiteX29" fmla="*/ 594379 w 2235288"/>
              <a:gd name="connsiteY29" fmla="*/ 1102290 h 1369602"/>
              <a:gd name="connsiteX30" fmla="*/ 556801 w 2235288"/>
              <a:gd name="connsiteY30" fmla="*/ 1089764 h 1369602"/>
              <a:gd name="connsiteX31" fmla="*/ 506696 w 2235288"/>
              <a:gd name="connsiteY31" fmla="*/ 1077238 h 1369602"/>
              <a:gd name="connsiteX32" fmla="*/ 469118 w 2235288"/>
              <a:gd name="connsiteY32" fmla="*/ 1052186 h 1369602"/>
              <a:gd name="connsiteX33" fmla="*/ 406488 w 2235288"/>
              <a:gd name="connsiteY33" fmla="*/ 1039660 h 1369602"/>
              <a:gd name="connsiteX34" fmla="*/ 514628 w 2235288"/>
              <a:gd name="connsiteY34" fmla="*/ 1237225 h 1369602"/>
              <a:gd name="connsiteX35" fmla="*/ 354959 w 2235288"/>
              <a:gd name="connsiteY35" fmla="*/ 1174521 h 1369602"/>
              <a:gd name="connsiteX36" fmla="*/ 241906 w 2235288"/>
              <a:gd name="connsiteY36" fmla="*/ 1369602 h 1369602"/>
              <a:gd name="connsiteX37" fmla="*/ 51794 w 2235288"/>
              <a:gd name="connsiteY37" fmla="*/ 1151840 h 1369602"/>
              <a:gd name="connsiteX38" fmla="*/ 60832 w 2235288"/>
              <a:gd name="connsiteY38" fmla="*/ 944159 h 1369602"/>
              <a:gd name="connsiteX39" fmla="*/ 17863 w 2235288"/>
              <a:gd name="connsiteY39" fmla="*/ 794031 h 1369602"/>
              <a:gd name="connsiteX40" fmla="*/ 3752 w 2235288"/>
              <a:gd name="connsiteY40" fmla="*/ 711426 h 1369602"/>
              <a:gd name="connsiteX41" fmla="*/ 5655 w 2235288"/>
              <a:gd name="connsiteY41" fmla="*/ 638827 h 1369602"/>
              <a:gd name="connsiteX42" fmla="*/ 18181 w 2235288"/>
              <a:gd name="connsiteY42" fmla="*/ 551145 h 1369602"/>
              <a:gd name="connsiteX43" fmla="*/ 44819 w 2235288"/>
              <a:gd name="connsiteY43" fmla="*/ 178364 h 1369602"/>
              <a:gd name="connsiteX44" fmla="*/ 200681 w 2235288"/>
              <a:gd name="connsiteY44" fmla="*/ 310926 h 1369602"/>
              <a:gd name="connsiteX45" fmla="*/ 268702 w 2235288"/>
              <a:gd name="connsiteY45" fmla="*/ 488515 h 1369602"/>
              <a:gd name="connsiteX46" fmla="*/ 331332 w 2235288"/>
              <a:gd name="connsiteY46" fmla="*/ 450937 h 1369602"/>
              <a:gd name="connsiteX47" fmla="*/ 368910 w 2235288"/>
              <a:gd name="connsiteY47" fmla="*/ 425885 h 1369602"/>
              <a:gd name="connsiteX48" fmla="*/ 419014 w 2235288"/>
              <a:gd name="connsiteY48" fmla="*/ 413358 h 1369602"/>
              <a:gd name="connsiteX49" fmla="*/ 494170 w 2235288"/>
              <a:gd name="connsiteY49" fmla="*/ 363254 h 1369602"/>
              <a:gd name="connsiteX50" fmla="*/ 531748 w 2235288"/>
              <a:gd name="connsiteY50" fmla="*/ 350728 h 1369602"/>
              <a:gd name="connsiteX51" fmla="*/ 569327 w 2235288"/>
              <a:gd name="connsiteY51" fmla="*/ 325676 h 1369602"/>
              <a:gd name="connsiteX52" fmla="*/ 606905 w 2235288"/>
              <a:gd name="connsiteY52" fmla="*/ 313150 h 1369602"/>
              <a:gd name="connsiteX53" fmla="*/ 732165 w 2235288"/>
              <a:gd name="connsiteY53" fmla="*/ 250520 h 1369602"/>
              <a:gd name="connsiteX54" fmla="*/ 807321 w 2235288"/>
              <a:gd name="connsiteY54" fmla="*/ 212942 h 1369602"/>
              <a:gd name="connsiteX55" fmla="*/ 844899 w 2235288"/>
              <a:gd name="connsiteY55" fmla="*/ 187890 h 1369602"/>
              <a:gd name="connsiteX56" fmla="*/ 869951 w 2235288"/>
              <a:gd name="connsiteY56" fmla="*/ 150312 h 1369602"/>
              <a:gd name="connsiteX57" fmla="*/ 907529 w 2235288"/>
              <a:gd name="connsiteY57" fmla="*/ 137786 h 1369602"/>
              <a:gd name="connsiteX58" fmla="*/ 970159 w 2235288"/>
              <a:gd name="connsiteY58" fmla="*/ 150312 h 1369602"/>
              <a:gd name="connsiteX0" fmla="*/ 970159 w 2235288"/>
              <a:gd name="connsiteY0" fmla="*/ 150312 h 1369602"/>
              <a:gd name="connsiteX1" fmla="*/ 970159 w 2235288"/>
              <a:gd name="connsiteY1" fmla="*/ 150312 h 1369602"/>
              <a:gd name="connsiteX2" fmla="*/ 1095420 w 2235288"/>
              <a:gd name="connsiteY2" fmla="*/ 112734 h 1369602"/>
              <a:gd name="connsiteX3" fmla="*/ 1145524 w 2235288"/>
              <a:gd name="connsiteY3" fmla="*/ 100208 h 1369602"/>
              <a:gd name="connsiteX4" fmla="*/ 1208154 w 2235288"/>
              <a:gd name="connsiteY4" fmla="*/ 75156 h 1369602"/>
              <a:gd name="connsiteX5" fmla="*/ 1283310 w 2235288"/>
              <a:gd name="connsiteY5" fmla="*/ 62630 h 1369602"/>
              <a:gd name="connsiteX6" fmla="*/ 1358466 w 2235288"/>
              <a:gd name="connsiteY6" fmla="*/ 37578 h 1369602"/>
              <a:gd name="connsiteX7" fmla="*/ 1483727 w 2235288"/>
              <a:gd name="connsiteY7" fmla="*/ 25052 h 1369602"/>
              <a:gd name="connsiteX8" fmla="*/ 1571409 w 2235288"/>
              <a:gd name="connsiteY8" fmla="*/ 0 h 1369602"/>
              <a:gd name="connsiteX9" fmla="*/ 1784351 w 2235288"/>
              <a:gd name="connsiteY9" fmla="*/ 37578 h 1369602"/>
              <a:gd name="connsiteX10" fmla="*/ 1821929 w 2235288"/>
              <a:gd name="connsiteY10" fmla="*/ 125260 h 1369602"/>
              <a:gd name="connsiteX11" fmla="*/ 1846981 w 2235288"/>
              <a:gd name="connsiteY11" fmla="*/ 263046 h 1369602"/>
              <a:gd name="connsiteX12" fmla="*/ 1859507 w 2235288"/>
              <a:gd name="connsiteY12" fmla="*/ 300624 h 1369602"/>
              <a:gd name="connsiteX13" fmla="*/ 1972242 w 2235288"/>
              <a:gd name="connsiteY13" fmla="*/ 388306 h 1369602"/>
              <a:gd name="connsiteX14" fmla="*/ 2097502 w 2235288"/>
              <a:gd name="connsiteY14" fmla="*/ 475989 h 1369602"/>
              <a:gd name="connsiteX15" fmla="*/ 2135080 w 2235288"/>
              <a:gd name="connsiteY15" fmla="*/ 488515 h 1369602"/>
              <a:gd name="connsiteX16" fmla="*/ 2172658 w 2235288"/>
              <a:gd name="connsiteY16" fmla="*/ 526093 h 1369602"/>
              <a:gd name="connsiteX17" fmla="*/ 2235288 w 2235288"/>
              <a:gd name="connsiteY17" fmla="*/ 576197 h 1369602"/>
              <a:gd name="connsiteX18" fmla="*/ 2210236 w 2235288"/>
              <a:gd name="connsiteY18" fmla="*/ 663879 h 1369602"/>
              <a:gd name="connsiteX19" fmla="*/ 2122554 w 2235288"/>
              <a:gd name="connsiteY19" fmla="*/ 739035 h 1369602"/>
              <a:gd name="connsiteX20" fmla="*/ 1997294 w 2235288"/>
              <a:gd name="connsiteY20" fmla="*/ 764087 h 1369602"/>
              <a:gd name="connsiteX21" fmla="*/ 1884559 w 2235288"/>
              <a:gd name="connsiteY21" fmla="*/ 801665 h 1369602"/>
              <a:gd name="connsiteX22" fmla="*/ 1771825 w 2235288"/>
              <a:gd name="connsiteY22" fmla="*/ 851769 h 1369602"/>
              <a:gd name="connsiteX23" fmla="*/ 1759299 w 2235288"/>
              <a:gd name="connsiteY23" fmla="*/ 989556 h 1369602"/>
              <a:gd name="connsiteX24" fmla="*/ 1746773 w 2235288"/>
              <a:gd name="connsiteY24" fmla="*/ 1027134 h 1369602"/>
              <a:gd name="connsiteX25" fmla="*/ 1558883 w 2235288"/>
              <a:gd name="connsiteY25" fmla="*/ 1077238 h 1369602"/>
              <a:gd name="connsiteX26" fmla="*/ 932581 w 2235288"/>
              <a:gd name="connsiteY26" fmla="*/ 1102290 h 1369602"/>
              <a:gd name="connsiteX27" fmla="*/ 819847 w 2235288"/>
              <a:gd name="connsiteY27" fmla="*/ 1127342 h 1369602"/>
              <a:gd name="connsiteX28" fmla="*/ 744691 w 2235288"/>
              <a:gd name="connsiteY28" fmla="*/ 1114816 h 1369602"/>
              <a:gd name="connsiteX29" fmla="*/ 594379 w 2235288"/>
              <a:gd name="connsiteY29" fmla="*/ 1102290 h 1369602"/>
              <a:gd name="connsiteX30" fmla="*/ 556801 w 2235288"/>
              <a:gd name="connsiteY30" fmla="*/ 1089764 h 1369602"/>
              <a:gd name="connsiteX31" fmla="*/ 506696 w 2235288"/>
              <a:gd name="connsiteY31" fmla="*/ 1077238 h 1369602"/>
              <a:gd name="connsiteX32" fmla="*/ 469118 w 2235288"/>
              <a:gd name="connsiteY32" fmla="*/ 1052186 h 1369602"/>
              <a:gd name="connsiteX33" fmla="*/ 406488 w 2235288"/>
              <a:gd name="connsiteY33" fmla="*/ 1039660 h 1369602"/>
              <a:gd name="connsiteX34" fmla="*/ 514628 w 2235288"/>
              <a:gd name="connsiteY34" fmla="*/ 1237225 h 1369602"/>
              <a:gd name="connsiteX35" fmla="*/ 354959 w 2235288"/>
              <a:gd name="connsiteY35" fmla="*/ 1174521 h 1369602"/>
              <a:gd name="connsiteX36" fmla="*/ 241906 w 2235288"/>
              <a:gd name="connsiteY36" fmla="*/ 1369602 h 1369602"/>
              <a:gd name="connsiteX37" fmla="*/ 67967 w 2235288"/>
              <a:gd name="connsiteY37" fmla="*/ 1211877 h 1369602"/>
              <a:gd name="connsiteX38" fmla="*/ 60832 w 2235288"/>
              <a:gd name="connsiteY38" fmla="*/ 944159 h 1369602"/>
              <a:gd name="connsiteX39" fmla="*/ 17863 w 2235288"/>
              <a:gd name="connsiteY39" fmla="*/ 794031 h 1369602"/>
              <a:gd name="connsiteX40" fmla="*/ 3752 w 2235288"/>
              <a:gd name="connsiteY40" fmla="*/ 711426 h 1369602"/>
              <a:gd name="connsiteX41" fmla="*/ 5655 w 2235288"/>
              <a:gd name="connsiteY41" fmla="*/ 638827 h 1369602"/>
              <a:gd name="connsiteX42" fmla="*/ 18181 w 2235288"/>
              <a:gd name="connsiteY42" fmla="*/ 551145 h 1369602"/>
              <a:gd name="connsiteX43" fmla="*/ 44819 w 2235288"/>
              <a:gd name="connsiteY43" fmla="*/ 178364 h 1369602"/>
              <a:gd name="connsiteX44" fmla="*/ 200681 w 2235288"/>
              <a:gd name="connsiteY44" fmla="*/ 310926 h 1369602"/>
              <a:gd name="connsiteX45" fmla="*/ 268702 w 2235288"/>
              <a:gd name="connsiteY45" fmla="*/ 488515 h 1369602"/>
              <a:gd name="connsiteX46" fmla="*/ 331332 w 2235288"/>
              <a:gd name="connsiteY46" fmla="*/ 450937 h 1369602"/>
              <a:gd name="connsiteX47" fmla="*/ 368910 w 2235288"/>
              <a:gd name="connsiteY47" fmla="*/ 425885 h 1369602"/>
              <a:gd name="connsiteX48" fmla="*/ 419014 w 2235288"/>
              <a:gd name="connsiteY48" fmla="*/ 413358 h 1369602"/>
              <a:gd name="connsiteX49" fmla="*/ 494170 w 2235288"/>
              <a:gd name="connsiteY49" fmla="*/ 363254 h 1369602"/>
              <a:gd name="connsiteX50" fmla="*/ 531748 w 2235288"/>
              <a:gd name="connsiteY50" fmla="*/ 350728 h 1369602"/>
              <a:gd name="connsiteX51" fmla="*/ 569327 w 2235288"/>
              <a:gd name="connsiteY51" fmla="*/ 325676 h 1369602"/>
              <a:gd name="connsiteX52" fmla="*/ 606905 w 2235288"/>
              <a:gd name="connsiteY52" fmla="*/ 313150 h 1369602"/>
              <a:gd name="connsiteX53" fmla="*/ 732165 w 2235288"/>
              <a:gd name="connsiteY53" fmla="*/ 250520 h 1369602"/>
              <a:gd name="connsiteX54" fmla="*/ 807321 w 2235288"/>
              <a:gd name="connsiteY54" fmla="*/ 212942 h 1369602"/>
              <a:gd name="connsiteX55" fmla="*/ 844899 w 2235288"/>
              <a:gd name="connsiteY55" fmla="*/ 187890 h 1369602"/>
              <a:gd name="connsiteX56" fmla="*/ 869951 w 2235288"/>
              <a:gd name="connsiteY56" fmla="*/ 150312 h 1369602"/>
              <a:gd name="connsiteX57" fmla="*/ 907529 w 2235288"/>
              <a:gd name="connsiteY57" fmla="*/ 137786 h 1369602"/>
              <a:gd name="connsiteX58" fmla="*/ 970159 w 2235288"/>
              <a:gd name="connsiteY58" fmla="*/ 150312 h 1369602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354959 w 2235288"/>
              <a:gd name="connsiteY35" fmla="*/ 1174521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406488 w 2235288"/>
              <a:gd name="connsiteY33" fmla="*/ 1039660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469118 w 2235288"/>
              <a:gd name="connsiteY32" fmla="*/ 105218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506696 w 2235288"/>
              <a:gd name="connsiteY31" fmla="*/ 107723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556801 w 2235288"/>
              <a:gd name="connsiteY30" fmla="*/ 1089764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594379 w 2235288"/>
              <a:gd name="connsiteY29" fmla="*/ 1102290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744691 w 2235288"/>
              <a:gd name="connsiteY28" fmla="*/ 1114816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819847 w 2235288"/>
              <a:gd name="connsiteY27" fmla="*/ 1127342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932581 w 2235288"/>
              <a:gd name="connsiteY26" fmla="*/ 1102290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625299 w 2235288"/>
              <a:gd name="connsiteY31" fmla="*/ 1142278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587721 w 2235288"/>
              <a:gd name="connsiteY32" fmla="*/ 1167256 h 1559717"/>
              <a:gd name="connsiteX33" fmla="*/ 562828 w 2235288"/>
              <a:gd name="connsiteY33" fmla="*/ 1189751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587721 w 2235288"/>
              <a:gd name="connsiteY32" fmla="*/ 1167256 h 1559717"/>
              <a:gd name="connsiteX33" fmla="*/ 676041 w 2235288"/>
              <a:gd name="connsiteY33" fmla="*/ 1294815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37225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414261 w 2235288"/>
              <a:gd name="connsiteY35" fmla="*/ 1269578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1972242 w 2235288"/>
              <a:gd name="connsiteY13" fmla="*/ 388306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859507 w 2235288"/>
              <a:gd name="connsiteY12" fmla="*/ 300624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846981 w 2235288"/>
              <a:gd name="connsiteY11" fmla="*/ 263046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21929 w 2235288"/>
              <a:gd name="connsiteY10" fmla="*/ 125260 h 1559717"/>
              <a:gd name="connsiteX11" fmla="*/ 1906283 w 2235288"/>
              <a:gd name="connsiteY11" fmla="*/ 198007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50312 h 1559717"/>
              <a:gd name="connsiteX1" fmla="*/ 970159 w 2235288"/>
              <a:gd name="connsiteY1" fmla="*/ 150312 h 1559717"/>
              <a:gd name="connsiteX2" fmla="*/ 1095420 w 2235288"/>
              <a:gd name="connsiteY2" fmla="*/ 112734 h 1559717"/>
              <a:gd name="connsiteX3" fmla="*/ 1145524 w 2235288"/>
              <a:gd name="connsiteY3" fmla="*/ 100208 h 1559717"/>
              <a:gd name="connsiteX4" fmla="*/ 1208154 w 2235288"/>
              <a:gd name="connsiteY4" fmla="*/ 75156 h 1559717"/>
              <a:gd name="connsiteX5" fmla="*/ 1283310 w 2235288"/>
              <a:gd name="connsiteY5" fmla="*/ 62630 h 1559717"/>
              <a:gd name="connsiteX6" fmla="*/ 1358466 w 2235288"/>
              <a:gd name="connsiteY6" fmla="*/ 37578 h 1559717"/>
              <a:gd name="connsiteX7" fmla="*/ 1483727 w 2235288"/>
              <a:gd name="connsiteY7" fmla="*/ 25052 h 1559717"/>
              <a:gd name="connsiteX8" fmla="*/ 1571409 w 2235288"/>
              <a:gd name="connsiteY8" fmla="*/ 0 h 1559717"/>
              <a:gd name="connsiteX9" fmla="*/ 1784351 w 2235288"/>
              <a:gd name="connsiteY9" fmla="*/ 37578 h 1559717"/>
              <a:gd name="connsiteX10" fmla="*/ 1892012 w 2235288"/>
              <a:gd name="connsiteY10" fmla="*/ 70227 h 1559717"/>
              <a:gd name="connsiteX11" fmla="*/ 1906283 w 2235288"/>
              <a:gd name="connsiteY11" fmla="*/ 198007 h 1559717"/>
              <a:gd name="connsiteX12" fmla="*/ 1913418 w 2235288"/>
              <a:gd name="connsiteY12" fmla="*/ 270606 h 1559717"/>
              <a:gd name="connsiteX13" fmla="*/ 2009980 w 2235288"/>
              <a:gd name="connsiteY13" fmla="*/ 353285 h 1559717"/>
              <a:gd name="connsiteX14" fmla="*/ 2097502 w 2235288"/>
              <a:gd name="connsiteY14" fmla="*/ 475989 h 1559717"/>
              <a:gd name="connsiteX15" fmla="*/ 2135080 w 2235288"/>
              <a:gd name="connsiteY15" fmla="*/ 488515 h 1559717"/>
              <a:gd name="connsiteX16" fmla="*/ 2172658 w 2235288"/>
              <a:gd name="connsiteY16" fmla="*/ 526093 h 1559717"/>
              <a:gd name="connsiteX17" fmla="*/ 2235288 w 2235288"/>
              <a:gd name="connsiteY17" fmla="*/ 576197 h 1559717"/>
              <a:gd name="connsiteX18" fmla="*/ 2210236 w 2235288"/>
              <a:gd name="connsiteY18" fmla="*/ 663879 h 1559717"/>
              <a:gd name="connsiteX19" fmla="*/ 2122554 w 2235288"/>
              <a:gd name="connsiteY19" fmla="*/ 739035 h 1559717"/>
              <a:gd name="connsiteX20" fmla="*/ 1997294 w 2235288"/>
              <a:gd name="connsiteY20" fmla="*/ 764087 h 1559717"/>
              <a:gd name="connsiteX21" fmla="*/ 1884559 w 2235288"/>
              <a:gd name="connsiteY21" fmla="*/ 801665 h 1559717"/>
              <a:gd name="connsiteX22" fmla="*/ 1771825 w 2235288"/>
              <a:gd name="connsiteY22" fmla="*/ 851769 h 1559717"/>
              <a:gd name="connsiteX23" fmla="*/ 1759299 w 2235288"/>
              <a:gd name="connsiteY23" fmla="*/ 989556 h 1559717"/>
              <a:gd name="connsiteX24" fmla="*/ 1746773 w 2235288"/>
              <a:gd name="connsiteY24" fmla="*/ 1027134 h 1559717"/>
              <a:gd name="connsiteX25" fmla="*/ 1558883 w 2235288"/>
              <a:gd name="connsiteY25" fmla="*/ 1077238 h 1559717"/>
              <a:gd name="connsiteX26" fmla="*/ 1126659 w 2235288"/>
              <a:gd name="connsiteY26" fmla="*/ 1187342 h 1559717"/>
              <a:gd name="connsiteX27" fmla="*/ 1024707 w 2235288"/>
              <a:gd name="connsiteY27" fmla="*/ 1192381 h 1559717"/>
              <a:gd name="connsiteX28" fmla="*/ 890250 w 2235288"/>
              <a:gd name="connsiteY28" fmla="*/ 1194865 h 1559717"/>
              <a:gd name="connsiteX29" fmla="*/ 853150 w 2235288"/>
              <a:gd name="connsiteY29" fmla="*/ 1212357 h 1559717"/>
              <a:gd name="connsiteX30" fmla="*/ 734706 w 2235288"/>
              <a:gd name="connsiteY30" fmla="*/ 1184821 h 1559717"/>
              <a:gd name="connsiteX31" fmla="*/ 765467 w 2235288"/>
              <a:gd name="connsiteY31" fmla="*/ 1272357 h 1559717"/>
              <a:gd name="connsiteX32" fmla="*/ 722497 w 2235288"/>
              <a:gd name="connsiteY32" fmla="*/ 1277322 h 1559717"/>
              <a:gd name="connsiteX33" fmla="*/ 676041 w 2235288"/>
              <a:gd name="connsiteY33" fmla="*/ 1294815 h 1559717"/>
              <a:gd name="connsiteX34" fmla="*/ 514628 w 2235288"/>
              <a:gd name="connsiteY34" fmla="*/ 1292258 h 1559717"/>
              <a:gd name="connsiteX35" fmla="*/ 527473 w 2235288"/>
              <a:gd name="connsiteY35" fmla="*/ 1379645 h 1559717"/>
              <a:gd name="connsiteX36" fmla="*/ 382073 w 2235288"/>
              <a:gd name="connsiteY36" fmla="*/ 1559717 h 1559717"/>
              <a:gd name="connsiteX37" fmla="*/ 67967 w 2235288"/>
              <a:gd name="connsiteY37" fmla="*/ 1211877 h 1559717"/>
              <a:gd name="connsiteX38" fmla="*/ 60832 w 2235288"/>
              <a:gd name="connsiteY38" fmla="*/ 944159 h 1559717"/>
              <a:gd name="connsiteX39" fmla="*/ 17863 w 2235288"/>
              <a:gd name="connsiteY39" fmla="*/ 794031 h 1559717"/>
              <a:gd name="connsiteX40" fmla="*/ 3752 w 2235288"/>
              <a:gd name="connsiteY40" fmla="*/ 711426 h 1559717"/>
              <a:gd name="connsiteX41" fmla="*/ 5655 w 2235288"/>
              <a:gd name="connsiteY41" fmla="*/ 638827 h 1559717"/>
              <a:gd name="connsiteX42" fmla="*/ 18181 w 2235288"/>
              <a:gd name="connsiteY42" fmla="*/ 551145 h 1559717"/>
              <a:gd name="connsiteX43" fmla="*/ 44819 w 2235288"/>
              <a:gd name="connsiteY43" fmla="*/ 178364 h 1559717"/>
              <a:gd name="connsiteX44" fmla="*/ 200681 w 2235288"/>
              <a:gd name="connsiteY44" fmla="*/ 310926 h 1559717"/>
              <a:gd name="connsiteX45" fmla="*/ 268702 w 2235288"/>
              <a:gd name="connsiteY45" fmla="*/ 488515 h 1559717"/>
              <a:gd name="connsiteX46" fmla="*/ 331332 w 2235288"/>
              <a:gd name="connsiteY46" fmla="*/ 450937 h 1559717"/>
              <a:gd name="connsiteX47" fmla="*/ 368910 w 2235288"/>
              <a:gd name="connsiteY47" fmla="*/ 425885 h 1559717"/>
              <a:gd name="connsiteX48" fmla="*/ 419014 w 2235288"/>
              <a:gd name="connsiteY48" fmla="*/ 413358 h 1559717"/>
              <a:gd name="connsiteX49" fmla="*/ 494170 w 2235288"/>
              <a:gd name="connsiteY49" fmla="*/ 363254 h 1559717"/>
              <a:gd name="connsiteX50" fmla="*/ 531748 w 2235288"/>
              <a:gd name="connsiteY50" fmla="*/ 350728 h 1559717"/>
              <a:gd name="connsiteX51" fmla="*/ 569327 w 2235288"/>
              <a:gd name="connsiteY51" fmla="*/ 325676 h 1559717"/>
              <a:gd name="connsiteX52" fmla="*/ 606905 w 2235288"/>
              <a:gd name="connsiteY52" fmla="*/ 313150 h 1559717"/>
              <a:gd name="connsiteX53" fmla="*/ 732165 w 2235288"/>
              <a:gd name="connsiteY53" fmla="*/ 250520 h 1559717"/>
              <a:gd name="connsiteX54" fmla="*/ 807321 w 2235288"/>
              <a:gd name="connsiteY54" fmla="*/ 212942 h 1559717"/>
              <a:gd name="connsiteX55" fmla="*/ 844899 w 2235288"/>
              <a:gd name="connsiteY55" fmla="*/ 187890 h 1559717"/>
              <a:gd name="connsiteX56" fmla="*/ 869951 w 2235288"/>
              <a:gd name="connsiteY56" fmla="*/ 150312 h 1559717"/>
              <a:gd name="connsiteX57" fmla="*/ 907529 w 2235288"/>
              <a:gd name="connsiteY57" fmla="*/ 137786 h 1559717"/>
              <a:gd name="connsiteX58" fmla="*/ 970159 w 2235288"/>
              <a:gd name="connsiteY58" fmla="*/ 150312 h 1559717"/>
              <a:gd name="connsiteX0" fmla="*/ 970159 w 2235288"/>
              <a:gd name="connsiteY0" fmla="*/ 160624 h 1570029"/>
              <a:gd name="connsiteX1" fmla="*/ 970159 w 2235288"/>
              <a:gd name="connsiteY1" fmla="*/ 160624 h 1570029"/>
              <a:gd name="connsiteX2" fmla="*/ 1095420 w 2235288"/>
              <a:gd name="connsiteY2" fmla="*/ 123046 h 1570029"/>
              <a:gd name="connsiteX3" fmla="*/ 1145524 w 2235288"/>
              <a:gd name="connsiteY3" fmla="*/ 110520 h 1570029"/>
              <a:gd name="connsiteX4" fmla="*/ 1208154 w 2235288"/>
              <a:gd name="connsiteY4" fmla="*/ 85468 h 1570029"/>
              <a:gd name="connsiteX5" fmla="*/ 1283310 w 2235288"/>
              <a:gd name="connsiteY5" fmla="*/ 72942 h 1570029"/>
              <a:gd name="connsiteX6" fmla="*/ 1358466 w 2235288"/>
              <a:gd name="connsiteY6" fmla="*/ 47890 h 1570029"/>
              <a:gd name="connsiteX7" fmla="*/ 1483727 w 2235288"/>
              <a:gd name="connsiteY7" fmla="*/ 35364 h 1570029"/>
              <a:gd name="connsiteX8" fmla="*/ 1571409 w 2235288"/>
              <a:gd name="connsiteY8" fmla="*/ 10312 h 1570029"/>
              <a:gd name="connsiteX9" fmla="*/ 1789742 w 2235288"/>
              <a:gd name="connsiteY9" fmla="*/ 12869 h 1570029"/>
              <a:gd name="connsiteX10" fmla="*/ 1892012 w 2235288"/>
              <a:gd name="connsiteY10" fmla="*/ 80539 h 1570029"/>
              <a:gd name="connsiteX11" fmla="*/ 1906283 w 2235288"/>
              <a:gd name="connsiteY11" fmla="*/ 208319 h 1570029"/>
              <a:gd name="connsiteX12" fmla="*/ 1913418 w 2235288"/>
              <a:gd name="connsiteY12" fmla="*/ 280918 h 1570029"/>
              <a:gd name="connsiteX13" fmla="*/ 2009980 w 2235288"/>
              <a:gd name="connsiteY13" fmla="*/ 363597 h 1570029"/>
              <a:gd name="connsiteX14" fmla="*/ 2097502 w 2235288"/>
              <a:gd name="connsiteY14" fmla="*/ 486301 h 1570029"/>
              <a:gd name="connsiteX15" fmla="*/ 2135080 w 2235288"/>
              <a:gd name="connsiteY15" fmla="*/ 498827 h 1570029"/>
              <a:gd name="connsiteX16" fmla="*/ 2172658 w 2235288"/>
              <a:gd name="connsiteY16" fmla="*/ 536405 h 1570029"/>
              <a:gd name="connsiteX17" fmla="*/ 2235288 w 2235288"/>
              <a:gd name="connsiteY17" fmla="*/ 586509 h 1570029"/>
              <a:gd name="connsiteX18" fmla="*/ 2210236 w 2235288"/>
              <a:gd name="connsiteY18" fmla="*/ 674191 h 1570029"/>
              <a:gd name="connsiteX19" fmla="*/ 2122554 w 2235288"/>
              <a:gd name="connsiteY19" fmla="*/ 749347 h 1570029"/>
              <a:gd name="connsiteX20" fmla="*/ 1997294 w 2235288"/>
              <a:gd name="connsiteY20" fmla="*/ 774399 h 1570029"/>
              <a:gd name="connsiteX21" fmla="*/ 1884559 w 2235288"/>
              <a:gd name="connsiteY21" fmla="*/ 811977 h 1570029"/>
              <a:gd name="connsiteX22" fmla="*/ 1771825 w 2235288"/>
              <a:gd name="connsiteY22" fmla="*/ 862081 h 1570029"/>
              <a:gd name="connsiteX23" fmla="*/ 1759299 w 2235288"/>
              <a:gd name="connsiteY23" fmla="*/ 999868 h 1570029"/>
              <a:gd name="connsiteX24" fmla="*/ 1746773 w 2235288"/>
              <a:gd name="connsiteY24" fmla="*/ 1037446 h 1570029"/>
              <a:gd name="connsiteX25" fmla="*/ 1558883 w 2235288"/>
              <a:gd name="connsiteY25" fmla="*/ 1087550 h 1570029"/>
              <a:gd name="connsiteX26" fmla="*/ 1126659 w 2235288"/>
              <a:gd name="connsiteY26" fmla="*/ 1197654 h 1570029"/>
              <a:gd name="connsiteX27" fmla="*/ 1024707 w 2235288"/>
              <a:gd name="connsiteY27" fmla="*/ 1202693 h 1570029"/>
              <a:gd name="connsiteX28" fmla="*/ 890250 w 2235288"/>
              <a:gd name="connsiteY28" fmla="*/ 1205177 h 1570029"/>
              <a:gd name="connsiteX29" fmla="*/ 853150 w 2235288"/>
              <a:gd name="connsiteY29" fmla="*/ 1222669 h 1570029"/>
              <a:gd name="connsiteX30" fmla="*/ 734706 w 2235288"/>
              <a:gd name="connsiteY30" fmla="*/ 1195133 h 1570029"/>
              <a:gd name="connsiteX31" fmla="*/ 765467 w 2235288"/>
              <a:gd name="connsiteY31" fmla="*/ 1282669 h 1570029"/>
              <a:gd name="connsiteX32" fmla="*/ 722497 w 2235288"/>
              <a:gd name="connsiteY32" fmla="*/ 1287634 h 1570029"/>
              <a:gd name="connsiteX33" fmla="*/ 676041 w 2235288"/>
              <a:gd name="connsiteY33" fmla="*/ 1305127 h 1570029"/>
              <a:gd name="connsiteX34" fmla="*/ 514628 w 2235288"/>
              <a:gd name="connsiteY34" fmla="*/ 1302570 h 1570029"/>
              <a:gd name="connsiteX35" fmla="*/ 527473 w 2235288"/>
              <a:gd name="connsiteY35" fmla="*/ 1389957 h 1570029"/>
              <a:gd name="connsiteX36" fmla="*/ 382073 w 2235288"/>
              <a:gd name="connsiteY36" fmla="*/ 1570029 h 1570029"/>
              <a:gd name="connsiteX37" fmla="*/ 67967 w 2235288"/>
              <a:gd name="connsiteY37" fmla="*/ 1222189 h 1570029"/>
              <a:gd name="connsiteX38" fmla="*/ 60832 w 2235288"/>
              <a:gd name="connsiteY38" fmla="*/ 954471 h 1570029"/>
              <a:gd name="connsiteX39" fmla="*/ 17863 w 2235288"/>
              <a:gd name="connsiteY39" fmla="*/ 804343 h 1570029"/>
              <a:gd name="connsiteX40" fmla="*/ 3752 w 2235288"/>
              <a:gd name="connsiteY40" fmla="*/ 721738 h 1570029"/>
              <a:gd name="connsiteX41" fmla="*/ 5655 w 2235288"/>
              <a:gd name="connsiteY41" fmla="*/ 649139 h 1570029"/>
              <a:gd name="connsiteX42" fmla="*/ 18181 w 2235288"/>
              <a:gd name="connsiteY42" fmla="*/ 561457 h 1570029"/>
              <a:gd name="connsiteX43" fmla="*/ 44819 w 2235288"/>
              <a:gd name="connsiteY43" fmla="*/ 188676 h 1570029"/>
              <a:gd name="connsiteX44" fmla="*/ 200681 w 2235288"/>
              <a:gd name="connsiteY44" fmla="*/ 321238 h 1570029"/>
              <a:gd name="connsiteX45" fmla="*/ 268702 w 2235288"/>
              <a:gd name="connsiteY45" fmla="*/ 498827 h 1570029"/>
              <a:gd name="connsiteX46" fmla="*/ 331332 w 2235288"/>
              <a:gd name="connsiteY46" fmla="*/ 461249 h 1570029"/>
              <a:gd name="connsiteX47" fmla="*/ 368910 w 2235288"/>
              <a:gd name="connsiteY47" fmla="*/ 436197 h 1570029"/>
              <a:gd name="connsiteX48" fmla="*/ 419014 w 2235288"/>
              <a:gd name="connsiteY48" fmla="*/ 423670 h 1570029"/>
              <a:gd name="connsiteX49" fmla="*/ 494170 w 2235288"/>
              <a:gd name="connsiteY49" fmla="*/ 373566 h 1570029"/>
              <a:gd name="connsiteX50" fmla="*/ 531748 w 2235288"/>
              <a:gd name="connsiteY50" fmla="*/ 361040 h 1570029"/>
              <a:gd name="connsiteX51" fmla="*/ 569327 w 2235288"/>
              <a:gd name="connsiteY51" fmla="*/ 335988 h 1570029"/>
              <a:gd name="connsiteX52" fmla="*/ 606905 w 2235288"/>
              <a:gd name="connsiteY52" fmla="*/ 323462 h 1570029"/>
              <a:gd name="connsiteX53" fmla="*/ 732165 w 2235288"/>
              <a:gd name="connsiteY53" fmla="*/ 260832 h 1570029"/>
              <a:gd name="connsiteX54" fmla="*/ 807321 w 2235288"/>
              <a:gd name="connsiteY54" fmla="*/ 223254 h 1570029"/>
              <a:gd name="connsiteX55" fmla="*/ 844899 w 2235288"/>
              <a:gd name="connsiteY55" fmla="*/ 198202 h 1570029"/>
              <a:gd name="connsiteX56" fmla="*/ 869951 w 2235288"/>
              <a:gd name="connsiteY56" fmla="*/ 160624 h 1570029"/>
              <a:gd name="connsiteX57" fmla="*/ 907529 w 2235288"/>
              <a:gd name="connsiteY57" fmla="*/ 148098 h 1570029"/>
              <a:gd name="connsiteX58" fmla="*/ 970159 w 2235288"/>
              <a:gd name="connsiteY58" fmla="*/ 160624 h 1570029"/>
              <a:gd name="connsiteX0" fmla="*/ 970159 w 2235288"/>
              <a:gd name="connsiteY0" fmla="*/ 160624 h 1570029"/>
              <a:gd name="connsiteX1" fmla="*/ 970159 w 2235288"/>
              <a:gd name="connsiteY1" fmla="*/ 160624 h 1570029"/>
              <a:gd name="connsiteX2" fmla="*/ 1095420 w 2235288"/>
              <a:gd name="connsiteY2" fmla="*/ 123046 h 1570029"/>
              <a:gd name="connsiteX3" fmla="*/ 1145524 w 2235288"/>
              <a:gd name="connsiteY3" fmla="*/ 110520 h 1570029"/>
              <a:gd name="connsiteX4" fmla="*/ 1208154 w 2235288"/>
              <a:gd name="connsiteY4" fmla="*/ 85468 h 1570029"/>
              <a:gd name="connsiteX5" fmla="*/ 1283310 w 2235288"/>
              <a:gd name="connsiteY5" fmla="*/ 72942 h 1570029"/>
              <a:gd name="connsiteX6" fmla="*/ 1358466 w 2235288"/>
              <a:gd name="connsiteY6" fmla="*/ 47890 h 1570029"/>
              <a:gd name="connsiteX7" fmla="*/ 1483727 w 2235288"/>
              <a:gd name="connsiteY7" fmla="*/ 35364 h 1570029"/>
              <a:gd name="connsiteX8" fmla="*/ 1571409 w 2235288"/>
              <a:gd name="connsiteY8" fmla="*/ 10312 h 1570029"/>
              <a:gd name="connsiteX9" fmla="*/ 1789742 w 2235288"/>
              <a:gd name="connsiteY9" fmla="*/ 12869 h 1570029"/>
              <a:gd name="connsiteX10" fmla="*/ 1892012 w 2235288"/>
              <a:gd name="connsiteY10" fmla="*/ 80539 h 1570029"/>
              <a:gd name="connsiteX11" fmla="*/ 1906283 w 2235288"/>
              <a:gd name="connsiteY11" fmla="*/ 208319 h 1570029"/>
              <a:gd name="connsiteX12" fmla="*/ 1913418 w 2235288"/>
              <a:gd name="connsiteY12" fmla="*/ 280918 h 1570029"/>
              <a:gd name="connsiteX13" fmla="*/ 2009980 w 2235288"/>
              <a:gd name="connsiteY13" fmla="*/ 363597 h 1570029"/>
              <a:gd name="connsiteX14" fmla="*/ 2097502 w 2235288"/>
              <a:gd name="connsiteY14" fmla="*/ 486301 h 1570029"/>
              <a:gd name="connsiteX15" fmla="*/ 2135080 w 2235288"/>
              <a:gd name="connsiteY15" fmla="*/ 498827 h 1570029"/>
              <a:gd name="connsiteX16" fmla="*/ 2172658 w 2235288"/>
              <a:gd name="connsiteY16" fmla="*/ 536405 h 1570029"/>
              <a:gd name="connsiteX17" fmla="*/ 2235288 w 2235288"/>
              <a:gd name="connsiteY17" fmla="*/ 586509 h 1570029"/>
              <a:gd name="connsiteX18" fmla="*/ 2210236 w 2235288"/>
              <a:gd name="connsiteY18" fmla="*/ 674191 h 1570029"/>
              <a:gd name="connsiteX19" fmla="*/ 2122554 w 2235288"/>
              <a:gd name="connsiteY19" fmla="*/ 749347 h 1570029"/>
              <a:gd name="connsiteX20" fmla="*/ 1997294 w 2235288"/>
              <a:gd name="connsiteY20" fmla="*/ 774399 h 1570029"/>
              <a:gd name="connsiteX21" fmla="*/ 1884559 w 2235288"/>
              <a:gd name="connsiteY21" fmla="*/ 811977 h 1570029"/>
              <a:gd name="connsiteX22" fmla="*/ 1771825 w 2235288"/>
              <a:gd name="connsiteY22" fmla="*/ 862081 h 1570029"/>
              <a:gd name="connsiteX23" fmla="*/ 1759299 w 2235288"/>
              <a:gd name="connsiteY23" fmla="*/ 999868 h 1570029"/>
              <a:gd name="connsiteX24" fmla="*/ 1746773 w 2235288"/>
              <a:gd name="connsiteY24" fmla="*/ 1037446 h 1570029"/>
              <a:gd name="connsiteX25" fmla="*/ 1558883 w 2235288"/>
              <a:gd name="connsiteY25" fmla="*/ 1087550 h 1570029"/>
              <a:gd name="connsiteX26" fmla="*/ 1126659 w 2235288"/>
              <a:gd name="connsiteY26" fmla="*/ 1197654 h 1570029"/>
              <a:gd name="connsiteX27" fmla="*/ 1024707 w 2235288"/>
              <a:gd name="connsiteY27" fmla="*/ 1202693 h 1570029"/>
              <a:gd name="connsiteX28" fmla="*/ 890250 w 2235288"/>
              <a:gd name="connsiteY28" fmla="*/ 1205177 h 1570029"/>
              <a:gd name="connsiteX29" fmla="*/ 853150 w 2235288"/>
              <a:gd name="connsiteY29" fmla="*/ 1222669 h 1570029"/>
              <a:gd name="connsiteX30" fmla="*/ 734706 w 2235288"/>
              <a:gd name="connsiteY30" fmla="*/ 1195133 h 1570029"/>
              <a:gd name="connsiteX31" fmla="*/ 765467 w 2235288"/>
              <a:gd name="connsiteY31" fmla="*/ 1282669 h 1570029"/>
              <a:gd name="connsiteX32" fmla="*/ 722497 w 2235288"/>
              <a:gd name="connsiteY32" fmla="*/ 1287634 h 1570029"/>
              <a:gd name="connsiteX33" fmla="*/ 676041 w 2235288"/>
              <a:gd name="connsiteY33" fmla="*/ 1305127 h 1570029"/>
              <a:gd name="connsiteX34" fmla="*/ 514628 w 2235288"/>
              <a:gd name="connsiteY34" fmla="*/ 1302570 h 1570029"/>
              <a:gd name="connsiteX35" fmla="*/ 527473 w 2235288"/>
              <a:gd name="connsiteY35" fmla="*/ 1389957 h 1570029"/>
              <a:gd name="connsiteX36" fmla="*/ 382073 w 2235288"/>
              <a:gd name="connsiteY36" fmla="*/ 1570029 h 1570029"/>
              <a:gd name="connsiteX37" fmla="*/ 67967 w 2235288"/>
              <a:gd name="connsiteY37" fmla="*/ 1222189 h 1570029"/>
              <a:gd name="connsiteX38" fmla="*/ 60832 w 2235288"/>
              <a:gd name="connsiteY38" fmla="*/ 954471 h 1570029"/>
              <a:gd name="connsiteX39" fmla="*/ 17863 w 2235288"/>
              <a:gd name="connsiteY39" fmla="*/ 804343 h 1570029"/>
              <a:gd name="connsiteX40" fmla="*/ 3752 w 2235288"/>
              <a:gd name="connsiteY40" fmla="*/ 721738 h 1570029"/>
              <a:gd name="connsiteX41" fmla="*/ 5655 w 2235288"/>
              <a:gd name="connsiteY41" fmla="*/ 649139 h 1570029"/>
              <a:gd name="connsiteX42" fmla="*/ 18181 w 2235288"/>
              <a:gd name="connsiteY42" fmla="*/ 561457 h 1570029"/>
              <a:gd name="connsiteX43" fmla="*/ 44819 w 2235288"/>
              <a:gd name="connsiteY43" fmla="*/ 188676 h 1570029"/>
              <a:gd name="connsiteX44" fmla="*/ 200681 w 2235288"/>
              <a:gd name="connsiteY44" fmla="*/ 321238 h 1570029"/>
              <a:gd name="connsiteX45" fmla="*/ 268702 w 2235288"/>
              <a:gd name="connsiteY45" fmla="*/ 498827 h 1570029"/>
              <a:gd name="connsiteX46" fmla="*/ 331332 w 2235288"/>
              <a:gd name="connsiteY46" fmla="*/ 461249 h 1570029"/>
              <a:gd name="connsiteX47" fmla="*/ 368910 w 2235288"/>
              <a:gd name="connsiteY47" fmla="*/ 436197 h 1570029"/>
              <a:gd name="connsiteX48" fmla="*/ 419014 w 2235288"/>
              <a:gd name="connsiteY48" fmla="*/ 423670 h 1570029"/>
              <a:gd name="connsiteX49" fmla="*/ 494170 w 2235288"/>
              <a:gd name="connsiteY49" fmla="*/ 373566 h 1570029"/>
              <a:gd name="connsiteX50" fmla="*/ 531748 w 2235288"/>
              <a:gd name="connsiteY50" fmla="*/ 361040 h 1570029"/>
              <a:gd name="connsiteX51" fmla="*/ 569327 w 2235288"/>
              <a:gd name="connsiteY51" fmla="*/ 335988 h 1570029"/>
              <a:gd name="connsiteX52" fmla="*/ 606905 w 2235288"/>
              <a:gd name="connsiteY52" fmla="*/ 323462 h 1570029"/>
              <a:gd name="connsiteX53" fmla="*/ 732165 w 2235288"/>
              <a:gd name="connsiteY53" fmla="*/ 260832 h 1570029"/>
              <a:gd name="connsiteX54" fmla="*/ 807321 w 2235288"/>
              <a:gd name="connsiteY54" fmla="*/ 223254 h 1570029"/>
              <a:gd name="connsiteX55" fmla="*/ 844899 w 2235288"/>
              <a:gd name="connsiteY55" fmla="*/ 198202 h 1570029"/>
              <a:gd name="connsiteX56" fmla="*/ 869951 w 2235288"/>
              <a:gd name="connsiteY56" fmla="*/ 160624 h 1570029"/>
              <a:gd name="connsiteX57" fmla="*/ 907529 w 2235288"/>
              <a:gd name="connsiteY57" fmla="*/ 148098 h 1570029"/>
              <a:gd name="connsiteX58" fmla="*/ 970159 w 2235288"/>
              <a:gd name="connsiteY58" fmla="*/ 160624 h 1570029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83310 w 2235288"/>
              <a:gd name="connsiteY5" fmla="*/ 71865 h 1568952"/>
              <a:gd name="connsiteX6" fmla="*/ 1358466 w 2235288"/>
              <a:gd name="connsiteY6" fmla="*/ 46813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83310 w 2235288"/>
              <a:gd name="connsiteY5" fmla="*/ 71865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208154 w 2235288"/>
              <a:gd name="connsiteY4" fmla="*/ 84391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145524 w 2235288"/>
              <a:gd name="connsiteY3" fmla="*/ 10944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95420 w 2235288"/>
              <a:gd name="connsiteY2" fmla="*/ 121969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70159 w 2235288"/>
              <a:gd name="connsiteY0" fmla="*/ 159547 h 1568952"/>
              <a:gd name="connsiteX1" fmla="*/ 970159 w 2235288"/>
              <a:gd name="connsiteY1" fmla="*/ 159547 h 1568952"/>
              <a:gd name="connsiteX2" fmla="*/ 1030727 w 2235288"/>
              <a:gd name="connsiteY2" fmla="*/ 96954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70159 w 2235288"/>
              <a:gd name="connsiteY58" fmla="*/ 159547 h 1568952"/>
              <a:gd name="connsiteX0" fmla="*/ 980941 w 2235288"/>
              <a:gd name="connsiteY0" fmla="*/ 129529 h 1568952"/>
              <a:gd name="connsiteX1" fmla="*/ 970159 w 2235288"/>
              <a:gd name="connsiteY1" fmla="*/ 159547 h 1568952"/>
              <a:gd name="connsiteX2" fmla="*/ 1030727 w 2235288"/>
              <a:gd name="connsiteY2" fmla="*/ 96954 h 1568952"/>
              <a:gd name="connsiteX3" fmla="*/ 1070049 w 2235288"/>
              <a:gd name="connsiteY3" fmla="*/ 44403 h 1568952"/>
              <a:gd name="connsiteX4" fmla="*/ 1154244 w 2235288"/>
              <a:gd name="connsiteY4" fmla="*/ 24355 h 1568952"/>
              <a:gd name="connsiteX5" fmla="*/ 1229399 w 2235288"/>
              <a:gd name="connsiteY5" fmla="*/ 11828 h 1568952"/>
              <a:gd name="connsiteX6" fmla="*/ 1320729 w 2235288"/>
              <a:gd name="connsiteY6" fmla="*/ 6788 h 1568952"/>
              <a:gd name="connsiteX7" fmla="*/ 1445989 w 2235288"/>
              <a:gd name="connsiteY7" fmla="*/ 9272 h 1568952"/>
              <a:gd name="connsiteX8" fmla="*/ 1571409 w 2235288"/>
              <a:gd name="connsiteY8" fmla="*/ 9235 h 1568952"/>
              <a:gd name="connsiteX9" fmla="*/ 1789742 w 2235288"/>
              <a:gd name="connsiteY9" fmla="*/ 11792 h 1568952"/>
              <a:gd name="connsiteX10" fmla="*/ 1892012 w 2235288"/>
              <a:gd name="connsiteY10" fmla="*/ 79462 h 1568952"/>
              <a:gd name="connsiteX11" fmla="*/ 1906283 w 2235288"/>
              <a:gd name="connsiteY11" fmla="*/ 207242 h 1568952"/>
              <a:gd name="connsiteX12" fmla="*/ 1913418 w 2235288"/>
              <a:gd name="connsiteY12" fmla="*/ 279841 h 1568952"/>
              <a:gd name="connsiteX13" fmla="*/ 2009980 w 2235288"/>
              <a:gd name="connsiteY13" fmla="*/ 362520 h 1568952"/>
              <a:gd name="connsiteX14" fmla="*/ 2097502 w 2235288"/>
              <a:gd name="connsiteY14" fmla="*/ 485224 h 1568952"/>
              <a:gd name="connsiteX15" fmla="*/ 2135080 w 2235288"/>
              <a:gd name="connsiteY15" fmla="*/ 497750 h 1568952"/>
              <a:gd name="connsiteX16" fmla="*/ 2172658 w 2235288"/>
              <a:gd name="connsiteY16" fmla="*/ 535328 h 1568952"/>
              <a:gd name="connsiteX17" fmla="*/ 2235288 w 2235288"/>
              <a:gd name="connsiteY17" fmla="*/ 585432 h 1568952"/>
              <a:gd name="connsiteX18" fmla="*/ 2210236 w 2235288"/>
              <a:gd name="connsiteY18" fmla="*/ 673114 h 1568952"/>
              <a:gd name="connsiteX19" fmla="*/ 2122554 w 2235288"/>
              <a:gd name="connsiteY19" fmla="*/ 748270 h 1568952"/>
              <a:gd name="connsiteX20" fmla="*/ 1997294 w 2235288"/>
              <a:gd name="connsiteY20" fmla="*/ 773322 h 1568952"/>
              <a:gd name="connsiteX21" fmla="*/ 1884559 w 2235288"/>
              <a:gd name="connsiteY21" fmla="*/ 810900 h 1568952"/>
              <a:gd name="connsiteX22" fmla="*/ 1771825 w 2235288"/>
              <a:gd name="connsiteY22" fmla="*/ 861004 h 1568952"/>
              <a:gd name="connsiteX23" fmla="*/ 1759299 w 2235288"/>
              <a:gd name="connsiteY23" fmla="*/ 998791 h 1568952"/>
              <a:gd name="connsiteX24" fmla="*/ 1746773 w 2235288"/>
              <a:gd name="connsiteY24" fmla="*/ 1036369 h 1568952"/>
              <a:gd name="connsiteX25" fmla="*/ 1558883 w 2235288"/>
              <a:gd name="connsiteY25" fmla="*/ 1086473 h 1568952"/>
              <a:gd name="connsiteX26" fmla="*/ 1126659 w 2235288"/>
              <a:gd name="connsiteY26" fmla="*/ 1196577 h 1568952"/>
              <a:gd name="connsiteX27" fmla="*/ 1024707 w 2235288"/>
              <a:gd name="connsiteY27" fmla="*/ 1201616 h 1568952"/>
              <a:gd name="connsiteX28" fmla="*/ 890250 w 2235288"/>
              <a:gd name="connsiteY28" fmla="*/ 1204100 h 1568952"/>
              <a:gd name="connsiteX29" fmla="*/ 853150 w 2235288"/>
              <a:gd name="connsiteY29" fmla="*/ 1221592 h 1568952"/>
              <a:gd name="connsiteX30" fmla="*/ 734706 w 2235288"/>
              <a:gd name="connsiteY30" fmla="*/ 1194056 h 1568952"/>
              <a:gd name="connsiteX31" fmla="*/ 765467 w 2235288"/>
              <a:gd name="connsiteY31" fmla="*/ 1281592 h 1568952"/>
              <a:gd name="connsiteX32" fmla="*/ 722497 w 2235288"/>
              <a:gd name="connsiteY32" fmla="*/ 1286557 h 1568952"/>
              <a:gd name="connsiteX33" fmla="*/ 676041 w 2235288"/>
              <a:gd name="connsiteY33" fmla="*/ 1304050 h 1568952"/>
              <a:gd name="connsiteX34" fmla="*/ 514628 w 2235288"/>
              <a:gd name="connsiteY34" fmla="*/ 1301493 h 1568952"/>
              <a:gd name="connsiteX35" fmla="*/ 527473 w 2235288"/>
              <a:gd name="connsiteY35" fmla="*/ 1388880 h 1568952"/>
              <a:gd name="connsiteX36" fmla="*/ 382073 w 2235288"/>
              <a:gd name="connsiteY36" fmla="*/ 1568952 h 1568952"/>
              <a:gd name="connsiteX37" fmla="*/ 67967 w 2235288"/>
              <a:gd name="connsiteY37" fmla="*/ 1221112 h 1568952"/>
              <a:gd name="connsiteX38" fmla="*/ 60832 w 2235288"/>
              <a:gd name="connsiteY38" fmla="*/ 953394 h 1568952"/>
              <a:gd name="connsiteX39" fmla="*/ 17863 w 2235288"/>
              <a:gd name="connsiteY39" fmla="*/ 803266 h 1568952"/>
              <a:gd name="connsiteX40" fmla="*/ 3752 w 2235288"/>
              <a:gd name="connsiteY40" fmla="*/ 720661 h 1568952"/>
              <a:gd name="connsiteX41" fmla="*/ 5655 w 2235288"/>
              <a:gd name="connsiteY41" fmla="*/ 648062 h 1568952"/>
              <a:gd name="connsiteX42" fmla="*/ 18181 w 2235288"/>
              <a:gd name="connsiteY42" fmla="*/ 560380 h 1568952"/>
              <a:gd name="connsiteX43" fmla="*/ 44819 w 2235288"/>
              <a:gd name="connsiteY43" fmla="*/ 187599 h 1568952"/>
              <a:gd name="connsiteX44" fmla="*/ 200681 w 2235288"/>
              <a:gd name="connsiteY44" fmla="*/ 320161 h 1568952"/>
              <a:gd name="connsiteX45" fmla="*/ 268702 w 2235288"/>
              <a:gd name="connsiteY45" fmla="*/ 497750 h 1568952"/>
              <a:gd name="connsiteX46" fmla="*/ 331332 w 2235288"/>
              <a:gd name="connsiteY46" fmla="*/ 460172 h 1568952"/>
              <a:gd name="connsiteX47" fmla="*/ 368910 w 2235288"/>
              <a:gd name="connsiteY47" fmla="*/ 435120 h 1568952"/>
              <a:gd name="connsiteX48" fmla="*/ 419014 w 2235288"/>
              <a:gd name="connsiteY48" fmla="*/ 422593 h 1568952"/>
              <a:gd name="connsiteX49" fmla="*/ 494170 w 2235288"/>
              <a:gd name="connsiteY49" fmla="*/ 372489 h 1568952"/>
              <a:gd name="connsiteX50" fmla="*/ 531748 w 2235288"/>
              <a:gd name="connsiteY50" fmla="*/ 359963 h 1568952"/>
              <a:gd name="connsiteX51" fmla="*/ 569327 w 2235288"/>
              <a:gd name="connsiteY51" fmla="*/ 334911 h 1568952"/>
              <a:gd name="connsiteX52" fmla="*/ 606905 w 2235288"/>
              <a:gd name="connsiteY52" fmla="*/ 322385 h 1568952"/>
              <a:gd name="connsiteX53" fmla="*/ 732165 w 2235288"/>
              <a:gd name="connsiteY53" fmla="*/ 259755 h 1568952"/>
              <a:gd name="connsiteX54" fmla="*/ 807321 w 2235288"/>
              <a:gd name="connsiteY54" fmla="*/ 222177 h 1568952"/>
              <a:gd name="connsiteX55" fmla="*/ 844899 w 2235288"/>
              <a:gd name="connsiteY55" fmla="*/ 197125 h 1568952"/>
              <a:gd name="connsiteX56" fmla="*/ 869951 w 2235288"/>
              <a:gd name="connsiteY56" fmla="*/ 159547 h 1568952"/>
              <a:gd name="connsiteX57" fmla="*/ 907529 w 2235288"/>
              <a:gd name="connsiteY57" fmla="*/ 147021 h 1568952"/>
              <a:gd name="connsiteX58" fmla="*/ 980941 w 2235288"/>
              <a:gd name="connsiteY58" fmla="*/ 129529 h 156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5288" h="1568952">
                <a:moveTo>
                  <a:pt x="980941" y="129529"/>
                </a:moveTo>
                <a:cubicBezTo>
                  <a:pt x="977347" y="139535"/>
                  <a:pt x="961861" y="164976"/>
                  <a:pt x="970159" y="159547"/>
                </a:cubicBezTo>
                <a:cubicBezTo>
                  <a:pt x="978457" y="154118"/>
                  <a:pt x="1014079" y="116145"/>
                  <a:pt x="1030727" y="96954"/>
                </a:cubicBezTo>
                <a:cubicBezTo>
                  <a:pt x="1047375" y="77763"/>
                  <a:pt x="1049463" y="56503"/>
                  <a:pt x="1070049" y="44403"/>
                </a:cubicBezTo>
                <a:cubicBezTo>
                  <a:pt x="1090635" y="32303"/>
                  <a:pt x="1127686" y="29784"/>
                  <a:pt x="1154244" y="24355"/>
                </a:cubicBezTo>
                <a:cubicBezTo>
                  <a:pt x="1180802" y="18926"/>
                  <a:pt x="1201652" y="14756"/>
                  <a:pt x="1229399" y="11828"/>
                </a:cubicBezTo>
                <a:cubicBezTo>
                  <a:pt x="1257146" y="8900"/>
                  <a:pt x="1284631" y="7214"/>
                  <a:pt x="1320729" y="6788"/>
                </a:cubicBezTo>
                <a:cubicBezTo>
                  <a:pt x="1356827" y="6362"/>
                  <a:pt x="1404235" y="13447"/>
                  <a:pt x="1445989" y="9272"/>
                </a:cubicBezTo>
                <a:cubicBezTo>
                  <a:pt x="1475216" y="921"/>
                  <a:pt x="1514117" y="8815"/>
                  <a:pt x="1571409" y="9235"/>
                </a:cubicBezTo>
                <a:cubicBezTo>
                  <a:pt x="1628701" y="9655"/>
                  <a:pt x="1714204" y="-13387"/>
                  <a:pt x="1789742" y="11792"/>
                </a:cubicBezTo>
                <a:cubicBezTo>
                  <a:pt x="1884994" y="27613"/>
                  <a:pt x="1872589" y="46887"/>
                  <a:pt x="1892012" y="79462"/>
                </a:cubicBezTo>
                <a:cubicBezTo>
                  <a:pt x="1911435" y="112037"/>
                  <a:pt x="1902715" y="173846"/>
                  <a:pt x="1906283" y="207242"/>
                </a:cubicBezTo>
                <a:cubicBezTo>
                  <a:pt x="1909851" y="240638"/>
                  <a:pt x="1896135" y="253961"/>
                  <a:pt x="1913418" y="279841"/>
                </a:cubicBezTo>
                <a:cubicBezTo>
                  <a:pt x="1930701" y="305721"/>
                  <a:pt x="1979300" y="328290"/>
                  <a:pt x="2009980" y="362520"/>
                </a:cubicBezTo>
                <a:cubicBezTo>
                  <a:pt x="2040660" y="396750"/>
                  <a:pt x="2076652" y="462686"/>
                  <a:pt x="2097502" y="485224"/>
                </a:cubicBezTo>
                <a:cubicBezTo>
                  <a:pt x="2118352" y="507762"/>
                  <a:pt x="2122554" y="493575"/>
                  <a:pt x="2135080" y="497750"/>
                </a:cubicBezTo>
                <a:cubicBezTo>
                  <a:pt x="2147606" y="510276"/>
                  <a:pt x="2157278" y="526539"/>
                  <a:pt x="2172658" y="535328"/>
                </a:cubicBezTo>
                <a:cubicBezTo>
                  <a:pt x="2243898" y="576037"/>
                  <a:pt x="2210932" y="512363"/>
                  <a:pt x="2235288" y="585432"/>
                </a:cubicBezTo>
                <a:cubicBezTo>
                  <a:pt x="2226937" y="614659"/>
                  <a:pt x="2223830" y="645926"/>
                  <a:pt x="2210236" y="673114"/>
                </a:cubicBezTo>
                <a:cubicBezTo>
                  <a:pt x="2202797" y="687992"/>
                  <a:pt x="2133913" y="744213"/>
                  <a:pt x="2122554" y="748270"/>
                </a:cubicBezTo>
                <a:cubicBezTo>
                  <a:pt x="2082454" y="762591"/>
                  <a:pt x="1997294" y="773322"/>
                  <a:pt x="1997294" y="773322"/>
                </a:cubicBezTo>
                <a:cubicBezTo>
                  <a:pt x="1927914" y="819576"/>
                  <a:pt x="1992567" y="783898"/>
                  <a:pt x="1884559" y="810900"/>
                </a:cubicBezTo>
                <a:cubicBezTo>
                  <a:pt x="1813009" y="828787"/>
                  <a:pt x="1821177" y="828102"/>
                  <a:pt x="1771825" y="861004"/>
                </a:cubicBezTo>
                <a:cubicBezTo>
                  <a:pt x="1767650" y="906933"/>
                  <a:pt x="1765821" y="953136"/>
                  <a:pt x="1759299" y="998791"/>
                </a:cubicBezTo>
                <a:cubicBezTo>
                  <a:pt x="1757432" y="1011862"/>
                  <a:pt x="1757517" y="1028695"/>
                  <a:pt x="1746773" y="1036369"/>
                </a:cubicBezTo>
                <a:cubicBezTo>
                  <a:pt x="1723601" y="1052921"/>
                  <a:pt x="1662235" y="1059772"/>
                  <a:pt x="1558883" y="1086473"/>
                </a:cubicBezTo>
                <a:cubicBezTo>
                  <a:pt x="1455531" y="1113174"/>
                  <a:pt x="1215688" y="1177387"/>
                  <a:pt x="1126659" y="1196577"/>
                </a:cubicBezTo>
                <a:cubicBezTo>
                  <a:pt x="1037630" y="1215767"/>
                  <a:pt x="1064108" y="1200362"/>
                  <a:pt x="1024707" y="1201616"/>
                </a:cubicBezTo>
                <a:cubicBezTo>
                  <a:pt x="985306" y="1202870"/>
                  <a:pt x="918843" y="1200771"/>
                  <a:pt x="890250" y="1204100"/>
                </a:cubicBezTo>
                <a:cubicBezTo>
                  <a:pt x="861657" y="1207429"/>
                  <a:pt x="903254" y="1225767"/>
                  <a:pt x="853150" y="1221592"/>
                </a:cubicBezTo>
                <a:cubicBezTo>
                  <a:pt x="840624" y="1217417"/>
                  <a:pt x="749320" y="1184056"/>
                  <a:pt x="734706" y="1194056"/>
                </a:cubicBezTo>
                <a:cubicBezTo>
                  <a:pt x="720092" y="1204056"/>
                  <a:pt x="767502" y="1266175"/>
                  <a:pt x="765467" y="1281592"/>
                </a:cubicBezTo>
                <a:cubicBezTo>
                  <a:pt x="763432" y="1297009"/>
                  <a:pt x="737401" y="1282814"/>
                  <a:pt x="722497" y="1286557"/>
                </a:cubicBezTo>
                <a:cubicBezTo>
                  <a:pt x="707593" y="1290300"/>
                  <a:pt x="710686" y="1301561"/>
                  <a:pt x="676041" y="1304050"/>
                </a:cubicBezTo>
                <a:cubicBezTo>
                  <a:pt x="641396" y="1306539"/>
                  <a:pt x="675361" y="1260945"/>
                  <a:pt x="514628" y="1301493"/>
                </a:cubicBezTo>
                <a:cubicBezTo>
                  <a:pt x="453055" y="1327372"/>
                  <a:pt x="549566" y="1344303"/>
                  <a:pt x="527473" y="1388880"/>
                </a:cubicBezTo>
                <a:cubicBezTo>
                  <a:pt x="505380" y="1433457"/>
                  <a:pt x="407178" y="1480578"/>
                  <a:pt x="382073" y="1568952"/>
                </a:cubicBezTo>
                <a:cubicBezTo>
                  <a:pt x="162914" y="1502822"/>
                  <a:pt x="-6058" y="1408259"/>
                  <a:pt x="67967" y="1221112"/>
                </a:cubicBezTo>
                <a:cubicBezTo>
                  <a:pt x="63792" y="1208586"/>
                  <a:pt x="69183" y="1023035"/>
                  <a:pt x="60832" y="953394"/>
                </a:cubicBezTo>
                <a:cubicBezTo>
                  <a:pt x="52481" y="883753"/>
                  <a:pt x="27376" y="842055"/>
                  <a:pt x="17863" y="803266"/>
                </a:cubicBezTo>
                <a:cubicBezTo>
                  <a:pt x="8350" y="764477"/>
                  <a:pt x="69010" y="742414"/>
                  <a:pt x="3752" y="720661"/>
                </a:cubicBezTo>
                <a:cubicBezTo>
                  <a:pt x="-4599" y="708135"/>
                  <a:pt x="3250" y="674776"/>
                  <a:pt x="5655" y="648062"/>
                </a:cubicBezTo>
                <a:cubicBezTo>
                  <a:pt x="8060" y="621348"/>
                  <a:pt x="11654" y="637124"/>
                  <a:pt x="18181" y="560380"/>
                </a:cubicBezTo>
                <a:cubicBezTo>
                  <a:pt x="24708" y="483636"/>
                  <a:pt x="14402" y="227635"/>
                  <a:pt x="44819" y="187599"/>
                </a:cubicBezTo>
                <a:cubicBezTo>
                  <a:pt x="75236" y="147563"/>
                  <a:pt x="163367" y="268469"/>
                  <a:pt x="200681" y="320161"/>
                </a:cubicBezTo>
                <a:cubicBezTo>
                  <a:pt x="237995" y="371853"/>
                  <a:pt x="247825" y="501925"/>
                  <a:pt x="268702" y="497750"/>
                </a:cubicBezTo>
                <a:cubicBezTo>
                  <a:pt x="289579" y="485224"/>
                  <a:pt x="310686" y="473075"/>
                  <a:pt x="331332" y="460172"/>
                </a:cubicBezTo>
                <a:cubicBezTo>
                  <a:pt x="344098" y="452193"/>
                  <a:pt x="355073" y="441050"/>
                  <a:pt x="368910" y="435120"/>
                </a:cubicBezTo>
                <a:cubicBezTo>
                  <a:pt x="384733" y="428338"/>
                  <a:pt x="402313" y="426769"/>
                  <a:pt x="419014" y="422593"/>
                </a:cubicBezTo>
                <a:cubicBezTo>
                  <a:pt x="444066" y="405892"/>
                  <a:pt x="465606" y="382010"/>
                  <a:pt x="494170" y="372489"/>
                </a:cubicBezTo>
                <a:cubicBezTo>
                  <a:pt x="506696" y="368314"/>
                  <a:pt x="519938" y="365868"/>
                  <a:pt x="531748" y="359963"/>
                </a:cubicBezTo>
                <a:cubicBezTo>
                  <a:pt x="545213" y="353230"/>
                  <a:pt x="555862" y="341644"/>
                  <a:pt x="569327" y="334911"/>
                </a:cubicBezTo>
                <a:cubicBezTo>
                  <a:pt x="581137" y="329006"/>
                  <a:pt x="595363" y="328797"/>
                  <a:pt x="606905" y="322385"/>
                </a:cubicBezTo>
                <a:cubicBezTo>
                  <a:pt x="728923" y="254597"/>
                  <a:pt x="634247" y="284235"/>
                  <a:pt x="732165" y="259755"/>
                </a:cubicBezTo>
                <a:cubicBezTo>
                  <a:pt x="839858" y="187959"/>
                  <a:pt x="703601" y="274037"/>
                  <a:pt x="807321" y="222177"/>
                </a:cubicBezTo>
                <a:cubicBezTo>
                  <a:pt x="820786" y="215444"/>
                  <a:pt x="832373" y="205476"/>
                  <a:pt x="844899" y="197125"/>
                </a:cubicBezTo>
                <a:cubicBezTo>
                  <a:pt x="853250" y="184599"/>
                  <a:pt x="858196" y="168951"/>
                  <a:pt x="869951" y="159547"/>
                </a:cubicBezTo>
                <a:cubicBezTo>
                  <a:pt x="880261" y="151299"/>
                  <a:pt x="894833" y="150648"/>
                  <a:pt x="907529" y="147021"/>
                </a:cubicBezTo>
                <a:cubicBezTo>
                  <a:pt x="954914" y="133482"/>
                  <a:pt x="952841" y="104477"/>
                  <a:pt x="980941" y="129529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Freeform 114"/>
          <p:cNvSpPr/>
          <p:nvPr/>
        </p:nvSpPr>
        <p:spPr>
          <a:xfrm>
            <a:off x="2392114" y="1846275"/>
            <a:ext cx="7329228" cy="4671345"/>
          </a:xfrm>
          <a:custGeom>
            <a:avLst/>
            <a:gdLst>
              <a:gd name="connsiteX0" fmla="*/ 1716423 w 7329228"/>
              <a:gd name="connsiteY0" fmla="*/ 107785 h 4671345"/>
              <a:gd name="connsiteX1" fmla="*/ 1716423 w 7329228"/>
              <a:gd name="connsiteY1" fmla="*/ 107785 h 4671345"/>
              <a:gd name="connsiteX2" fmla="*/ 1566111 w 7329228"/>
              <a:gd name="connsiteY2" fmla="*/ 45155 h 4671345"/>
              <a:gd name="connsiteX3" fmla="*/ 1516007 w 7329228"/>
              <a:gd name="connsiteY3" fmla="*/ 20103 h 4671345"/>
              <a:gd name="connsiteX4" fmla="*/ 1453376 w 7329228"/>
              <a:gd name="connsiteY4" fmla="*/ 7577 h 4671345"/>
              <a:gd name="connsiteX5" fmla="*/ 614133 w 7329228"/>
              <a:gd name="connsiteY5" fmla="*/ 45155 h 4671345"/>
              <a:gd name="connsiteX6" fmla="*/ 576554 w 7329228"/>
              <a:gd name="connsiteY6" fmla="*/ 57681 h 4671345"/>
              <a:gd name="connsiteX7" fmla="*/ 538976 w 7329228"/>
              <a:gd name="connsiteY7" fmla="*/ 82733 h 4671345"/>
              <a:gd name="connsiteX8" fmla="*/ 501398 w 7329228"/>
              <a:gd name="connsiteY8" fmla="*/ 95259 h 4671345"/>
              <a:gd name="connsiteX9" fmla="*/ 426242 w 7329228"/>
              <a:gd name="connsiteY9" fmla="*/ 182941 h 4671345"/>
              <a:gd name="connsiteX10" fmla="*/ 388664 w 7329228"/>
              <a:gd name="connsiteY10" fmla="*/ 195467 h 4671345"/>
              <a:gd name="connsiteX11" fmla="*/ 275930 w 7329228"/>
              <a:gd name="connsiteY11" fmla="*/ 270624 h 4671345"/>
              <a:gd name="connsiteX12" fmla="*/ 175722 w 7329228"/>
              <a:gd name="connsiteY12" fmla="*/ 333254 h 4671345"/>
              <a:gd name="connsiteX13" fmla="*/ 150670 w 7329228"/>
              <a:gd name="connsiteY13" fmla="*/ 370832 h 4671345"/>
              <a:gd name="connsiteX14" fmla="*/ 125618 w 7329228"/>
              <a:gd name="connsiteY14" fmla="*/ 445988 h 4671345"/>
              <a:gd name="connsiteX15" fmla="*/ 163196 w 7329228"/>
              <a:gd name="connsiteY15" fmla="*/ 759139 h 4671345"/>
              <a:gd name="connsiteX16" fmla="*/ 175722 w 7329228"/>
              <a:gd name="connsiteY16" fmla="*/ 809243 h 4671345"/>
              <a:gd name="connsiteX17" fmla="*/ 225826 w 7329228"/>
              <a:gd name="connsiteY17" fmla="*/ 896925 h 4671345"/>
              <a:gd name="connsiteX18" fmla="*/ 263404 w 7329228"/>
              <a:gd name="connsiteY18" fmla="*/ 921977 h 4671345"/>
              <a:gd name="connsiteX19" fmla="*/ 351086 w 7329228"/>
              <a:gd name="connsiteY19" fmla="*/ 997133 h 4671345"/>
              <a:gd name="connsiteX20" fmla="*/ 488872 w 7329228"/>
              <a:gd name="connsiteY20" fmla="*/ 1084815 h 4671345"/>
              <a:gd name="connsiteX21" fmla="*/ 589081 w 7329228"/>
              <a:gd name="connsiteY21" fmla="*/ 1134920 h 4671345"/>
              <a:gd name="connsiteX22" fmla="*/ 614133 w 7329228"/>
              <a:gd name="connsiteY22" fmla="*/ 1172498 h 4671345"/>
              <a:gd name="connsiteX23" fmla="*/ 676763 w 7329228"/>
              <a:gd name="connsiteY23" fmla="*/ 1197550 h 4671345"/>
              <a:gd name="connsiteX24" fmla="*/ 701815 w 7329228"/>
              <a:gd name="connsiteY24" fmla="*/ 1235128 h 4671345"/>
              <a:gd name="connsiteX25" fmla="*/ 689289 w 7329228"/>
              <a:gd name="connsiteY25" fmla="*/ 1385440 h 4671345"/>
              <a:gd name="connsiteX26" fmla="*/ 639185 w 7329228"/>
              <a:gd name="connsiteY26" fmla="*/ 1397966 h 4671345"/>
              <a:gd name="connsiteX27" fmla="*/ 501398 w 7329228"/>
              <a:gd name="connsiteY27" fmla="*/ 1435544 h 4671345"/>
              <a:gd name="connsiteX28" fmla="*/ 388664 w 7329228"/>
              <a:gd name="connsiteY28" fmla="*/ 1448070 h 4671345"/>
              <a:gd name="connsiteX29" fmla="*/ 351086 w 7329228"/>
              <a:gd name="connsiteY29" fmla="*/ 1473122 h 4671345"/>
              <a:gd name="connsiteX30" fmla="*/ 263404 w 7329228"/>
              <a:gd name="connsiteY30" fmla="*/ 1485648 h 4671345"/>
              <a:gd name="connsiteX31" fmla="*/ 225826 w 7329228"/>
              <a:gd name="connsiteY31" fmla="*/ 1498174 h 4671345"/>
              <a:gd name="connsiteX32" fmla="*/ 163196 w 7329228"/>
              <a:gd name="connsiteY32" fmla="*/ 1585857 h 4671345"/>
              <a:gd name="connsiteX33" fmla="*/ 100565 w 7329228"/>
              <a:gd name="connsiteY33" fmla="*/ 1673539 h 4671345"/>
              <a:gd name="connsiteX34" fmla="*/ 100565 w 7329228"/>
              <a:gd name="connsiteY34" fmla="*/ 1924059 h 4671345"/>
              <a:gd name="connsiteX35" fmla="*/ 125618 w 7329228"/>
              <a:gd name="connsiteY35" fmla="*/ 1949111 h 4671345"/>
              <a:gd name="connsiteX36" fmla="*/ 163196 w 7329228"/>
              <a:gd name="connsiteY36" fmla="*/ 2061846 h 4671345"/>
              <a:gd name="connsiteX37" fmla="*/ 200774 w 7329228"/>
              <a:gd name="connsiteY37" fmla="*/ 2099424 h 4671345"/>
              <a:gd name="connsiteX38" fmla="*/ 213300 w 7329228"/>
              <a:gd name="connsiteY38" fmla="*/ 2137002 h 4671345"/>
              <a:gd name="connsiteX39" fmla="*/ 263404 w 7329228"/>
              <a:gd name="connsiteY39" fmla="*/ 2249736 h 4671345"/>
              <a:gd name="connsiteX40" fmla="*/ 250878 w 7329228"/>
              <a:gd name="connsiteY40" fmla="*/ 2324892 h 4671345"/>
              <a:gd name="connsiteX41" fmla="*/ 225826 w 7329228"/>
              <a:gd name="connsiteY41" fmla="*/ 2362470 h 4671345"/>
              <a:gd name="connsiteX42" fmla="*/ 213300 w 7329228"/>
              <a:gd name="connsiteY42" fmla="*/ 2400048 h 4671345"/>
              <a:gd name="connsiteX43" fmla="*/ 125618 w 7329228"/>
              <a:gd name="connsiteY43" fmla="*/ 2487730 h 4671345"/>
              <a:gd name="connsiteX44" fmla="*/ 37935 w 7329228"/>
              <a:gd name="connsiteY44" fmla="*/ 2638043 h 4671345"/>
              <a:gd name="connsiteX45" fmla="*/ 37935 w 7329228"/>
              <a:gd name="connsiteY45" fmla="*/ 2750777 h 4671345"/>
              <a:gd name="connsiteX46" fmla="*/ 113091 w 7329228"/>
              <a:gd name="connsiteY46" fmla="*/ 2825933 h 4671345"/>
              <a:gd name="connsiteX47" fmla="*/ 163196 w 7329228"/>
              <a:gd name="connsiteY47" fmla="*/ 2888563 h 4671345"/>
              <a:gd name="connsiteX48" fmla="*/ 175722 w 7329228"/>
              <a:gd name="connsiteY48" fmla="*/ 2926141 h 4671345"/>
              <a:gd name="connsiteX49" fmla="*/ 213300 w 7329228"/>
              <a:gd name="connsiteY49" fmla="*/ 2963720 h 4671345"/>
              <a:gd name="connsiteX50" fmla="*/ 238352 w 7329228"/>
              <a:gd name="connsiteY50" fmla="*/ 3013824 h 4671345"/>
              <a:gd name="connsiteX51" fmla="*/ 250878 w 7329228"/>
              <a:gd name="connsiteY51" fmla="*/ 3076454 h 4671345"/>
              <a:gd name="connsiteX52" fmla="*/ 288456 w 7329228"/>
              <a:gd name="connsiteY52" fmla="*/ 3101506 h 4671345"/>
              <a:gd name="connsiteX53" fmla="*/ 250878 w 7329228"/>
              <a:gd name="connsiteY53" fmla="*/ 3214240 h 4671345"/>
              <a:gd name="connsiteX54" fmla="*/ 238352 w 7329228"/>
              <a:gd name="connsiteY54" fmla="*/ 3251818 h 4671345"/>
              <a:gd name="connsiteX55" fmla="*/ 175722 w 7329228"/>
              <a:gd name="connsiteY55" fmla="*/ 3289396 h 4671345"/>
              <a:gd name="connsiteX56" fmla="*/ 163196 w 7329228"/>
              <a:gd name="connsiteY56" fmla="*/ 3326974 h 4671345"/>
              <a:gd name="connsiteX57" fmla="*/ 37935 w 7329228"/>
              <a:gd name="connsiteY57" fmla="*/ 3389604 h 4671345"/>
              <a:gd name="connsiteX58" fmla="*/ 357 w 7329228"/>
              <a:gd name="connsiteY58" fmla="*/ 3452235 h 4671345"/>
              <a:gd name="connsiteX59" fmla="*/ 50461 w 7329228"/>
              <a:gd name="connsiteY59" fmla="*/ 3552443 h 4671345"/>
              <a:gd name="connsiteX60" fmla="*/ 62987 w 7329228"/>
              <a:gd name="connsiteY60" fmla="*/ 3590021 h 4671345"/>
              <a:gd name="connsiteX61" fmla="*/ 100565 w 7329228"/>
              <a:gd name="connsiteY61" fmla="*/ 3602547 h 4671345"/>
              <a:gd name="connsiteX62" fmla="*/ 125618 w 7329228"/>
              <a:gd name="connsiteY62" fmla="*/ 3640125 h 4671345"/>
              <a:gd name="connsiteX63" fmla="*/ 163196 w 7329228"/>
              <a:gd name="connsiteY63" fmla="*/ 3690229 h 4671345"/>
              <a:gd name="connsiteX64" fmla="*/ 175722 w 7329228"/>
              <a:gd name="connsiteY64" fmla="*/ 3727807 h 4671345"/>
              <a:gd name="connsiteX65" fmla="*/ 213300 w 7329228"/>
              <a:gd name="connsiteY65" fmla="*/ 3777911 h 4671345"/>
              <a:gd name="connsiteX66" fmla="*/ 225826 w 7329228"/>
              <a:gd name="connsiteY66" fmla="*/ 3815489 h 4671345"/>
              <a:gd name="connsiteX67" fmla="*/ 263404 w 7329228"/>
              <a:gd name="connsiteY67" fmla="*/ 3953276 h 4671345"/>
              <a:gd name="connsiteX68" fmla="*/ 288456 w 7329228"/>
              <a:gd name="connsiteY68" fmla="*/ 4003380 h 4671345"/>
              <a:gd name="connsiteX69" fmla="*/ 300982 w 7329228"/>
              <a:gd name="connsiteY69" fmla="*/ 4078536 h 4671345"/>
              <a:gd name="connsiteX70" fmla="*/ 338560 w 7329228"/>
              <a:gd name="connsiteY70" fmla="*/ 4128640 h 4671345"/>
              <a:gd name="connsiteX71" fmla="*/ 313508 w 7329228"/>
              <a:gd name="connsiteY71" fmla="*/ 4316530 h 4671345"/>
              <a:gd name="connsiteX72" fmla="*/ 326034 w 7329228"/>
              <a:gd name="connsiteY72" fmla="*/ 4379161 h 4671345"/>
              <a:gd name="connsiteX73" fmla="*/ 463820 w 7329228"/>
              <a:gd name="connsiteY73" fmla="*/ 4441791 h 4671345"/>
              <a:gd name="connsiteX74" fmla="*/ 538976 w 7329228"/>
              <a:gd name="connsiteY74" fmla="*/ 4491895 h 4671345"/>
              <a:gd name="connsiteX75" fmla="*/ 651711 w 7329228"/>
              <a:gd name="connsiteY75" fmla="*/ 4504421 h 4671345"/>
              <a:gd name="connsiteX76" fmla="*/ 814549 w 7329228"/>
              <a:gd name="connsiteY76" fmla="*/ 4516947 h 4671345"/>
              <a:gd name="connsiteX77" fmla="*/ 1328116 w 7329228"/>
              <a:gd name="connsiteY77" fmla="*/ 4504421 h 4671345"/>
              <a:gd name="connsiteX78" fmla="*/ 1365694 w 7329228"/>
              <a:gd name="connsiteY78" fmla="*/ 4466843 h 4671345"/>
              <a:gd name="connsiteX79" fmla="*/ 1465902 w 7329228"/>
              <a:gd name="connsiteY79" fmla="*/ 4416739 h 4671345"/>
              <a:gd name="connsiteX80" fmla="*/ 1503481 w 7329228"/>
              <a:gd name="connsiteY80" fmla="*/ 4391687 h 4671345"/>
              <a:gd name="connsiteX81" fmla="*/ 1816631 w 7329228"/>
              <a:gd name="connsiteY81" fmla="*/ 4391687 h 4671345"/>
              <a:gd name="connsiteX82" fmla="*/ 2067152 w 7329228"/>
              <a:gd name="connsiteY82" fmla="*/ 4429265 h 4671345"/>
              <a:gd name="connsiteX83" fmla="*/ 2104730 w 7329228"/>
              <a:gd name="connsiteY83" fmla="*/ 4441791 h 4671345"/>
              <a:gd name="connsiteX84" fmla="*/ 2167360 w 7329228"/>
              <a:gd name="connsiteY84" fmla="*/ 4454317 h 4671345"/>
              <a:gd name="connsiteX85" fmla="*/ 2255042 w 7329228"/>
              <a:gd name="connsiteY85" fmla="*/ 4504421 h 4671345"/>
              <a:gd name="connsiteX86" fmla="*/ 2292620 w 7329228"/>
              <a:gd name="connsiteY86" fmla="*/ 4541999 h 4671345"/>
              <a:gd name="connsiteX87" fmla="*/ 2330198 w 7329228"/>
              <a:gd name="connsiteY87" fmla="*/ 4554525 h 4671345"/>
              <a:gd name="connsiteX88" fmla="*/ 2367776 w 7329228"/>
              <a:gd name="connsiteY88" fmla="*/ 4579577 h 4671345"/>
              <a:gd name="connsiteX89" fmla="*/ 2618297 w 7329228"/>
              <a:gd name="connsiteY89" fmla="*/ 4642207 h 4671345"/>
              <a:gd name="connsiteX90" fmla="*/ 3006604 w 7329228"/>
              <a:gd name="connsiteY90" fmla="*/ 4667259 h 4671345"/>
              <a:gd name="connsiteX91" fmla="*/ 3482593 w 7329228"/>
              <a:gd name="connsiteY91" fmla="*/ 4617155 h 4671345"/>
              <a:gd name="connsiteX92" fmla="*/ 3532697 w 7329228"/>
              <a:gd name="connsiteY92" fmla="*/ 4567051 h 4671345"/>
              <a:gd name="connsiteX93" fmla="*/ 3632905 w 7329228"/>
              <a:gd name="connsiteY93" fmla="*/ 4429265 h 4671345"/>
              <a:gd name="connsiteX94" fmla="*/ 3670483 w 7329228"/>
              <a:gd name="connsiteY94" fmla="*/ 4416739 h 4671345"/>
              <a:gd name="connsiteX95" fmla="*/ 3733113 w 7329228"/>
              <a:gd name="connsiteY95" fmla="*/ 4379161 h 4671345"/>
              <a:gd name="connsiteX96" fmla="*/ 3770691 w 7329228"/>
              <a:gd name="connsiteY96" fmla="*/ 4354109 h 4671345"/>
              <a:gd name="connsiteX97" fmla="*/ 3883426 w 7329228"/>
              <a:gd name="connsiteY97" fmla="*/ 4329057 h 4671345"/>
              <a:gd name="connsiteX98" fmla="*/ 4021212 w 7329228"/>
              <a:gd name="connsiteY98" fmla="*/ 4304004 h 4671345"/>
              <a:gd name="connsiteX99" fmla="*/ 4171524 w 7329228"/>
              <a:gd name="connsiteY99" fmla="*/ 4316530 h 4671345"/>
              <a:gd name="connsiteX100" fmla="*/ 4259207 w 7329228"/>
              <a:gd name="connsiteY100" fmla="*/ 4379161 h 4671345"/>
              <a:gd name="connsiteX101" fmla="*/ 4309311 w 7329228"/>
              <a:gd name="connsiteY101" fmla="*/ 4391687 h 4671345"/>
              <a:gd name="connsiteX102" fmla="*/ 4371941 w 7329228"/>
              <a:gd name="connsiteY102" fmla="*/ 4416739 h 4671345"/>
              <a:gd name="connsiteX103" fmla="*/ 4472149 w 7329228"/>
              <a:gd name="connsiteY103" fmla="*/ 4429265 h 4671345"/>
              <a:gd name="connsiteX104" fmla="*/ 4685091 w 7329228"/>
              <a:gd name="connsiteY104" fmla="*/ 4466843 h 4671345"/>
              <a:gd name="connsiteX105" fmla="*/ 6225793 w 7329228"/>
              <a:gd name="connsiteY105" fmla="*/ 4516947 h 4671345"/>
              <a:gd name="connsiteX106" fmla="*/ 6601574 w 7329228"/>
              <a:gd name="connsiteY106" fmla="*/ 4491895 h 4671345"/>
              <a:gd name="connsiteX107" fmla="*/ 6739360 w 7329228"/>
              <a:gd name="connsiteY107" fmla="*/ 4454317 h 4671345"/>
              <a:gd name="connsiteX108" fmla="*/ 6789464 w 7329228"/>
              <a:gd name="connsiteY108" fmla="*/ 4429265 h 4671345"/>
              <a:gd name="connsiteX109" fmla="*/ 6889672 w 7329228"/>
              <a:gd name="connsiteY109" fmla="*/ 4416739 h 4671345"/>
              <a:gd name="connsiteX110" fmla="*/ 6977354 w 7329228"/>
              <a:gd name="connsiteY110" fmla="*/ 4404213 h 4671345"/>
              <a:gd name="connsiteX111" fmla="*/ 7027459 w 7329228"/>
              <a:gd name="connsiteY111" fmla="*/ 4366635 h 4671345"/>
              <a:gd name="connsiteX112" fmla="*/ 7052511 w 7329228"/>
              <a:gd name="connsiteY112" fmla="*/ 3865593 h 4671345"/>
              <a:gd name="connsiteX113" fmla="*/ 7065037 w 7329228"/>
              <a:gd name="connsiteY113" fmla="*/ 3828015 h 4671345"/>
              <a:gd name="connsiteX114" fmla="*/ 7090089 w 7329228"/>
              <a:gd name="connsiteY114" fmla="*/ 3777911 h 4671345"/>
              <a:gd name="connsiteX115" fmla="*/ 7102615 w 7329228"/>
              <a:gd name="connsiteY115" fmla="*/ 3740333 h 4671345"/>
              <a:gd name="connsiteX116" fmla="*/ 7202823 w 7329228"/>
              <a:gd name="connsiteY116" fmla="*/ 3665177 h 4671345"/>
              <a:gd name="connsiteX117" fmla="*/ 7252927 w 7329228"/>
              <a:gd name="connsiteY117" fmla="*/ 3590021 h 4671345"/>
              <a:gd name="connsiteX118" fmla="*/ 7290505 w 7329228"/>
              <a:gd name="connsiteY118" fmla="*/ 3564969 h 4671345"/>
              <a:gd name="connsiteX119" fmla="*/ 7315557 w 7329228"/>
              <a:gd name="connsiteY119" fmla="*/ 3477287 h 4671345"/>
              <a:gd name="connsiteX120" fmla="*/ 7303031 w 7329228"/>
              <a:gd name="connsiteY120" fmla="*/ 3326974 h 4671345"/>
              <a:gd name="connsiteX121" fmla="*/ 7265453 w 7329228"/>
              <a:gd name="connsiteY121" fmla="*/ 3276870 h 4671345"/>
              <a:gd name="connsiteX122" fmla="*/ 7215349 w 7329228"/>
              <a:gd name="connsiteY122" fmla="*/ 3201714 h 4671345"/>
              <a:gd name="connsiteX123" fmla="*/ 7177771 w 7329228"/>
              <a:gd name="connsiteY123" fmla="*/ 3114032 h 4671345"/>
              <a:gd name="connsiteX124" fmla="*/ 7127667 w 7329228"/>
              <a:gd name="connsiteY124" fmla="*/ 3013824 h 4671345"/>
              <a:gd name="connsiteX125" fmla="*/ 7115141 w 7329228"/>
              <a:gd name="connsiteY125" fmla="*/ 2913615 h 4671345"/>
              <a:gd name="connsiteX126" fmla="*/ 7090089 w 7329228"/>
              <a:gd name="connsiteY126" fmla="*/ 2863511 h 4671345"/>
              <a:gd name="connsiteX127" fmla="*/ 7077563 w 7329228"/>
              <a:gd name="connsiteY127" fmla="*/ 2813407 h 4671345"/>
              <a:gd name="connsiteX128" fmla="*/ 7077563 w 7329228"/>
              <a:gd name="connsiteY128" fmla="*/ 2237210 h 4671345"/>
              <a:gd name="connsiteX129" fmla="*/ 7102615 w 7329228"/>
              <a:gd name="connsiteY129" fmla="*/ 2199632 h 4671345"/>
              <a:gd name="connsiteX130" fmla="*/ 7190297 w 7329228"/>
              <a:gd name="connsiteY130" fmla="*/ 2061846 h 4671345"/>
              <a:gd name="connsiteX131" fmla="*/ 7215349 w 7329228"/>
              <a:gd name="connsiteY131" fmla="*/ 1986689 h 4671345"/>
              <a:gd name="connsiteX132" fmla="*/ 7240401 w 7329228"/>
              <a:gd name="connsiteY132" fmla="*/ 1949111 h 4671345"/>
              <a:gd name="connsiteX133" fmla="*/ 7190297 w 7329228"/>
              <a:gd name="connsiteY133" fmla="*/ 1335336 h 4671345"/>
              <a:gd name="connsiteX134" fmla="*/ 7165245 w 7329228"/>
              <a:gd name="connsiteY134" fmla="*/ 1059763 h 4671345"/>
              <a:gd name="connsiteX135" fmla="*/ 7190297 w 7329228"/>
              <a:gd name="connsiteY135" fmla="*/ 859347 h 4671345"/>
              <a:gd name="connsiteX136" fmla="*/ 7240401 w 7329228"/>
              <a:gd name="connsiteY136" fmla="*/ 746613 h 4671345"/>
              <a:gd name="connsiteX137" fmla="*/ 7290505 w 7329228"/>
              <a:gd name="connsiteY137" fmla="*/ 696509 h 4671345"/>
              <a:gd name="connsiteX138" fmla="*/ 7277979 w 7329228"/>
              <a:gd name="connsiteY138" fmla="*/ 408410 h 4671345"/>
              <a:gd name="connsiteX139" fmla="*/ 7227875 w 7329228"/>
              <a:gd name="connsiteY139" fmla="*/ 358306 h 4671345"/>
              <a:gd name="connsiteX140" fmla="*/ 7152719 w 7329228"/>
              <a:gd name="connsiteY140" fmla="*/ 295676 h 4671345"/>
              <a:gd name="connsiteX141" fmla="*/ 7102615 w 7329228"/>
              <a:gd name="connsiteY141" fmla="*/ 258098 h 4671345"/>
              <a:gd name="connsiteX142" fmla="*/ 6977354 w 7329228"/>
              <a:gd name="connsiteY142" fmla="*/ 220520 h 4671345"/>
              <a:gd name="connsiteX143" fmla="*/ 6864620 w 7329228"/>
              <a:gd name="connsiteY143" fmla="*/ 182941 h 4671345"/>
              <a:gd name="connsiteX144" fmla="*/ 5073398 w 7329228"/>
              <a:gd name="connsiteY144" fmla="*/ 195467 h 4671345"/>
              <a:gd name="connsiteX145" fmla="*/ 4960664 w 7329228"/>
              <a:gd name="connsiteY145" fmla="*/ 182941 h 4671345"/>
              <a:gd name="connsiteX146" fmla="*/ 4860456 w 7329228"/>
              <a:gd name="connsiteY146" fmla="*/ 170415 h 4671345"/>
              <a:gd name="connsiteX147" fmla="*/ 4396993 w 7329228"/>
              <a:gd name="connsiteY147" fmla="*/ 182941 h 4671345"/>
              <a:gd name="connsiteX148" fmla="*/ 3657957 w 7329228"/>
              <a:gd name="connsiteY148" fmla="*/ 220520 h 4671345"/>
              <a:gd name="connsiteX149" fmla="*/ 3006604 w 7329228"/>
              <a:gd name="connsiteY149" fmla="*/ 207993 h 4671345"/>
              <a:gd name="connsiteX150" fmla="*/ 2856291 w 7329228"/>
              <a:gd name="connsiteY150" fmla="*/ 195467 h 4671345"/>
              <a:gd name="connsiteX151" fmla="*/ 2518089 w 7329228"/>
              <a:gd name="connsiteY151" fmla="*/ 157889 h 4671345"/>
              <a:gd name="connsiteX152" fmla="*/ 2079678 w 7329228"/>
              <a:gd name="connsiteY152" fmla="*/ 132837 h 4671345"/>
              <a:gd name="connsiteX153" fmla="*/ 2042100 w 7329228"/>
              <a:gd name="connsiteY153" fmla="*/ 120311 h 4671345"/>
              <a:gd name="connsiteX154" fmla="*/ 1929365 w 7329228"/>
              <a:gd name="connsiteY154" fmla="*/ 95259 h 4671345"/>
              <a:gd name="connsiteX155" fmla="*/ 1854209 w 7329228"/>
              <a:gd name="connsiteY155" fmla="*/ 107785 h 4671345"/>
              <a:gd name="connsiteX156" fmla="*/ 1891787 w 7329228"/>
              <a:gd name="connsiteY156" fmla="*/ 220520 h 4671345"/>
              <a:gd name="connsiteX157" fmla="*/ 1904313 w 7329228"/>
              <a:gd name="connsiteY157" fmla="*/ 258098 h 4671345"/>
              <a:gd name="connsiteX158" fmla="*/ 1941891 w 7329228"/>
              <a:gd name="connsiteY158" fmla="*/ 283150 h 4671345"/>
              <a:gd name="connsiteX159" fmla="*/ 2004522 w 7329228"/>
              <a:gd name="connsiteY159" fmla="*/ 333254 h 4671345"/>
              <a:gd name="connsiteX160" fmla="*/ 2054626 w 7329228"/>
              <a:gd name="connsiteY160" fmla="*/ 358306 h 4671345"/>
              <a:gd name="connsiteX161" fmla="*/ 2092204 w 7329228"/>
              <a:gd name="connsiteY161" fmla="*/ 395884 h 4671345"/>
              <a:gd name="connsiteX162" fmla="*/ 2129782 w 7329228"/>
              <a:gd name="connsiteY162" fmla="*/ 420936 h 4671345"/>
              <a:gd name="connsiteX163" fmla="*/ 2217464 w 7329228"/>
              <a:gd name="connsiteY163" fmla="*/ 445988 h 4671345"/>
              <a:gd name="connsiteX164" fmla="*/ 2280094 w 7329228"/>
              <a:gd name="connsiteY164" fmla="*/ 458514 h 4671345"/>
              <a:gd name="connsiteX165" fmla="*/ 5060872 w 7329228"/>
              <a:gd name="connsiteY165" fmla="*/ 496092 h 4671345"/>
              <a:gd name="connsiteX166" fmla="*/ 5298867 w 7329228"/>
              <a:gd name="connsiteY166" fmla="*/ 583774 h 4671345"/>
              <a:gd name="connsiteX167" fmla="*/ 5561913 w 7329228"/>
              <a:gd name="connsiteY167" fmla="*/ 746613 h 4671345"/>
              <a:gd name="connsiteX168" fmla="*/ 5649596 w 7329228"/>
              <a:gd name="connsiteY168" fmla="*/ 759139 h 4671345"/>
              <a:gd name="connsiteX169" fmla="*/ 5749804 w 7329228"/>
              <a:gd name="connsiteY169" fmla="*/ 821769 h 4671345"/>
              <a:gd name="connsiteX170" fmla="*/ 5824960 w 7329228"/>
              <a:gd name="connsiteY170" fmla="*/ 871873 h 4671345"/>
              <a:gd name="connsiteX171" fmla="*/ 5900116 w 7329228"/>
              <a:gd name="connsiteY171" fmla="*/ 884399 h 4671345"/>
              <a:gd name="connsiteX172" fmla="*/ 5987798 w 7329228"/>
              <a:gd name="connsiteY172" fmla="*/ 947029 h 4671345"/>
              <a:gd name="connsiteX173" fmla="*/ 6037902 w 7329228"/>
              <a:gd name="connsiteY173" fmla="*/ 972081 h 4671345"/>
              <a:gd name="connsiteX174" fmla="*/ 6062954 w 7329228"/>
              <a:gd name="connsiteY174" fmla="*/ 1009659 h 4671345"/>
              <a:gd name="connsiteX175" fmla="*/ 6025376 w 7329228"/>
              <a:gd name="connsiteY175" fmla="*/ 1034711 h 4671345"/>
              <a:gd name="connsiteX176" fmla="*/ 5762330 w 7329228"/>
              <a:gd name="connsiteY176" fmla="*/ 1109867 h 4671345"/>
              <a:gd name="connsiteX177" fmla="*/ 4396993 w 7329228"/>
              <a:gd name="connsiteY177" fmla="*/ 1097341 h 4671345"/>
              <a:gd name="connsiteX178" fmla="*/ 4171524 w 7329228"/>
              <a:gd name="connsiteY178" fmla="*/ 1084815 h 4671345"/>
              <a:gd name="connsiteX179" fmla="*/ 3921004 w 7329228"/>
              <a:gd name="connsiteY179" fmla="*/ 1047237 h 4671345"/>
              <a:gd name="connsiteX180" fmla="*/ 3156916 w 7329228"/>
              <a:gd name="connsiteY180" fmla="*/ 1097341 h 4671345"/>
              <a:gd name="connsiteX181" fmla="*/ 3106812 w 7329228"/>
              <a:gd name="connsiteY181" fmla="*/ 1122393 h 4671345"/>
              <a:gd name="connsiteX182" fmla="*/ 2994078 w 7329228"/>
              <a:gd name="connsiteY182" fmla="*/ 1159972 h 4671345"/>
              <a:gd name="connsiteX183" fmla="*/ 2918922 w 7329228"/>
              <a:gd name="connsiteY183" fmla="*/ 1235128 h 4671345"/>
              <a:gd name="connsiteX184" fmla="*/ 2906396 w 7329228"/>
              <a:gd name="connsiteY184" fmla="*/ 1335336 h 4671345"/>
              <a:gd name="connsiteX185" fmla="*/ 3119338 w 7329228"/>
              <a:gd name="connsiteY185" fmla="*/ 1610909 h 4671345"/>
              <a:gd name="connsiteX186" fmla="*/ 3419963 w 7329228"/>
              <a:gd name="connsiteY186" fmla="*/ 1635961 h 4671345"/>
              <a:gd name="connsiteX187" fmla="*/ 4296785 w 7329228"/>
              <a:gd name="connsiteY187" fmla="*/ 1686065 h 4671345"/>
              <a:gd name="connsiteX188" fmla="*/ 5311393 w 7329228"/>
              <a:gd name="connsiteY188" fmla="*/ 1711117 h 4671345"/>
              <a:gd name="connsiteX189" fmla="*/ 5824960 w 7329228"/>
              <a:gd name="connsiteY189" fmla="*/ 1786273 h 4671345"/>
              <a:gd name="connsiteX190" fmla="*/ 6012850 w 7329228"/>
              <a:gd name="connsiteY190" fmla="*/ 1848903 h 4671345"/>
              <a:gd name="connsiteX191" fmla="*/ 6088007 w 7329228"/>
              <a:gd name="connsiteY191" fmla="*/ 1861429 h 4671345"/>
              <a:gd name="connsiteX192" fmla="*/ 6138111 w 7329228"/>
              <a:gd name="connsiteY192" fmla="*/ 1873955 h 4671345"/>
              <a:gd name="connsiteX193" fmla="*/ 6163163 w 7329228"/>
              <a:gd name="connsiteY193" fmla="*/ 1911533 h 4671345"/>
              <a:gd name="connsiteX194" fmla="*/ 6200741 w 7329228"/>
              <a:gd name="connsiteY194" fmla="*/ 1949111 h 4671345"/>
              <a:gd name="connsiteX195" fmla="*/ 6225793 w 7329228"/>
              <a:gd name="connsiteY195" fmla="*/ 1999215 h 4671345"/>
              <a:gd name="connsiteX196" fmla="*/ 6238319 w 7329228"/>
              <a:gd name="connsiteY196" fmla="*/ 2049320 h 4671345"/>
              <a:gd name="connsiteX197" fmla="*/ 6250845 w 7329228"/>
              <a:gd name="connsiteY197" fmla="*/ 2086898 h 4671345"/>
              <a:gd name="connsiteX198" fmla="*/ 6213267 w 7329228"/>
              <a:gd name="connsiteY198" fmla="*/ 2224684 h 4671345"/>
              <a:gd name="connsiteX199" fmla="*/ 5937694 w 7329228"/>
              <a:gd name="connsiteY199" fmla="*/ 2362470 h 4671345"/>
              <a:gd name="connsiteX200" fmla="*/ 5749804 w 7329228"/>
              <a:gd name="connsiteY200" fmla="*/ 2450152 h 4671345"/>
              <a:gd name="connsiteX201" fmla="*/ 5311393 w 7329228"/>
              <a:gd name="connsiteY201" fmla="*/ 2512783 h 4671345"/>
              <a:gd name="connsiteX202" fmla="*/ 4960664 w 7329228"/>
              <a:gd name="connsiteY202" fmla="*/ 2500257 h 4671345"/>
              <a:gd name="connsiteX203" fmla="*/ 4685091 w 7329228"/>
              <a:gd name="connsiteY203" fmla="*/ 2425100 h 4671345"/>
              <a:gd name="connsiteX204" fmla="*/ 4396993 w 7329228"/>
              <a:gd name="connsiteY204" fmla="*/ 2362470 h 4671345"/>
              <a:gd name="connsiteX205" fmla="*/ 3958582 w 7329228"/>
              <a:gd name="connsiteY205" fmla="*/ 2212158 h 4671345"/>
              <a:gd name="connsiteX206" fmla="*/ 3520171 w 7329228"/>
              <a:gd name="connsiteY206" fmla="*/ 2099424 h 4671345"/>
              <a:gd name="connsiteX207" fmla="*/ 3307228 w 7329228"/>
              <a:gd name="connsiteY207" fmla="*/ 2049320 h 4671345"/>
              <a:gd name="connsiteX208" fmla="*/ 3207020 w 7329228"/>
              <a:gd name="connsiteY208" fmla="*/ 1999215 h 4671345"/>
              <a:gd name="connsiteX209" fmla="*/ 3081760 w 7329228"/>
              <a:gd name="connsiteY209" fmla="*/ 1949111 h 4671345"/>
              <a:gd name="connsiteX210" fmla="*/ 2881344 w 7329228"/>
              <a:gd name="connsiteY210" fmla="*/ 1861429 h 4671345"/>
              <a:gd name="connsiteX211" fmla="*/ 2793661 w 7329228"/>
              <a:gd name="connsiteY211" fmla="*/ 1798799 h 4671345"/>
              <a:gd name="connsiteX212" fmla="*/ 2668401 w 7329228"/>
              <a:gd name="connsiteY212" fmla="*/ 1748695 h 4671345"/>
              <a:gd name="connsiteX213" fmla="*/ 2505563 w 7329228"/>
              <a:gd name="connsiteY213" fmla="*/ 1761221 h 4671345"/>
              <a:gd name="connsiteX214" fmla="*/ 2392828 w 7329228"/>
              <a:gd name="connsiteY214" fmla="*/ 1974163 h 4671345"/>
              <a:gd name="connsiteX215" fmla="*/ 2417881 w 7329228"/>
              <a:gd name="connsiteY215" fmla="*/ 2199632 h 4671345"/>
              <a:gd name="connsiteX216" fmla="*/ 2530615 w 7329228"/>
              <a:gd name="connsiteY216" fmla="*/ 2349944 h 4671345"/>
              <a:gd name="connsiteX217" fmla="*/ 2618297 w 7329228"/>
              <a:gd name="connsiteY217" fmla="*/ 2425100 h 4671345"/>
              <a:gd name="connsiteX218" fmla="*/ 3219546 w 7329228"/>
              <a:gd name="connsiteY218" fmla="*/ 2663095 h 4671345"/>
              <a:gd name="connsiteX219" fmla="*/ 3683009 w 7329228"/>
              <a:gd name="connsiteY219" fmla="*/ 2700673 h 4671345"/>
              <a:gd name="connsiteX220" fmla="*/ 4910560 w 7329228"/>
              <a:gd name="connsiteY220" fmla="*/ 2738251 h 4671345"/>
              <a:gd name="connsiteX221" fmla="*/ 5161081 w 7329228"/>
              <a:gd name="connsiteY221" fmla="*/ 2800881 h 4671345"/>
              <a:gd name="connsiteX222" fmla="*/ 5336445 w 7329228"/>
              <a:gd name="connsiteY222" fmla="*/ 2850985 h 4671345"/>
              <a:gd name="connsiteX223" fmla="*/ 5612018 w 7329228"/>
              <a:gd name="connsiteY223" fmla="*/ 3013824 h 4671345"/>
              <a:gd name="connsiteX224" fmla="*/ 5749804 w 7329228"/>
              <a:gd name="connsiteY224" fmla="*/ 3076454 h 4671345"/>
              <a:gd name="connsiteX225" fmla="*/ 5837486 w 7329228"/>
              <a:gd name="connsiteY225" fmla="*/ 3101506 h 4671345"/>
              <a:gd name="connsiteX226" fmla="*/ 5862538 w 7329228"/>
              <a:gd name="connsiteY226" fmla="*/ 3139084 h 4671345"/>
              <a:gd name="connsiteX227" fmla="*/ 5762330 w 7329228"/>
              <a:gd name="connsiteY227" fmla="*/ 3352026 h 4671345"/>
              <a:gd name="connsiteX228" fmla="*/ 5599491 w 7329228"/>
              <a:gd name="connsiteY228" fmla="*/ 3464761 h 4671345"/>
              <a:gd name="connsiteX229" fmla="*/ 5211185 w 7329228"/>
              <a:gd name="connsiteY229" fmla="*/ 3577495 h 4671345"/>
              <a:gd name="connsiteX230" fmla="*/ 4822878 w 7329228"/>
              <a:gd name="connsiteY230" fmla="*/ 3564969 h 4671345"/>
              <a:gd name="connsiteX231" fmla="*/ 4634987 w 7329228"/>
              <a:gd name="connsiteY231" fmla="*/ 3539917 h 4671345"/>
              <a:gd name="connsiteX232" fmla="*/ 4309311 w 7329228"/>
              <a:gd name="connsiteY232" fmla="*/ 3527391 h 4671345"/>
              <a:gd name="connsiteX233" fmla="*/ 4158998 w 7329228"/>
              <a:gd name="connsiteY233" fmla="*/ 3502339 h 4671345"/>
              <a:gd name="connsiteX234" fmla="*/ 4008686 w 7329228"/>
              <a:gd name="connsiteY234" fmla="*/ 3489813 h 4671345"/>
              <a:gd name="connsiteX235" fmla="*/ 3933530 w 7329228"/>
              <a:gd name="connsiteY235" fmla="*/ 3464761 h 4671345"/>
              <a:gd name="connsiteX236" fmla="*/ 3783218 w 7329228"/>
              <a:gd name="connsiteY236" fmla="*/ 3439709 h 4671345"/>
              <a:gd name="connsiteX237" fmla="*/ 3532697 w 7329228"/>
              <a:gd name="connsiteY237" fmla="*/ 3364552 h 4671345"/>
              <a:gd name="connsiteX238" fmla="*/ 3319754 w 7329228"/>
              <a:gd name="connsiteY238" fmla="*/ 3214240 h 4671345"/>
              <a:gd name="connsiteX239" fmla="*/ 3056708 w 7329228"/>
              <a:gd name="connsiteY239" fmla="*/ 3063928 h 4671345"/>
              <a:gd name="connsiteX240" fmla="*/ 2843765 w 7329228"/>
              <a:gd name="connsiteY240" fmla="*/ 3001298 h 4671345"/>
              <a:gd name="connsiteX241" fmla="*/ 2655875 w 7329228"/>
              <a:gd name="connsiteY241" fmla="*/ 2938667 h 4671345"/>
              <a:gd name="connsiteX242" fmla="*/ 2467985 w 7329228"/>
              <a:gd name="connsiteY242" fmla="*/ 2913615 h 4671345"/>
              <a:gd name="connsiteX243" fmla="*/ 2330198 w 7329228"/>
              <a:gd name="connsiteY243" fmla="*/ 2850985 h 4671345"/>
              <a:gd name="connsiteX244" fmla="*/ 2280094 w 7329228"/>
              <a:gd name="connsiteY244" fmla="*/ 2825933 h 4671345"/>
              <a:gd name="connsiteX245" fmla="*/ 2242516 w 7329228"/>
              <a:gd name="connsiteY245" fmla="*/ 2813407 h 4671345"/>
              <a:gd name="connsiteX246" fmla="*/ 2067152 w 7329228"/>
              <a:gd name="connsiteY246" fmla="*/ 2850985 h 4671345"/>
              <a:gd name="connsiteX247" fmla="*/ 1979470 w 7329228"/>
              <a:gd name="connsiteY247" fmla="*/ 2951193 h 4671345"/>
              <a:gd name="connsiteX248" fmla="*/ 1916839 w 7329228"/>
              <a:gd name="connsiteY248" fmla="*/ 3001298 h 4671345"/>
              <a:gd name="connsiteX249" fmla="*/ 1829157 w 7329228"/>
              <a:gd name="connsiteY249" fmla="*/ 3101506 h 4671345"/>
              <a:gd name="connsiteX250" fmla="*/ 1703897 w 7329228"/>
              <a:gd name="connsiteY250" fmla="*/ 3214240 h 4671345"/>
              <a:gd name="connsiteX251" fmla="*/ 1666319 w 7329228"/>
              <a:gd name="connsiteY251" fmla="*/ 3301922 h 4671345"/>
              <a:gd name="connsiteX252" fmla="*/ 1628741 w 7329228"/>
              <a:gd name="connsiteY252" fmla="*/ 3352026 h 4671345"/>
              <a:gd name="connsiteX253" fmla="*/ 1591163 w 7329228"/>
              <a:gd name="connsiteY253" fmla="*/ 3364552 h 4671345"/>
              <a:gd name="connsiteX254" fmla="*/ 1541059 w 7329228"/>
              <a:gd name="connsiteY254" fmla="*/ 3389604 h 4671345"/>
              <a:gd name="connsiteX255" fmla="*/ 1503481 w 7329228"/>
              <a:gd name="connsiteY255" fmla="*/ 3427183 h 4671345"/>
              <a:gd name="connsiteX256" fmla="*/ 1465902 w 7329228"/>
              <a:gd name="connsiteY256" fmla="*/ 3439709 h 4671345"/>
              <a:gd name="connsiteX257" fmla="*/ 1415798 w 7329228"/>
              <a:gd name="connsiteY257" fmla="*/ 3464761 h 4671345"/>
              <a:gd name="connsiteX258" fmla="*/ 814549 w 7329228"/>
              <a:gd name="connsiteY258" fmla="*/ 3452235 h 4671345"/>
              <a:gd name="connsiteX259" fmla="*/ 802023 w 7329228"/>
              <a:gd name="connsiteY259" fmla="*/ 3414657 h 4671345"/>
              <a:gd name="connsiteX260" fmla="*/ 764445 w 7329228"/>
              <a:gd name="connsiteY260" fmla="*/ 3339500 h 4671345"/>
              <a:gd name="connsiteX261" fmla="*/ 776971 w 7329228"/>
              <a:gd name="connsiteY261" fmla="*/ 3176662 h 4671345"/>
              <a:gd name="connsiteX262" fmla="*/ 789497 w 7329228"/>
              <a:gd name="connsiteY262" fmla="*/ 3063928 h 4671345"/>
              <a:gd name="connsiteX263" fmla="*/ 989913 w 7329228"/>
              <a:gd name="connsiteY263" fmla="*/ 2850985 h 4671345"/>
              <a:gd name="connsiteX264" fmla="*/ 1152752 w 7329228"/>
              <a:gd name="connsiteY264" fmla="*/ 2750777 h 4671345"/>
              <a:gd name="connsiteX265" fmla="*/ 1290538 w 7329228"/>
              <a:gd name="connsiteY265" fmla="*/ 2738251 h 4671345"/>
              <a:gd name="connsiteX266" fmla="*/ 1378220 w 7329228"/>
              <a:gd name="connsiteY266" fmla="*/ 2700673 h 4671345"/>
              <a:gd name="connsiteX267" fmla="*/ 1440850 w 7329228"/>
              <a:gd name="connsiteY267" fmla="*/ 2688147 h 4671345"/>
              <a:gd name="connsiteX268" fmla="*/ 1465902 w 7329228"/>
              <a:gd name="connsiteY268" fmla="*/ 2650569 h 4671345"/>
              <a:gd name="connsiteX269" fmla="*/ 1528533 w 7329228"/>
              <a:gd name="connsiteY269" fmla="*/ 2625517 h 4671345"/>
              <a:gd name="connsiteX270" fmla="*/ 1578637 w 7329228"/>
              <a:gd name="connsiteY270" fmla="*/ 2537835 h 4671345"/>
              <a:gd name="connsiteX271" fmla="*/ 1603689 w 7329228"/>
              <a:gd name="connsiteY271" fmla="*/ 2487730 h 4671345"/>
              <a:gd name="connsiteX272" fmla="*/ 1578637 w 7329228"/>
              <a:gd name="connsiteY272" fmla="*/ 2174580 h 4671345"/>
              <a:gd name="connsiteX273" fmla="*/ 1503481 w 7329228"/>
              <a:gd name="connsiteY273" fmla="*/ 2099424 h 4671345"/>
              <a:gd name="connsiteX274" fmla="*/ 1365694 w 7329228"/>
              <a:gd name="connsiteY274" fmla="*/ 2011741 h 4671345"/>
              <a:gd name="connsiteX275" fmla="*/ 1165278 w 7329228"/>
              <a:gd name="connsiteY275" fmla="*/ 1924059 h 4671345"/>
              <a:gd name="connsiteX276" fmla="*/ 1002439 w 7329228"/>
              <a:gd name="connsiteY276" fmla="*/ 1836377 h 4671345"/>
              <a:gd name="connsiteX277" fmla="*/ 914757 w 7329228"/>
              <a:gd name="connsiteY277" fmla="*/ 1798799 h 4671345"/>
              <a:gd name="connsiteX278" fmla="*/ 889705 w 7329228"/>
              <a:gd name="connsiteY278" fmla="*/ 1761221 h 4671345"/>
              <a:gd name="connsiteX279" fmla="*/ 964861 w 7329228"/>
              <a:gd name="connsiteY279" fmla="*/ 1711117 h 4671345"/>
              <a:gd name="connsiteX280" fmla="*/ 1002439 w 7329228"/>
              <a:gd name="connsiteY280" fmla="*/ 1673539 h 4671345"/>
              <a:gd name="connsiteX281" fmla="*/ 1127700 w 7329228"/>
              <a:gd name="connsiteY281" fmla="*/ 1661013 h 4671345"/>
              <a:gd name="connsiteX282" fmla="*/ 1240434 w 7329228"/>
              <a:gd name="connsiteY282" fmla="*/ 1623435 h 4671345"/>
              <a:gd name="connsiteX283" fmla="*/ 1390746 w 7329228"/>
              <a:gd name="connsiteY283" fmla="*/ 1585857 h 4671345"/>
              <a:gd name="connsiteX284" fmla="*/ 1503481 w 7329228"/>
              <a:gd name="connsiteY284" fmla="*/ 1560804 h 4671345"/>
              <a:gd name="connsiteX285" fmla="*/ 1703897 w 7329228"/>
              <a:gd name="connsiteY285" fmla="*/ 1510700 h 4671345"/>
              <a:gd name="connsiteX286" fmla="*/ 1779053 w 7329228"/>
              <a:gd name="connsiteY286" fmla="*/ 1460596 h 4671345"/>
              <a:gd name="connsiteX287" fmla="*/ 1841683 w 7329228"/>
              <a:gd name="connsiteY287" fmla="*/ 1385440 h 4671345"/>
              <a:gd name="connsiteX288" fmla="*/ 1854209 w 7329228"/>
              <a:gd name="connsiteY288" fmla="*/ 1347862 h 4671345"/>
              <a:gd name="connsiteX289" fmla="*/ 1891787 w 7329228"/>
              <a:gd name="connsiteY289" fmla="*/ 1272706 h 4671345"/>
              <a:gd name="connsiteX290" fmla="*/ 1916839 w 7329228"/>
              <a:gd name="connsiteY290" fmla="*/ 1172498 h 4671345"/>
              <a:gd name="connsiteX291" fmla="*/ 1904313 w 7329228"/>
              <a:gd name="connsiteY291" fmla="*/ 1122393 h 4671345"/>
              <a:gd name="connsiteX292" fmla="*/ 1804105 w 7329228"/>
              <a:gd name="connsiteY292" fmla="*/ 1022185 h 4671345"/>
              <a:gd name="connsiteX293" fmla="*/ 1716423 w 7329228"/>
              <a:gd name="connsiteY293" fmla="*/ 984607 h 4671345"/>
              <a:gd name="connsiteX294" fmla="*/ 1616215 w 7329228"/>
              <a:gd name="connsiteY294" fmla="*/ 934503 h 4671345"/>
              <a:gd name="connsiteX295" fmla="*/ 1528533 w 7329228"/>
              <a:gd name="connsiteY295" fmla="*/ 896925 h 4671345"/>
              <a:gd name="connsiteX296" fmla="*/ 1465902 w 7329228"/>
              <a:gd name="connsiteY296" fmla="*/ 859347 h 4671345"/>
              <a:gd name="connsiteX297" fmla="*/ 1315590 w 7329228"/>
              <a:gd name="connsiteY297" fmla="*/ 771665 h 4671345"/>
              <a:gd name="connsiteX298" fmla="*/ 1265486 w 7329228"/>
              <a:gd name="connsiteY298" fmla="*/ 721561 h 4671345"/>
              <a:gd name="connsiteX299" fmla="*/ 1190330 w 7329228"/>
              <a:gd name="connsiteY299" fmla="*/ 671457 h 4671345"/>
              <a:gd name="connsiteX300" fmla="*/ 1140226 w 7329228"/>
              <a:gd name="connsiteY300" fmla="*/ 608826 h 4671345"/>
              <a:gd name="connsiteX301" fmla="*/ 1127700 w 7329228"/>
              <a:gd name="connsiteY301" fmla="*/ 558722 h 4671345"/>
              <a:gd name="connsiteX302" fmla="*/ 1140226 w 7329228"/>
              <a:gd name="connsiteY302" fmla="*/ 496092 h 4671345"/>
              <a:gd name="connsiteX303" fmla="*/ 1252960 w 7329228"/>
              <a:gd name="connsiteY303" fmla="*/ 458514 h 4671345"/>
              <a:gd name="connsiteX304" fmla="*/ 1328116 w 7329228"/>
              <a:gd name="connsiteY304" fmla="*/ 420936 h 4671345"/>
              <a:gd name="connsiteX305" fmla="*/ 1378220 w 7329228"/>
              <a:gd name="connsiteY305" fmla="*/ 383358 h 4671345"/>
              <a:gd name="connsiteX306" fmla="*/ 1440850 w 7329228"/>
              <a:gd name="connsiteY306" fmla="*/ 358306 h 4671345"/>
              <a:gd name="connsiteX307" fmla="*/ 1541059 w 7329228"/>
              <a:gd name="connsiteY307" fmla="*/ 333254 h 4671345"/>
              <a:gd name="connsiteX308" fmla="*/ 1628741 w 7329228"/>
              <a:gd name="connsiteY308" fmla="*/ 295676 h 4671345"/>
              <a:gd name="connsiteX309" fmla="*/ 1716423 w 7329228"/>
              <a:gd name="connsiteY309" fmla="*/ 207993 h 4671345"/>
              <a:gd name="connsiteX310" fmla="*/ 1691371 w 7329228"/>
              <a:gd name="connsiteY310" fmla="*/ 157889 h 4671345"/>
              <a:gd name="connsiteX311" fmla="*/ 1716423 w 7329228"/>
              <a:gd name="connsiteY311" fmla="*/ 107785 h 467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7329228" h="4671345">
                <a:moveTo>
                  <a:pt x="1716423" y="107785"/>
                </a:moveTo>
                <a:lnTo>
                  <a:pt x="1716423" y="107785"/>
                </a:lnTo>
                <a:cubicBezTo>
                  <a:pt x="1666319" y="86908"/>
                  <a:pt x="1615839" y="66911"/>
                  <a:pt x="1566111" y="45155"/>
                </a:cubicBezTo>
                <a:cubicBezTo>
                  <a:pt x="1549004" y="37671"/>
                  <a:pt x="1533721" y="26008"/>
                  <a:pt x="1516007" y="20103"/>
                </a:cubicBezTo>
                <a:cubicBezTo>
                  <a:pt x="1495809" y="13370"/>
                  <a:pt x="1474253" y="11752"/>
                  <a:pt x="1453376" y="7577"/>
                </a:cubicBezTo>
                <a:cubicBezTo>
                  <a:pt x="1303581" y="12332"/>
                  <a:pt x="876611" y="-29838"/>
                  <a:pt x="614133" y="45155"/>
                </a:cubicBezTo>
                <a:cubicBezTo>
                  <a:pt x="601437" y="48782"/>
                  <a:pt x="589080" y="53506"/>
                  <a:pt x="576554" y="57681"/>
                </a:cubicBezTo>
                <a:cubicBezTo>
                  <a:pt x="564028" y="66032"/>
                  <a:pt x="552441" y="76000"/>
                  <a:pt x="538976" y="82733"/>
                </a:cubicBezTo>
                <a:cubicBezTo>
                  <a:pt x="527166" y="88638"/>
                  <a:pt x="512384" y="87935"/>
                  <a:pt x="501398" y="95259"/>
                </a:cubicBezTo>
                <a:cubicBezTo>
                  <a:pt x="431024" y="142175"/>
                  <a:pt x="495702" y="125058"/>
                  <a:pt x="426242" y="182941"/>
                </a:cubicBezTo>
                <a:cubicBezTo>
                  <a:pt x="416099" y="191394"/>
                  <a:pt x="401190" y="191292"/>
                  <a:pt x="388664" y="195467"/>
                </a:cubicBezTo>
                <a:cubicBezTo>
                  <a:pt x="178681" y="370455"/>
                  <a:pt x="394928" y="205716"/>
                  <a:pt x="275930" y="270624"/>
                </a:cubicBezTo>
                <a:cubicBezTo>
                  <a:pt x="241350" y="289486"/>
                  <a:pt x="175722" y="333254"/>
                  <a:pt x="175722" y="333254"/>
                </a:cubicBezTo>
                <a:cubicBezTo>
                  <a:pt x="167371" y="345780"/>
                  <a:pt x="156784" y="357075"/>
                  <a:pt x="150670" y="370832"/>
                </a:cubicBezTo>
                <a:cubicBezTo>
                  <a:pt x="139945" y="394963"/>
                  <a:pt x="125618" y="445988"/>
                  <a:pt x="125618" y="445988"/>
                </a:cubicBezTo>
                <a:cubicBezTo>
                  <a:pt x="142743" y="771371"/>
                  <a:pt x="111955" y="588335"/>
                  <a:pt x="163196" y="759139"/>
                </a:cubicBezTo>
                <a:cubicBezTo>
                  <a:pt x="168143" y="775628"/>
                  <a:pt x="169677" y="793124"/>
                  <a:pt x="175722" y="809243"/>
                </a:cubicBezTo>
                <a:cubicBezTo>
                  <a:pt x="181617" y="824962"/>
                  <a:pt x="211289" y="882388"/>
                  <a:pt x="225826" y="896925"/>
                </a:cubicBezTo>
                <a:cubicBezTo>
                  <a:pt x="236471" y="907570"/>
                  <a:pt x="250878" y="913626"/>
                  <a:pt x="263404" y="921977"/>
                </a:cubicBezTo>
                <a:cubicBezTo>
                  <a:pt x="307299" y="987820"/>
                  <a:pt x="266914" y="938860"/>
                  <a:pt x="351086" y="997133"/>
                </a:cubicBezTo>
                <a:cubicBezTo>
                  <a:pt x="479659" y="1086145"/>
                  <a:pt x="406054" y="1057209"/>
                  <a:pt x="488872" y="1084815"/>
                </a:cubicBezTo>
                <a:cubicBezTo>
                  <a:pt x="599193" y="1195136"/>
                  <a:pt x="439746" y="1049585"/>
                  <a:pt x="589081" y="1134920"/>
                </a:cubicBezTo>
                <a:cubicBezTo>
                  <a:pt x="602152" y="1142389"/>
                  <a:pt x="601883" y="1163748"/>
                  <a:pt x="614133" y="1172498"/>
                </a:cubicBezTo>
                <a:cubicBezTo>
                  <a:pt x="632430" y="1185567"/>
                  <a:pt x="655886" y="1189199"/>
                  <a:pt x="676763" y="1197550"/>
                </a:cubicBezTo>
                <a:cubicBezTo>
                  <a:pt x="685114" y="1210076"/>
                  <a:pt x="695082" y="1221663"/>
                  <a:pt x="701815" y="1235128"/>
                </a:cubicBezTo>
                <a:cubicBezTo>
                  <a:pt x="725851" y="1283200"/>
                  <a:pt x="719138" y="1335692"/>
                  <a:pt x="689289" y="1385440"/>
                </a:cubicBezTo>
                <a:cubicBezTo>
                  <a:pt x="680432" y="1400202"/>
                  <a:pt x="655738" y="1393237"/>
                  <a:pt x="639185" y="1397966"/>
                </a:cubicBezTo>
                <a:cubicBezTo>
                  <a:pt x="567495" y="1418449"/>
                  <a:pt x="618192" y="1414933"/>
                  <a:pt x="501398" y="1435544"/>
                </a:cubicBezTo>
                <a:cubicBezTo>
                  <a:pt x="464164" y="1442115"/>
                  <a:pt x="426242" y="1443895"/>
                  <a:pt x="388664" y="1448070"/>
                </a:cubicBezTo>
                <a:cubicBezTo>
                  <a:pt x="376138" y="1456421"/>
                  <a:pt x="365505" y="1468796"/>
                  <a:pt x="351086" y="1473122"/>
                </a:cubicBezTo>
                <a:cubicBezTo>
                  <a:pt x="322807" y="1481606"/>
                  <a:pt x="292355" y="1479858"/>
                  <a:pt x="263404" y="1485648"/>
                </a:cubicBezTo>
                <a:cubicBezTo>
                  <a:pt x="250457" y="1488237"/>
                  <a:pt x="238352" y="1493999"/>
                  <a:pt x="225826" y="1498174"/>
                </a:cubicBezTo>
                <a:cubicBezTo>
                  <a:pt x="157167" y="1635493"/>
                  <a:pt x="247832" y="1467366"/>
                  <a:pt x="163196" y="1585857"/>
                </a:cubicBezTo>
                <a:cubicBezTo>
                  <a:pt x="80767" y="1701259"/>
                  <a:pt x="198265" y="1575841"/>
                  <a:pt x="100565" y="1673539"/>
                </a:cubicBezTo>
                <a:cubicBezTo>
                  <a:pt x="75303" y="1774589"/>
                  <a:pt x="73365" y="1760862"/>
                  <a:pt x="100565" y="1924059"/>
                </a:cubicBezTo>
                <a:cubicBezTo>
                  <a:pt x="102507" y="1935708"/>
                  <a:pt x="117267" y="1940760"/>
                  <a:pt x="125618" y="1949111"/>
                </a:cubicBezTo>
                <a:cubicBezTo>
                  <a:pt x="134569" y="1984914"/>
                  <a:pt x="143543" y="2030401"/>
                  <a:pt x="163196" y="2061846"/>
                </a:cubicBezTo>
                <a:cubicBezTo>
                  <a:pt x="172585" y="2076868"/>
                  <a:pt x="188248" y="2086898"/>
                  <a:pt x="200774" y="2099424"/>
                </a:cubicBezTo>
                <a:cubicBezTo>
                  <a:pt x="204949" y="2111950"/>
                  <a:pt x="207938" y="2124936"/>
                  <a:pt x="213300" y="2137002"/>
                </a:cubicBezTo>
                <a:cubicBezTo>
                  <a:pt x="271277" y="2267450"/>
                  <a:pt x="235188" y="2165088"/>
                  <a:pt x="263404" y="2249736"/>
                </a:cubicBezTo>
                <a:cubicBezTo>
                  <a:pt x="259229" y="2274788"/>
                  <a:pt x="258909" y="2300798"/>
                  <a:pt x="250878" y="2324892"/>
                </a:cubicBezTo>
                <a:cubicBezTo>
                  <a:pt x="246117" y="2339174"/>
                  <a:pt x="232559" y="2349005"/>
                  <a:pt x="225826" y="2362470"/>
                </a:cubicBezTo>
                <a:cubicBezTo>
                  <a:pt x="219921" y="2374280"/>
                  <a:pt x="219851" y="2388584"/>
                  <a:pt x="213300" y="2400048"/>
                </a:cubicBezTo>
                <a:cubicBezTo>
                  <a:pt x="184073" y="2451196"/>
                  <a:pt x="171547" y="2453283"/>
                  <a:pt x="125618" y="2487730"/>
                </a:cubicBezTo>
                <a:cubicBezTo>
                  <a:pt x="66177" y="2606612"/>
                  <a:pt x="97920" y="2558062"/>
                  <a:pt x="37935" y="2638043"/>
                </a:cubicBezTo>
                <a:cubicBezTo>
                  <a:pt x="24323" y="2678878"/>
                  <a:pt x="9878" y="2702679"/>
                  <a:pt x="37935" y="2750777"/>
                </a:cubicBezTo>
                <a:cubicBezTo>
                  <a:pt x="55787" y="2781380"/>
                  <a:pt x="113091" y="2825933"/>
                  <a:pt x="113091" y="2825933"/>
                </a:cubicBezTo>
                <a:cubicBezTo>
                  <a:pt x="144579" y="2920389"/>
                  <a:pt x="98442" y="2807620"/>
                  <a:pt x="163196" y="2888563"/>
                </a:cubicBezTo>
                <a:cubicBezTo>
                  <a:pt x="171444" y="2898873"/>
                  <a:pt x="168398" y="2915155"/>
                  <a:pt x="175722" y="2926141"/>
                </a:cubicBezTo>
                <a:cubicBezTo>
                  <a:pt x="185548" y="2940881"/>
                  <a:pt x="203004" y="2949305"/>
                  <a:pt x="213300" y="2963720"/>
                </a:cubicBezTo>
                <a:cubicBezTo>
                  <a:pt x="224153" y="2978915"/>
                  <a:pt x="230001" y="2997123"/>
                  <a:pt x="238352" y="3013824"/>
                </a:cubicBezTo>
                <a:cubicBezTo>
                  <a:pt x="242527" y="3034701"/>
                  <a:pt x="240315" y="3057969"/>
                  <a:pt x="250878" y="3076454"/>
                </a:cubicBezTo>
                <a:cubicBezTo>
                  <a:pt x="258347" y="3089525"/>
                  <a:pt x="284805" y="3086901"/>
                  <a:pt x="288456" y="3101506"/>
                </a:cubicBezTo>
                <a:cubicBezTo>
                  <a:pt x="303959" y="3163519"/>
                  <a:pt x="271937" y="3172123"/>
                  <a:pt x="250878" y="3214240"/>
                </a:cubicBezTo>
                <a:cubicBezTo>
                  <a:pt x="244973" y="3226050"/>
                  <a:pt x="247688" y="3242482"/>
                  <a:pt x="238352" y="3251818"/>
                </a:cubicBezTo>
                <a:cubicBezTo>
                  <a:pt x="221137" y="3269033"/>
                  <a:pt x="196599" y="3276870"/>
                  <a:pt x="175722" y="3289396"/>
                </a:cubicBezTo>
                <a:cubicBezTo>
                  <a:pt x="171547" y="3301922"/>
                  <a:pt x="173874" y="3319208"/>
                  <a:pt x="163196" y="3326974"/>
                </a:cubicBezTo>
                <a:cubicBezTo>
                  <a:pt x="125443" y="3354431"/>
                  <a:pt x="37935" y="3389604"/>
                  <a:pt x="37935" y="3389604"/>
                </a:cubicBezTo>
                <a:cubicBezTo>
                  <a:pt x="21323" y="3406217"/>
                  <a:pt x="-3256" y="3423328"/>
                  <a:pt x="357" y="3452235"/>
                </a:cubicBezTo>
                <a:cubicBezTo>
                  <a:pt x="7581" y="3510027"/>
                  <a:pt x="28616" y="3508754"/>
                  <a:pt x="50461" y="3552443"/>
                </a:cubicBezTo>
                <a:cubicBezTo>
                  <a:pt x="56366" y="3564253"/>
                  <a:pt x="53651" y="3580685"/>
                  <a:pt x="62987" y="3590021"/>
                </a:cubicBezTo>
                <a:cubicBezTo>
                  <a:pt x="72323" y="3599357"/>
                  <a:pt x="88039" y="3598372"/>
                  <a:pt x="100565" y="3602547"/>
                </a:cubicBezTo>
                <a:cubicBezTo>
                  <a:pt x="108916" y="3615073"/>
                  <a:pt x="116868" y="3627875"/>
                  <a:pt x="125618" y="3640125"/>
                </a:cubicBezTo>
                <a:cubicBezTo>
                  <a:pt x="137752" y="3657113"/>
                  <a:pt x="152838" y="3672103"/>
                  <a:pt x="163196" y="3690229"/>
                </a:cubicBezTo>
                <a:cubicBezTo>
                  <a:pt x="169747" y="3701693"/>
                  <a:pt x="169171" y="3716343"/>
                  <a:pt x="175722" y="3727807"/>
                </a:cubicBezTo>
                <a:cubicBezTo>
                  <a:pt x="186080" y="3745933"/>
                  <a:pt x="200774" y="3761210"/>
                  <a:pt x="213300" y="3777911"/>
                </a:cubicBezTo>
                <a:cubicBezTo>
                  <a:pt x="217475" y="3790437"/>
                  <a:pt x="222352" y="3802751"/>
                  <a:pt x="225826" y="3815489"/>
                </a:cubicBezTo>
                <a:cubicBezTo>
                  <a:pt x="230616" y="3833053"/>
                  <a:pt x="248988" y="3919639"/>
                  <a:pt x="263404" y="3953276"/>
                </a:cubicBezTo>
                <a:cubicBezTo>
                  <a:pt x="270760" y="3970439"/>
                  <a:pt x="280105" y="3986679"/>
                  <a:pt x="288456" y="4003380"/>
                </a:cubicBezTo>
                <a:cubicBezTo>
                  <a:pt x="292631" y="4028432"/>
                  <a:pt x="291550" y="4054955"/>
                  <a:pt x="300982" y="4078536"/>
                </a:cubicBezTo>
                <a:cubicBezTo>
                  <a:pt x="308735" y="4097919"/>
                  <a:pt x="335128" y="4108047"/>
                  <a:pt x="338560" y="4128640"/>
                </a:cubicBezTo>
                <a:cubicBezTo>
                  <a:pt x="339805" y="4136111"/>
                  <a:pt x="315505" y="4302553"/>
                  <a:pt x="313508" y="4316530"/>
                </a:cubicBezTo>
                <a:cubicBezTo>
                  <a:pt x="317683" y="4337407"/>
                  <a:pt x="314750" y="4361107"/>
                  <a:pt x="326034" y="4379161"/>
                </a:cubicBezTo>
                <a:cubicBezTo>
                  <a:pt x="352324" y="4421225"/>
                  <a:pt x="426145" y="4431027"/>
                  <a:pt x="463820" y="4441791"/>
                </a:cubicBezTo>
                <a:cubicBezTo>
                  <a:pt x="488872" y="4458492"/>
                  <a:pt x="510412" y="4482374"/>
                  <a:pt x="538976" y="4491895"/>
                </a:cubicBezTo>
                <a:cubicBezTo>
                  <a:pt x="574845" y="4503851"/>
                  <a:pt x="614057" y="4500998"/>
                  <a:pt x="651711" y="4504421"/>
                </a:cubicBezTo>
                <a:cubicBezTo>
                  <a:pt x="705927" y="4509350"/>
                  <a:pt x="760270" y="4512772"/>
                  <a:pt x="814549" y="4516947"/>
                </a:cubicBezTo>
                <a:cubicBezTo>
                  <a:pt x="985738" y="4512772"/>
                  <a:pt x="1157579" y="4519924"/>
                  <a:pt x="1328116" y="4504421"/>
                </a:cubicBezTo>
                <a:cubicBezTo>
                  <a:pt x="1345758" y="4502817"/>
                  <a:pt x="1352244" y="4478371"/>
                  <a:pt x="1365694" y="4466843"/>
                </a:cubicBezTo>
                <a:cubicBezTo>
                  <a:pt x="1418298" y="4421754"/>
                  <a:pt x="1404840" y="4432004"/>
                  <a:pt x="1465902" y="4416739"/>
                </a:cubicBezTo>
                <a:cubicBezTo>
                  <a:pt x="1478428" y="4408388"/>
                  <a:pt x="1490410" y="4399156"/>
                  <a:pt x="1503481" y="4391687"/>
                </a:cubicBezTo>
                <a:cubicBezTo>
                  <a:pt x="1618557" y="4325930"/>
                  <a:pt x="1600128" y="4371068"/>
                  <a:pt x="1816631" y="4391687"/>
                </a:cubicBezTo>
                <a:cubicBezTo>
                  <a:pt x="2181483" y="4464657"/>
                  <a:pt x="1703958" y="4373389"/>
                  <a:pt x="2067152" y="4429265"/>
                </a:cubicBezTo>
                <a:cubicBezTo>
                  <a:pt x="2080202" y="4431273"/>
                  <a:pt x="2091921" y="4438589"/>
                  <a:pt x="2104730" y="4441791"/>
                </a:cubicBezTo>
                <a:cubicBezTo>
                  <a:pt x="2125384" y="4446955"/>
                  <a:pt x="2146483" y="4450142"/>
                  <a:pt x="2167360" y="4454317"/>
                </a:cubicBezTo>
                <a:cubicBezTo>
                  <a:pt x="2192900" y="4530938"/>
                  <a:pt x="2157277" y="4460970"/>
                  <a:pt x="2255042" y="4504421"/>
                </a:cubicBezTo>
                <a:cubicBezTo>
                  <a:pt x="2271230" y="4511616"/>
                  <a:pt x="2277881" y="4532173"/>
                  <a:pt x="2292620" y="4541999"/>
                </a:cubicBezTo>
                <a:cubicBezTo>
                  <a:pt x="2303606" y="4549323"/>
                  <a:pt x="2318388" y="4548620"/>
                  <a:pt x="2330198" y="4554525"/>
                </a:cubicBezTo>
                <a:cubicBezTo>
                  <a:pt x="2343663" y="4561258"/>
                  <a:pt x="2354311" y="4572845"/>
                  <a:pt x="2367776" y="4579577"/>
                </a:cubicBezTo>
                <a:cubicBezTo>
                  <a:pt x="2438715" y="4615046"/>
                  <a:pt x="2553210" y="4638008"/>
                  <a:pt x="2618297" y="4642207"/>
                </a:cubicBezTo>
                <a:lnTo>
                  <a:pt x="3006604" y="4667259"/>
                </a:lnTo>
                <a:cubicBezTo>
                  <a:pt x="3066048" y="4665278"/>
                  <a:pt x="3365226" y="4695400"/>
                  <a:pt x="3482593" y="4617155"/>
                </a:cubicBezTo>
                <a:cubicBezTo>
                  <a:pt x="3616204" y="4528081"/>
                  <a:pt x="3365684" y="4622722"/>
                  <a:pt x="3532697" y="4567051"/>
                </a:cubicBezTo>
                <a:cubicBezTo>
                  <a:pt x="3564377" y="4503692"/>
                  <a:pt x="3567424" y="4487470"/>
                  <a:pt x="3632905" y="4429265"/>
                </a:cubicBezTo>
                <a:cubicBezTo>
                  <a:pt x="3642773" y="4420493"/>
                  <a:pt x="3658673" y="4422644"/>
                  <a:pt x="3670483" y="4416739"/>
                </a:cubicBezTo>
                <a:cubicBezTo>
                  <a:pt x="3692259" y="4405851"/>
                  <a:pt x="3712467" y="4392064"/>
                  <a:pt x="3733113" y="4379161"/>
                </a:cubicBezTo>
                <a:cubicBezTo>
                  <a:pt x="3745879" y="4371182"/>
                  <a:pt x="3756854" y="4360039"/>
                  <a:pt x="3770691" y="4354109"/>
                </a:cubicBezTo>
                <a:cubicBezTo>
                  <a:pt x="3787139" y="4347060"/>
                  <a:pt x="3871079" y="4331801"/>
                  <a:pt x="3883426" y="4329057"/>
                </a:cubicBezTo>
                <a:cubicBezTo>
                  <a:pt x="3989742" y="4305430"/>
                  <a:pt x="3869207" y="4325719"/>
                  <a:pt x="4021212" y="4304004"/>
                </a:cubicBezTo>
                <a:cubicBezTo>
                  <a:pt x="4071316" y="4308179"/>
                  <a:pt x="4123580" y="4301390"/>
                  <a:pt x="4171524" y="4316530"/>
                </a:cubicBezTo>
                <a:cubicBezTo>
                  <a:pt x="4205775" y="4327346"/>
                  <a:pt x="4227675" y="4361961"/>
                  <a:pt x="4259207" y="4379161"/>
                </a:cubicBezTo>
                <a:cubicBezTo>
                  <a:pt x="4274320" y="4387405"/>
                  <a:pt x="4292979" y="4386243"/>
                  <a:pt x="4309311" y="4391687"/>
                </a:cubicBezTo>
                <a:cubicBezTo>
                  <a:pt x="4330642" y="4398797"/>
                  <a:pt x="4350032" y="4411683"/>
                  <a:pt x="4371941" y="4416739"/>
                </a:cubicBezTo>
                <a:cubicBezTo>
                  <a:pt x="4404742" y="4424308"/>
                  <a:pt x="4438878" y="4424146"/>
                  <a:pt x="4472149" y="4429265"/>
                </a:cubicBezTo>
                <a:cubicBezTo>
                  <a:pt x="4561751" y="4443050"/>
                  <a:pt x="4568263" y="4459054"/>
                  <a:pt x="4685091" y="4466843"/>
                </a:cubicBezTo>
                <a:cubicBezTo>
                  <a:pt x="5328536" y="4509739"/>
                  <a:pt x="5587660" y="4506311"/>
                  <a:pt x="6225793" y="4516947"/>
                </a:cubicBezTo>
                <a:lnTo>
                  <a:pt x="6601574" y="4491895"/>
                </a:lnTo>
                <a:cubicBezTo>
                  <a:pt x="6634750" y="4489051"/>
                  <a:pt x="6712657" y="4467669"/>
                  <a:pt x="6739360" y="4454317"/>
                </a:cubicBezTo>
                <a:cubicBezTo>
                  <a:pt x="6756061" y="4445966"/>
                  <a:pt x="6771349" y="4433794"/>
                  <a:pt x="6789464" y="4429265"/>
                </a:cubicBezTo>
                <a:cubicBezTo>
                  <a:pt x="6822122" y="4421101"/>
                  <a:pt x="6856305" y="4421188"/>
                  <a:pt x="6889672" y="4416739"/>
                </a:cubicBezTo>
                <a:lnTo>
                  <a:pt x="6977354" y="4404213"/>
                </a:lnTo>
                <a:cubicBezTo>
                  <a:pt x="6994056" y="4391687"/>
                  <a:pt x="7024574" y="4387312"/>
                  <a:pt x="7027459" y="4366635"/>
                </a:cubicBezTo>
                <a:cubicBezTo>
                  <a:pt x="7050569" y="4201017"/>
                  <a:pt x="7040873" y="4032410"/>
                  <a:pt x="7052511" y="3865593"/>
                </a:cubicBezTo>
                <a:cubicBezTo>
                  <a:pt x="7053430" y="3852421"/>
                  <a:pt x="7059836" y="3840151"/>
                  <a:pt x="7065037" y="3828015"/>
                </a:cubicBezTo>
                <a:cubicBezTo>
                  <a:pt x="7072393" y="3810852"/>
                  <a:pt x="7082733" y="3795074"/>
                  <a:pt x="7090089" y="3777911"/>
                </a:cubicBezTo>
                <a:cubicBezTo>
                  <a:pt x="7095290" y="3765775"/>
                  <a:pt x="7094693" y="3750896"/>
                  <a:pt x="7102615" y="3740333"/>
                </a:cubicBezTo>
                <a:cubicBezTo>
                  <a:pt x="7150593" y="3676363"/>
                  <a:pt x="7147964" y="3683463"/>
                  <a:pt x="7202823" y="3665177"/>
                </a:cubicBezTo>
                <a:cubicBezTo>
                  <a:pt x="7219524" y="3640125"/>
                  <a:pt x="7233100" y="3612680"/>
                  <a:pt x="7252927" y="3590021"/>
                </a:cubicBezTo>
                <a:cubicBezTo>
                  <a:pt x="7262840" y="3578691"/>
                  <a:pt x="7281101" y="3576724"/>
                  <a:pt x="7290505" y="3564969"/>
                </a:cubicBezTo>
                <a:cubicBezTo>
                  <a:pt x="7297040" y="3556801"/>
                  <a:pt x="7314739" y="3480560"/>
                  <a:pt x="7315557" y="3477287"/>
                </a:cubicBezTo>
                <a:cubicBezTo>
                  <a:pt x="7311382" y="3427183"/>
                  <a:pt x="7315225" y="3375751"/>
                  <a:pt x="7303031" y="3326974"/>
                </a:cubicBezTo>
                <a:cubicBezTo>
                  <a:pt x="7297968" y="3306721"/>
                  <a:pt x="7277425" y="3293973"/>
                  <a:pt x="7265453" y="3276870"/>
                </a:cubicBezTo>
                <a:cubicBezTo>
                  <a:pt x="7248187" y="3252204"/>
                  <a:pt x="7229624" y="3228224"/>
                  <a:pt x="7215349" y="3201714"/>
                </a:cubicBezTo>
                <a:cubicBezTo>
                  <a:pt x="7200273" y="3173716"/>
                  <a:pt x="7191992" y="3142473"/>
                  <a:pt x="7177771" y="3114032"/>
                </a:cubicBezTo>
                <a:cubicBezTo>
                  <a:pt x="7118609" y="2995709"/>
                  <a:pt x="7155913" y="3098562"/>
                  <a:pt x="7127667" y="3013824"/>
                </a:cubicBezTo>
                <a:cubicBezTo>
                  <a:pt x="7123492" y="2980421"/>
                  <a:pt x="7123305" y="2946273"/>
                  <a:pt x="7115141" y="2913615"/>
                </a:cubicBezTo>
                <a:cubicBezTo>
                  <a:pt x="7110612" y="2895500"/>
                  <a:pt x="7096645" y="2880995"/>
                  <a:pt x="7090089" y="2863511"/>
                </a:cubicBezTo>
                <a:cubicBezTo>
                  <a:pt x="7084044" y="2847392"/>
                  <a:pt x="7081738" y="2830108"/>
                  <a:pt x="7077563" y="2813407"/>
                </a:cubicBezTo>
                <a:cubicBezTo>
                  <a:pt x="7068421" y="2603145"/>
                  <a:pt x="7053302" y="2447472"/>
                  <a:pt x="7077563" y="2237210"/>
                </a:cubicBezTo>
                <a:cubicBezTo>
                  <a:pt x="7079289" y="2222255"/>
                  <a:pt x="7095882" y="2213097"/>
                  <a:pt x="7102615" y="2199632"/>
                </a:cubicBezTo>
                <a:cubicBezTo>
                  <a:pt x="7163005" y="2078852"/>
                  <a:pt x="7079586" y="2194699"/>
                  <a:pt x="7190297" y="2061846"/>
                </a:cubicBezTo>
                <a:cubicBezTo>
                  <a:pt x="7198648" y="2036794"/>
                  <a:pt x="7204624" y="2010820"/>
                  <a:pt x="7215349" y="1986689"/>
                </a:cubicBezTo>
                <a:cubicBezTo>
                  <a:pt x="7221463" y="1972932"/>
                  <a:pt x="7240067" y="1964162"/>
                  <a:pt x="7240401" y="1949111"/>
                </a:cubicBezTo>
                <a:cubicBezTo>
                  <a:pt x="7251532" y="1448195"/>
                  <a:pt x="7292548" y="1573922"/>
                  <a:pt x="7190297" y="1335336"/>
                </a:cubicBezTo>
                <a:cubicBezTo>
                  <a:pt x="7180428" y="1256387"/>
                  <a:pt x="7162888" y="1130458"/>
                  <a:pt x="7165245" y="1059763"/>
                </a:cubicBezTo>
                <a:cubicBezTo>
                  <a:pt x="7167488" y="992475"/>
                  <a:pt x="7179797" y="925848"/>
                  <a:pt x="7190297" y="859347"/>
                </a:cubicBezTo>
                <a:cubicBezTo>
                  <a:pt x="7194760" y="831082"/>
                  <a:pt x="7232812" y="757455"/>
                  <a:pt x="7240401" y="746613"/>
                </a:cubicBezTo>
                <a:cubicBezTo>
                  <a:pt x="7253946" y="727263"/>
                  <a:pt x="7273804" y="713210"/>
                  <a:pt x="7290505" y="696509"/>
                </a:cubicBezTo>
                <a:cubicBezTo>
                  <a:pt x="7346046" y="585424"/>
                  <a:pt x="7341815" y="618156"/>
                  <a:pt x="7277979" y="408410"/>
                </a:cubicBezTo>
                <a:cubicBezTo>
                  <a:pt x="7271102" y="385814"/>
                  <a:pt x="7243428" y="376081"/>
                  <a:pt x="7227875" y="358306"/>
                </a:cubicBezTo>
                <a:cubicBezTo>
                  <a:pt x="7171669" y="294071"/>
                  <a:pt x="7216873" y="317061"/>
                  <a:pt x="7152719" y="295676"/>
                </a:cubicBezTo>
                <a:cubicBezTo>
                  <a:pt x="7136018" y="283150"/>
                  <a:pt x="7121288" y="267434"/>
                  <a:pt x="7102615" y="258098"/>
                </a:cubicBezTo>
                <a:cubicBezTo>
                  <a:pt x="7072118" y="242849"/>
                  <a:pt x="7013316" y="229510"/>
                  <a:pt x="6977354" y="220520"/>
                </a:cubicBezTo>
                <a:cubicBezTo>
                  <a:pt x="6937104" y="180268"/>
                  <a:pt x="6949798" y="182941"/>
                  <a:pt x="6864620" y="182941"/>
                </a:cubicBezTo>
                <a:lnTo>
                  <a:pt x="5073398" y="195467"/>
                </a:lnTo>
                <a:lnTo>
                  <a:pt x="4960664" y="182941"/>
                </a:lnTo>
                <a:cubicBezTo>
                  <a:pt x="4927232" y="179008"/>
                  <a:pt x="4894119" y="170415"/>
                  <a:pt x="4860456" y="170415"/>
                </a:cubicBezTo>
                <a:cubicBezTo>
                  <a:pt x="4705912" y="170415"/>
                  <a:pt x="4551481" y="178766"/>
                  <a:pt x="4396993" y="182941"/>
                </a:cubicBezTo>
                <a:cubicBezTo>
                  <a:pt x="4173326" y="196920"/>
                  <a:pt x="3844195" y="218560"/>
                  <a:pt x="3657957" y="220520"/>
                </a:cubicBezTo>
                <a:lnTo>
                  <a:pt x="3006604" y="207993"/>
                </a:lnTo>
                <a:cubicBezTo>
                  <a:pt x="2956500" y="203818"/>
                  <a:pt x="2906261" y="201019"/>
                  <a:pt x="2856291" y="195467"/>
                </a:cubicBezTo>
                <a:cubicBezTo>
                  <a:pt x="2428378" y="147921"/>
                  <a:pt x="2882704" y="188274"/>
                  <a:pt x="2518089" y="157889"/>
                </a:cubicBezTo>
                <a:cubicBezTo>
                  <a:pt x="2319366" y="118144"/>
                  <a:pt x="2554423" y="161609"/>
                  <a:pt x="2079678" y="132837"/>
                </a:cubicBezTo>
                <a:cubicBezTo>
                  <a:pt x="2066499" y="132038"/>
                  <a:pt x="2054909" y="123513"/>
                  <a:pt x="2042100" y="120311"/>
                </a:cubicBezTo>
                <a:cubicBezTo>
                  <a:pt x="2004754" y="110975"/>
                  <a:pt x="1966943" y="103610"/>
                  <a:pt x="1929365" y="95259"/>
                </a:cubicBezTo>
                <a:cubicBezTo>
                  <a:pt x="1904313" y="99434"/>
                  <a:pt x="1870468" y="88274"/>
                  <a:pt x="1854209" y="107785"/>
                </a:cubicBezTo>
                <a:cubicBezTo>
                  <a:pt x="1838273" y="126908"/>
                  <a:pt x="1885389" y="205591"/>
                  <a:pt x="1891787" y="220520"/>
                </a:cubicBezTo>
                <a:cubicBezTo>
                  <a:pt x="1896988" y="232656"/>
                  <a:pt x="1896065" y="247788"/>
                  <a:pt x="1904313" y="258098"/>
                </a:cubicBezTo>
                <a:cubicBezTo>
                  <a:pt x="1913717" y="269853"/>
                  <a:pt x="1929847" y="274117"/>
                  <a:pt x="1941891" y="283150"/>
                </a:cubicBezTo>
                <a:cubicBezTo>
                  <a:pt x="1963279" y="299191"/>
                  <a:pt x="1982277" y="318424"/>
                  <a:pt x="2004522" y="333254"/>
                </a:cubicBezTo>
                <a:cubicBezTo>
                  <a:pt x="2020059" y="343612"/>
                  <a:pt x="2039431" y="347453"/>
                  <a:pt x="2054626" y="358306"/>
                </a:cubicBezTo>
                <a:cubicBezTo>
                  <a:pt x="2069041" y="368602"/>
                  <a:pt x="2078595" y="384543"/>
                  <a:pt x="2092204" y="395884"/>
                </a:cubicBezTo>
                <a:cubicBezTo>
                  <a:pt x="2103769" y="405522"/>
                  <a:pt x="2116317" y="414203"/>
                  <a:pt x="2129782" y="420936"/>
                </a:cubicBezTo>
                <a:cubicBezTo>
                  <a:pt x="2146521" y="429305"/>
                  <a:pt x="2203016" y="442777"/>
                  <a:pt x="2217464" y="445988"/>
                </a:cubicBezTo>
                <a:cubicBezTo>
                  <a:pt x="2238247" y="450606"/>
                  <a:pt x="2258807" y="458139"/>
                  <a:pt x="2280094" y="458514"/>
                </a:cubicBezTo>
                <a:lnTo>
                  <a:pt x="5060872" y="496092"/>
                </a:lnTo>
                <a:cubicBezTo>
                  <a:pt x="5132261" y="519888"/>
                  <a:pt x="5241181" y="554931"/>
                  <a:pt x="5298867" y="583774"/>
                </a:cubicBezTo>
                <a:cubicBezTo>
                  <a:pt x="5353193" y="610937"/>
                  <a:pt x="5509595" y="739139"/>
                  <a:pt x="5561913" y="746613"/>
                </a:cubicBezTo>
                <a:lnTo>
                  <a:pt x="5649596" y="759139"/>
                </a:lnTo>
                <a:cubicBezTo>
                  <a:pt x="5682999" y="780016"/>
                  <a:pt x="5717030" y="799919"/>
                  <a:pt x="5749804" y="821769"/>
                </a:cubicBezTo>
                <a:cubicBezTo>
                  <a:pt x="5774856" y="838470"/>
                  <a:pt x="5797167" y="860293"/>
                  <a:pt x="5824960" y="871873"/>
                </a:cubicBezTo>
                <a:cubicBezTo>
                  <a:pt x="5848404" y="881641"/>
                  <a:pt x="5875064" y="880224"/>
                  <a:pt x="5900116" y="884399"/>
                </a:cubicBezTo>
                <a:cubicBezTo>
                  <a:pt x="5929343" y="905276"/>
                  <a:pt x="5957496" y="927746"/>
                  <a:pt x="5987798" y="947029"/>
                </a:cubicBezTo>
                <a:cubicBezTo>
                  <a:pt x="6003551" y="957054"/>
                  <a:pt x="6023557" y="960127"/>
                  <a:pt x="6037902" y="972081"/>
                </a:cubicBezTo>
                <a:cubicBezTo>
                  <a:pt x="6049467" y="981719"/>
                  <a:pt x="6054603" y="997133"/>
                  <a:pt x="6062954" y="1009659"/>
                </a:cubicBezTo>
                <a:cubicBezTo>
                  <a:pt x="6050428" y="1018010"/>
                  <a:pt x="6038841" y="1027978"/>
                  <a:pt x="6025376" y="1034711"/>
                </a:cubicBezTo>
                <a:cubicBezTo>
                  <a:pt x="5918403" y="1088197"/>
                  <a:pt x="5901750" y="1079991"/>
                  <a:pt x="5762330" y="1109867"/>
                </a:cubicBezTo>
                <a:lnTo>
                  <a:pt x="4396993" y="1097341"/>
                </a:lnTo>
                <a:cubicBezTo>
                  <a:pt x="4321730" y="1096156"/>
                  <a:pt x="4246383" y="1092695"/>
                  <a:pt x="4171524" y="1084815"/>
                </a:cubicBezTo>
                <a:cubicBezTo>
                  <a:pt x="4087547" y="1075975"/>
                  <a:pt x="3921004" y="1047237"/>
                  <a:pt x="3921004" y="1047237"/>
                </a:cubicBezTo>
                <a:cubicBezTo>
                  <a:pt x="3616287" y="1056759"/>
                  <a:pt x="3454811" y="1052206"/>
                  <a:pt x="3156916" y="1097341"/>
                </a:cubicBezTo>
                <a:cubicBezTo>
                  <a:pt x="3138454" y="1100138"/>
                  <a:pt x="3124240" y="1115690"/>
                  <a:pt x="3106812" y="1122393"/>
                </a:cubicBezTo>
                <a:cubicBezTo>
                  <a:pt x="3069842" y="1136613"/>
                  <a:pt x="3031656" y="1147446"/>
                  <a:pt x="2994078" y="1159972"/>
                </a:cubicBezTo>
                <a:cubicBezTo>
                  <a:pt x="2969026" y="1185024"/>
                  <a:pt x="2934766" y="1203439"/>
                  <a:pt x="2918922" y="1235128"/>
                </a:cubicBezTo>
                <a:cubicBezTo>
                  <a:pt x="2903868" y="1265237"/>
                  <a:pt x="2902042" y="1301956"/>
                  <a:pt x="2906396" y="1335336"/>
                </a:cubicBezTo>
                <a:cubicBezTo>
                  <a:pt x="2928373" y="1503826"/>
                  <a:pt x="2941288" y="1567599"/>
                  <a:pt x="3119338" y="1610909"/>
                </a:cubicBezTo>
                <a:cubicBezTo>
                  <a:pt x="3217045" y="1634676"/>
                  <a:pt x="3319654" y="1628922"/>
                  <a:pt x="3419963" y="1635961"/>
                </a:cubicBezTo>
                <a:cubicBezTo>
                  <a:pt x="3539897" y="1644377"/>
                  <a:pt x="4197436" y="1682697"/>
                  <a:pt x="4296785" y="1686065"/>
                </a:cubicBezTo>
                <a:lnTo>
                  <a:pt x="5311393" y="1711117"/>
                </a:lnTo>
                <a:cubicBezTo>
                  <a:pt x="5482582" y="1736169"/>
                  <a:pt x="5660826" y="1731562"/>
                  <a:pt x="5824960" y="1786273"/>
                </a:cubicBezTo>
                <a:cubicBezTo>
                  <a:pt x="5887590" y="1807150"/>
                  <a:pt x="5949372" y="1830767"/>
                  <a:pt x="6012850" y="1848903"/>
                </a:cubicBezTo>
                <a:cubicBezTo>
                  <a:pt x="6037271" y="1855880"/>
                  <a:pt x="6063102" y="1856448"/>
                  <a:pt x="6088007" y="1861429"/>
                </a:cubicBezTo>
                <a:cubicBezTo>
                  <a:pt x="6104888" y="1864805"/>
                  <a:pt x="6121410" y="1869780"/>
                  <a:pt x="6138111" y="1873955"/>
                </a:cubicBezTo>
                <a:cubicBezTo>
                  <a:pt x="6146462" y="1886481"/>
                  <a:pt x="6153525" y="1899968"/>
                  <a:pt x="6163163" y="1911533"/>
                </a:cubicBezTo>
                <a:cubicBezTo>
                  <a:pt x="6174504" y="1925142"/>
                  <a:pt x="6190445" y="1934696"/>
                  <a:pt x="6200741" y="1949111"/>
                </a:cubicBezTo>
                <a:cubicBezTo>
                  <a:pt x="6211594" y="1964306"/>
                  <a:pt x="6217442" y="1982514"/>
                  <a:pt x="6225793" y="1999215"/>
                </a:cubicBezTo>
                <a:cubicBezTo>
                  <a:pt x="6229968" y="2015917"/>
                  <a:pt x="6233590" y="2032767"/>
                  <a:pt x="6238319" y="2049320"/>
                </a:cubicBezTo>
                <a:cubicBezTo>
                  <a:pt x="6241946" y="2062016"/>
                  <a:pt x="6252712" y="2073827"/>
                  <a:pt x="6250845" y="2086898"/>
                </a:cubicBezTo>
                <a:cubicBezTo>
                  <a:pt x="6244112" y="2134026"/>
                  <a:pt x="6240721" y="2185791"/>
                  <a:pt x="6213267" y="2224684"/>
                </a:cubicBezTo>
                <a:cubicBezTo>
                  <a:pt x="6167360" y="2289719"/>
                  <a:pt x="5994324" y="2338200"/>
                  <a:pt x="5937694" y="2362470"/>
                </a:cubicBezTo>
                <a:cubicBezTo>
                  <a:pt x="5874168" y="2389695"/>
                  <a:pt x="5816259" y="2431165"/>
                  <a:pt x="5749804" y="2450152"/>
                </a:cubicBezTo>
                <a:cubicBezTo>
                  <a:pt x="5715580" y="2459930"/>
                  <a:pt x="5374381" y="2504384"/>
                  <a:pt x="5311393" y="2512783"/>
                </a:cubicBezTo>
                <a:cubicBezTo>
                  <a:pt x="5194483" y="2508608"/>
                  <a:pt x="5076518" y="2516477"/>
                  <a:pt x="4960664" y="2500257"/>
                </a:cubicBezTo>
                <a:cubicBezTo>
                  <a:pt x="4866371" y="2487056"/>
                  <a:pt x="4777580" y="2447709"/>
                  <a:pt x="4685091" y="2425100"/>
                </a:cubicBezTo>
                <a:cubicBezTo>
                  <a:pt x="4589626" y="2401764"/>
                  <a:pt x="4491301" y="2390112"/>
                  <a:pt x="4396993" y="2362470"/>
                </a:cubicBezTo>
                <a:cubicBezTo>
                  <a:pt x="4248742" y="2319017"/>
                  <a:pt x="4108202" y="2250632"/>
                  <a:pt x="3958582" y="2212158"/>
                </a:cubicBezTo>
                <a:cubicBezTo>
                  <a:pt x="3812445" y="2174580"/>
                  <a:pt x="3664698" y="2142782"/>
                  <a:pt x="3520171" y="2099424"/>
                </a:cubicBezTo>
                <a:cubicBezTo>
                  <a:pt x="3366632" y="2053362"/>
                  <a:pt x="3438065" y="2068011"/>
                  <a:pt x="3307228" y="2049320"/>
                </a:cubicBezTo>
                <a:cubicBezTo>
                  <a:pt x="3206439" y="2015721"/>
                  <a:pt x="3354939" y="2068244"/>
                  <a:pt x="3207020" y="1999215"/>
                </a:cubicBezTo>
                <a:cubicBezTo>
                  <a:pt x="3166269" y="1980198"/>
                  <a:pt x="3122769" y="1967565"/>
                  <a:pt x="3081760" y="1949111"/>
                </a:cubicBezTo>
                <a:cubicBezTo>
                  <a:pt x="2869075" y="1853403"/>
                  <a:pt x="3036880" y="1913274"/>
                  <a:pt x="2881344" y="1861429"/>
                </a:cubicBezTo>
                <a:cubicBezTo>
                  <a:pt x="2852116" y="1840552"/>
                  <a:pt x="2825405" y="1815604"/>
                  <a:pt x="2793661" y="1798799"/>
                </a:cubicBezTo>
                <a:cubicBezTo>
                  <a:pt x="2753917" y="1777758"/>
                  <a:pt x="2668401" y="1748695"/>
                  <a:pt x="2668401" y="1748695"/>
                </a:cubicBezTo>
                <a:lnTo>
                  <a:pt x="2505563" y="1761221"/>
                </a:lnTo>
                <a:cubicBezTo>
                  <a:pt x="2428544" y="1793650"/>
                  <a:pt x="2411453" y="1912081"/>
                  <a:pt x="2392828" y="1974163"/>
                </a:cubicBezTo>
                <a:cubicBezTo>
                  <a:pt x="2401179" y="2049319"/>
                  <a:pt x="2398222" y="2126613"/>
                  <a:pt x="2417881" y="2199632"/>
                </a:cubicBezTo>
                <a:cubicBezTo>
                  <a:pt x="2432177" y="2252730"/>
                  <a:pt x="2489147" y="2312246"/>
                  <a:pt x="2530615" y="2349944"/>
                </a:cubicBezTo>
                <a:cubicBezTo>
                  <a:pt x="2559099" y="2375838"/>
                  <a:pt x="2584592" y="2406504"/>
                  <a:pt x="2618297" y="2425100"/>
                </a:cubicBezTo>
                <a:cubicBezTo>
                  <a:pt x="2736824" y="2490494"/>
                  <a:pt x="3096386" y="2639636"/>
                  <a:pt x="3219546" y="2663095"/>
                </a:cubicBezTo>
                <a:cubicBezTo>
                  <a:pt x="3371803" y="2692096"/>
                  <a:pt x="3528167" y="2693791"/>
                  <a:pt x="3683009" y="2700673"/>
                </a:cubicBezTo>
                <a:cubicBezTo>
                  <a:pt x="4091981" y="2718849"/>
                  <a:pt x="4501376" y="2725725"/>
                  <a:pt x="4910560" y="2738251"/>
                </a:cubicBezTo>
                <a:cubicBezTo>
                  <a:pt x="5004668" y="2759164"/>
                  <a:pt x="5066663" y="2771065"/>
                  <a:pt x="5161081" y="2800881"/>
                </a:cubicBezTo>
                <a:cubicBezTo>
                  <a:pt x="5334302" y="2855582"/>
                  <a:pt x="5191050" y="2826753"/>
                  <a:pt x="5336445" y="2850985"/>
                </a:cubicBezTo>
                <a:cubicBezTo>
                  <a:pt x="5430064" y="2913398"/>
                  <a:pt x="5500715" y="2963232"/>
                  <a:pt x="5612018" y="3013824"/>
                </a:cubicBezTo>
                <a:cubicBezTo>
                  <a:pt x="5657947" y="3034701"/>
                  <a:pt x="5703432" y="3056580"/>
                  <a:pt x="5749804" y="3076454"/>
                </a:cubicBezTo>
                <a:cubicBezTo>
                  <a:pt x="5774962" y="3087236"/>
                  <a:pt x="5812061" y="3095150"/>
                  <a:pt x="5837486" y="3101506"/>
                </a:cubicBezTo>
                <a:cubicBezTo>
                  <a:pt x="5845837" y="3114032"/>
                  <a:pt x="5863788" y="3124082"/>
                  <a:pt x="5862538" y="3139084"/>
                </a:cubicBezTo>
                <a:cubicBezTo>
                  <a:pt x="5858222" y="3190882"/>
                  <a:pt x="5800491" y="3315985"/>
                  <a:pt x="5762330" y="3352026"/>
                </a:cubicBezTo>
                <a:cubicBezTo>
                  <a:pt x="5714334" y="3397356"/>
                  <a:pt x="5662121" y="3443884"/>
                  <a:pt x="5599491" y="3464761"/>
                </a:cubicBezTo>
                <a:cubicBezTo>
                  <a:pt x="5321176" y="3557533"/>
                  <a:pt x="5451216" y="3522103"/>
                  <a:pt x="5211185" y="3577495"/>
                </a:cubicBezTo>
                <a:cubicBezTo>
                  <a:pt x="5081749" y="3573320"/>
                  <a:pt x="4952106" y="3573397"/>
                  <a:pt x="4822878" y="3564969"/>
                </a:cubicBezTo>
                <a:cubicBezTo>
                  <a:pt x="4759827" y="3560857"/>
                  <a:pt x="4698003" y="3544528"/>
                  <a:pt x="4634987" y="3539917"/>
                </a:cubicBezTo>
                <a:cubicBezTo>
                  <a:pt x="4526638" y="3531989"/>
                  <a:pt x="4417870" y="3531566"/>
                  <a:pt x="4309311" y="3527391"/>
                </a:cubicBezTo>
                <a:cubicBezTo>
                  <a:pt x="4259207" y="3519040"/>
                  <a:pt x="4209401" y="3508639"/>
                  <a:pt x="4158998" y="3502339"/>
                </a:cubicBezTo>
                <a:cubicBezTo>
                  <a:pt x="4109109" y="3496103"/>
                  <a:pt x="4058280" y="3498079"/>
                  <a:pt x="4008686" y="3489813"/>
                </a:cubicBezTo>
                <a:cubicBezTo>
                  <a:pt x="3982638" y="3485472"/>
                  <a:pt x="3959308" y="3470490"/>
                  <a:pt x="3933530" y="3464761"/>
                </a:cubicBezTo>
                <a:cubicBezTo>
                  <a:pt x="3883944" y="3453742"/>
                  <a:pt x="3832854" y="3450500"/>
                  <a:pt x="3783218" y="3439709"/>
                </a:cubicBezTo>
                <a:cubicBezTo>
                  <a:pt x="3723658" y="3426761"/>
                  <a:pt x="3593710" y="3388019"/>
                  <a:pt x="3532697" y="3364552"/>
                </a:cubicBezTo>
                <a:cubicBezTo>
                  <a:pt x="3438835" y="3328451"/>
                  <a:pt x="3433238" y="3279088"/>
                  <a:pt x="3319754" y="3214240"/>
                </a:cubicBezTo>
                <a:cubicBezTo>
                  <a:pt x="3232072" y="3164136"/>
                  <a:pt x="3153592" y="3092423"/>
                  <a:pt x="3056708" y="3063928"/>
                </a:cubicBezTo>
                <a:lnTo>
                  <a:pt x="2843765" y="3001298"/>
                </a:lnTo>
                <a:cubicBezTo>
                  <a:pt x="2780752" y="2981606"/>
                  <a:pt x="2720166" y="2953668"/>
                  <a:pt x="2655875" y="2938667"/>
                </a:cubicBezTo>
                <a:cubicBezTo>
                  <a:pt x="2594344" y="2924310"/>
                  <a:pt x="2530615" y="2921966"/>
                  <a:pt x="2467985" y="2913615"/>
                </a:cubicBezTo>
                <a:cubicBezTo>
                  <a:pt x="2378638" y="2846604"/>
                  <a:pt x="2459687" y="2898072"/>
                  <a:pt x="2330198" y="2850985"/>
                </a:cubicBezTo>
                <a:cubicBezTo>
                  <a:pt x="2312650" y="2844604"/>
                  <a:pt x="2297257" y="2833289"/>
                  <a:pt x="2280094" y="2825933"/>
                </a:cubicBezTo>
                <a:cubicBezTo>
                  <a:pt x="2267958" y="2820732"/>
                  <a:pt x="2255042" y="2817582"/>
                  <a:pt x="2242516" y="2813407"/>
                </a:cubicBezTo>
                <a:cubicBezTo>
                  <a:pt x="2184061" y="2825933"/>
                  <a:pt x="2120108" y="2823246"/>
                  <a:pt x="2067152" y="2850985"/>
                </a:cubicBezTo>
                <a:cubicBezTo>
                  <a:pt x="2027835" y="2871580"/>
                  <a:pt x="2010855" y="2919808"/>
                  <a:pt x="1979470" y="2951193"/>
                </a:cubicBezTo>
                <a:cubicBezTo>
                  <a:pt x="1960565" y="2970098"/>
                  <a:pt x="1935744" y="2982393"/>
                  <a:pt x="1916839" y="3001298"/>
                </a:cubicBezTo>
                <a:cubicBezTo>
                  <a:pt x="1885454" y="3032683"/>
                  <a:pt x="1860542" y="3070121"/>
                  <a:pt x="1829157" y="3101506"/>
                </a:cubicBezTo>
                <a:cubicBezTo>
                  <a:pt x="1790220" y="3140443"/>
                  <a:pt x="1737685" y="3169189"/>
                  <a:pt x="1703897" y="3214240"/>
                </a:cubicBezTo>
                <a:cubicBezTo>
                  <a:pt x="1644276" y="3293735"/>
                  <a:pt x="1705019" y="3234198"/>
                  <a:pt x="1666319" y="3301922"/>
                </a:cubicBezTo>
                <a:cubicBezTo>
                  <a:pt x="1655961" y="3320048"/>
                  <a:pt x="1644779" y="3338661"/>
                  <a:pt x="1628741" y="3352026"/>
                </a:cubicBezTo>
                <a:cubicBezTo>
                  <a:pt x="1618598" y="3360479"/>
                  <a:pt x="1603299" y="3359351"/>
                  <a:pt x="1591163" y="3364552"/>
                </a:cubicBezTo>
                <a:cubicBezTo>
                  <a:pt x="1574000" y="3371908"/>
                  <a:pt x="1557760" y="3381253"/>
                  <a:pt x="1541059" y="3389604"/>
                </a:cubicBezTo>
                <a:cubicBezTo>
                  <a:pt x="1528533" y="3402130"/>
                  <a:pt x="1518220" y="3417357"/>
                  <a:pt x="1503481" y="3427183"/>
                </a:cubicBezTo>
                <a:cubicBezTo>
                  <a:pt x="1492495" y="3434507"/>
                  <a:pt x="1478038" y="3434508"/>
                  <a:pt x="1465902" y="3439709"/>
                </a:cubicBezTo>
                <a:cubicBezTo>
                  <a:pt x="1448739" y="3447064"/>
                  <a:pt x="1432499" y="3456410"/>
                  <a:pt x="1415798" y="3464761"/>
                </a:cubicBezTo>
                <a:cubicBezTo>
                  <a:pt x="1215382" y="3460586"/>
                  <a:pt x="1014344" y="3468545"/>
                  <a:pt x="814549" y="3452235"/>
                </a:cubicBezTo>
                <a:cubicBezTo>
                  <a:pt x="801389" y="3451161"/>
                  <a:pt x="807928" y="3426467"/>
                  <a:pt x="802023" y="3414657"/>
                </a:cubicBezTo>
                <a:cubicBezTo>
                  <a:pt x="753459" y="3317528"/>
                  <a:pt x="795929" y="3433953"/>
                  <a:pt x="764445" y="3339500"/>
                </a:cubicBezTo>
                <a:cubicBezTo>
                  <a:pt x="768620" y="3285221"/>
                  <a:pt x="772042" y="3230878"/>
                  <a:pt x="776971" y="3176662"/>
                </a:cubicBezTo>
                <a:cubicBezTo>
                  <a:pt x="780394" y="3139008"/>
                  <a:pt x="773851" y="3098348"/>
                  <a:pt x="789497" y="3063928"/>
                </a:cubicBezTo>
                <a:cubicBezTo>
                  <a:pt x="869469" y="2887989"/>
                  <a:pt x="871387" y="2926410"/>
                  <a:pt x="989913" y="2850985"/>
                </a:cubicBezTo>
                <a:cubicBezTo>
                  <a:pt x="1054621" y="2809807"/>
                  <a:pt x="1062512" y="2777849"/>
                  <a:pt x="1152752" y="2750777"/>
                </a:cubicBezTo>
                <a:cubicBezTo>
                  <a:pt x="1196925" y="2737525"/>
                  <a:pt x="1244609" y="2742426"/>
                  <a:pt x="1290538" y="2738251"/>
                </a:cubicBezTo>
                <a:cubicBezTo>
                  <a:pt x="1319765" y="2725725"/>
                  <a:pt x="1348053" y="2710729"/>
                  <a:pt x="1378220" y="2700673"/>
                </a:cubicBezTo>
                <a:cubicBezTo>
                  <a:pt x="1398418" y="2693940"/>
                  <a:pt x="1422365" y="2698710"/>
                  <a:pt x="1440850" y="2688147"/>
                </a:cubicBezTo>
                <a:cubicBezTo>
                  <a:pt x="1453921" y="2680678"/>
                  <a:pt x="1453652" y="2659319"/>
                  <a:pt x="1465902" y="2650569"/>
                </a:cubicBezTo>
                <a:cubicBezTo>
                  <a:pt x="1484199" y="2637500"/>
                  <a:pt x="1507656" y="2633868"/>
                  <a:pt x="1528533" y="2625517"/>
                </a:cubicBezTo>
                <a:cubicBezTo>
                  <a:pt x="1604245" y="2474093"/>
                  <a:pt x="1507812" y="2661780"/>
                  <a:pt x="1578637" y="2537835"/>
                </a:cubicBezTo>
                <a:cubicBezTo>
                  <a:pt x="1587901" y="2521622"/>
                  <a:pt x="1595338" y="2504432"/>
                  <a:pt x="1603689" y="2487730"/>
                </a:cubicBezTo>
                <a:cubicBezTo>
                  <a:pt x="1627857" y="2366891"/>
                  <a:pt x="1638881" y="2348617"/>
                  <a:pt x="1578637" y="2174580"/>
                </a:cubicBezTo>
                <a:cubicBezTo>
                  <a:pt x="1567048" y="2141100"/>
                  <a:pt x="1529696" y="2123256"/>
                  <a:pt x="1503481" y="2099424"/>
                </a:cubicBezTo>
                <a:cubicBezTo>
                  <a:pt x="1448719" y="2049641"/>
                  <a:pt x="1433605" y="2042610"/>
                  <a:pt x="1365694" y="2011741"/>
                </a:cubicBezTo>
                <a:cubicBezTo>
                  <a:pt x="1299311" y="1981567"/>
                  <a:pt x="1228589" y="1960237"/>
                  <a:pt x="1165278" y="1924059"/>
                </a:cubicBezTo>
                <a:cubicBezTo>
                  <a:pt x="1108622" y="1891684"/>
                  <a:pt x="1061655" y="1862695"/>
                  <a:pt x="1002439" y="1836377"/>
                </a:cubicBezTo>
                <a:cubicBezTo>
                  <a:pt x="836573" y="1762660"/>
                  <a:pt x="1133045" y="1907943"/>
                  <a:pt x="914757" y="1798799"/>
                </a:cubicBezTo>
                <a:cubicBezTo>
                  <a:pt x="906406" y="1786273"/>
                  <a:pt x="882236" y="1774292"/>
                  <a:pt x="889705" y="1761221"/>
                </a:cubicBezTo>
                <a:cubicBezTo>
                  <a:pt x="904643" y="1735079"/>
                  <a:pt x="943571" y="1732407"/>
                  <a:pt x="964861" y="1711117"/>
                </a:cubicBezTo>
                <a:cubicBezTo>
                  <a:pt x="977387" y="1698591"/>
                  <a:pt x="985508" y="1678749"/>
                  <a:pt x="1002439" y="1673539"/>
                </a:cubicBezTo>
                <a:cubicBezTo>
                  <a:pt x="1042545" y="1661199"/>
                  <a:pt x="1085946" y="1665188"/>
                  <a:pt x="1127700" y="1661013"/>
                </a:cubicBezTo>
                <a:cubicBezTo>
                  <a:pt x="1165278" y="1648487"/>
                  <a:pt x="1202347" y="1634317"/>
                  <a:pt x="1240434" y="1623435"/>
                </a:cubicBezTo>
                <a:cubicBezTo>
                  <a:pt x="1290093" y="1609247"/>
                  <a:pt x="1340504" y="1597819"/>
                  <a:pt x="1390746" y="1585857"/>
                </a:cubicBezTo>
                <a:cubicBezTo>
                  <a:pt x="1428194" y="1576941"/>
                  <a:pt x="1466390" y="1571107"/>
                  <a:pt x="1503481" y="1560804"/>
                </a:cubicBezTo>
                <a:cubicBezTo>
                  <a:pt x="1702172" y="1505611"/>
                  <a:pt x="1533810" y="1534998"/>
                  <a:pt x="1703897" y="1510700"/>
                </a:cubicBezTo>
                <a:cubicBezTo>
                  <a:pt x="1823774" y="1390823"/>
                  <a:pt x="1670286" y="1533107"/>
                  <a:pt x="1779053" y="1460596"/>
                </a:cubicBezTo>
                <a:cubicBezTo>
                  <a:pt x="1799830" y="1446745"/>
                  <a:pt x="1830130" y="1408547"/>
                  <a:pt x="1841683" y="1385440"/>
                </a:cubicBezTo>
                <a:cubicBezTo>
                  <a:pt x="1847588" y="1373630"/>
                  <a:pt x="1848847" y="1359928"/>
                  <a:pt x="1854209" y="1347862"/>
                </a:cubicBezTo>
                <a:cubicBezTo>
                  <a:pt x="1865585" y="1322267"/>
                  <a:pt x="1882367" y="1299083"/>
                  <a:pt x="1891787" y="1272706"/>
                </a:cubicBezTo>
                <a:cubicBezTo>
                  <a:pt x="1903367" y="1240281"/>
                  <a:pt x="1916839" y="1172498"/>
                  <a:pt x="1916839" y="1172498"/>
                </a:cubicBezTo>
                <a:cubicBezTo>
                  <a:pt x="1912664" y="1155796"/>
                  <a:pt x="1912012" y="1137791"/>
                  <a:pt x="1904313" y="1122393"/>
                </a:cubicBezTo>
                <a:cubicBezTo>
                  <a:pt x="1885353" y="1084473"/>
                  <a:pt x="1838651" y="1042337"/>
                  <a:pt x="1804105" y="1022185"/>
                </a:cubicBezTo>
                <a:cubicBezTo>
                  <a:pt x="1776638" y="1006163"/>
                  <a:pt x="1745238" y="998054"/>
                  <a:pt x="1716423" y="984607"/>
                </a:cubicBezTo>
                <a:cubicBezTo>
                  <a:pt x="1682581" y="968814"/>
                  <a:pt x="1650057" y="950296"/>
                  <a:pt x="1616215" y="934503"/>
                </a:cubicBezTo>
                <a:cubicBezTo>
                  <a:pt x="1587400" y="921056"/>
                  <a:pt x="1556974" y="911146"/>
                  <a:pt x="1528533" y="896925"/>
                </a:cubicBezTo>
                <a:cubicBezTo>
                  <a:pt x="1506757" y="886037"/>
                  <a:pt x="1487338" y="870890"/>
                  <a:pt x="1465902" y="859347"/>
                </a:cubicBezTo>
                <a:cubicBezTo>
                  <a:pt x="1386577" y="816634"/>
                  <a:pt x="1373458" y="822299"/>
                  <a:pt x="1315590" y="771665"/>
                </a:cubicBezTo>
                <a:cubicBezTo>
                  <a:pt x="1297815" y="756112"/>
                  <a:pt x="1283930" y="736316"/>
                  <a:pt x="1265486" y="721561"/>
                </a:cubicBezTo>
                <a:cubicBezTo>
                  <a:pt x="1241975" y="702752"/>
                  <a:pt x="1190330" y="671457"/>
                  <a:pt x="1190330" y="671457"/>
                </a:cubicBezTo>
                <a:cubicBezTo>
                  <a:pt x="1149381" y="548607"/>
                  <a:pt x="1215769" y="722141"/>
                  <a:pt x="1140226" y="608826"/>
                </a:cubicBezTo>
                <a:cubicBezTo>
                  <a:pt x="1130677" y="594502"/>
                  <a:pt x="1131875" y="575423"/>
                  <a:pt x="1127700" y="558722"/>
                </a:cubicBezTo>
                <a:cubicBezTo>
                  <a:pt x="1131875" y="537845"/>
                  <a:pt x="1123601" y="509392"/>
                  <a:pt x="1140226" y="496092"/>
                </a:cubicBezTo>
                <a:cubicBezTo>
                  <a:pt x="1171157" y="471347"/>
                  <a:pt x="1217531" y="476228"/>
                  <a:pt x="1252960" y="458514"/>
                </a:cubicBezTo>
                <a:cubicBezTo>
                  <a:pt x="1278012" y="445988"/>
                  <a:pt x="1304098" y="435347"/>
                  <a:pt x="1328116" y="420936"/>
                </a:cubicBezTo>
                <a:cubicBezTo>
                  <a:pt x="1346018" y="410195"/>
                  <a:pt x="1359971" y="393497"/>
                  <a:pt x="1378220" y="383358"/>
                </a:cubicBezTo>
                <a:cubicBezTo>
                  <a:pt x="1397875" y="372438"/>
                  <a:pt x="1419797" y="366201"/>
                  <a:pt x="1440850" y="358306"/>
                </a:cubicBezTo>
                <a:cubicBezTo>
                  <a:pt x="1484870" y="341799"/>
                  <a:pt x="1487662" y="343933"/>
                  <a:pt x="1541059" y="333254"/>
                </a:cubicBezTo>
                <a:cubicBezTo>
                  <a:pt x="1677840" y="242066"/>
                  <a:pt x="1466969" y="376562"/>
                  <a:pt x="1628741" y="295676"/>
                </a:cubicBezTo>
                <a:cubicBezTo>
                  <a:pt x="1675506" y="272294"/>
                  <a:pt x="1686360" y="248077"/>
                  <a:pt x="1716423" y="207993"/>
                </a:cubicBezTo>
                <a:lnTo>
                  <a:pt x="1691371" y="157889"/>
                </a:lnTo>
                <a:lnTo>
                  <a:pt x="1716423" y="107785"/>
                </a:ln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120"/>
          <p:cNvSpPr/>
          <p:nvPr/>
        </p:nvSpPr>
        <p:spPr>
          <a:xfrm>
            <a:off x="7696730" y="1419985"/>
            <a:ext cx="1263686" cy="1368152"/>
          </a:xfrm>
          <a:custGeom>
            <a:avLst/>
            <a:gdLst>
              <a:gd name="connsiteX0" fmla="*/ 51799 w 1143999"/>
              <a:gd name="connsiteY0" fmla="*/ 660669 h 805451"/>
              <a:gd name="connsiteX1" fmla="*/ 51799 w 1143999"/>
              <a:gd name="connsiteY1" fmla="*/ 660669 h 805451"/>
              <a:gd name="connsiteX2" fmla="*/ 178799 w 1143999"/>
              <a:gd name="connsiteY2" fmla="*/ 571769 h 805451"/>
              <a:gd name="connsiteX3" fmla="*/ 216899 w 1143999"/>
              <a:gd name="connsiteY3" fmla="*/ 546369 h 805451"/>
              <a:gd name="connsiteX4" fmla="*/ 229599 w 1143999"/>
              <a:gd name="connsiteY4" fmla="*/ 508269 h 805451"/>
              <a:gd name="connsiteX5" fmla="*/ 267699 w 1143999"/>
              <a:gd name="connsiteY5" fmla="*/ 495569 h 805451"/>
              <a:gd name="connsiteX6" fmla="*/ 305799 w 1143999"/>
              <a:gd name="connsiteY6" fmla="*/ 470169 h 805451"/>
              <a:gd name="connsiteX7" fmla="*/ 394699 w 1143999"/>
              <a:gd name="connsiteY7" fmla="*/ 368569 h 805451"/>
              <a:gd name="connsiteX8" fmla="*/ 458199 w 1143999"/>
              <a:gd name="connsiteY8" fmla="*/ 254269 h 805451"/>
              <a:gd name="connsiteX9" fmla="*/ 496299 w 1143999"/>
              <a:gd name="connsiteY9" fmla="*/ 241569 h 805451"/>
              <a:gd name="connsiteX10" fmla="*/ 547099 w 1143999"/>
              <a:gd name="connsiteY10" fmla="*/ 165369 h 805451"/>
              <a:gd name="connsiteX11" fmla="*/ 597899 w 1143999"/>
              <a:gd name="connsiteY11" fmla="*/ 114569 h 805451"/>
              <a:gd name="connsiteX12" fmla="*/ 623299 w 1143999"/>
              <a:gd name="connsiteY12" fmla="*/ 76469 h 805451"/>
              <a:gd name="connsiteX13" fmla="*/ 699499 w 1143999"/>
              <a:gd name="connsiteY13" fmla="*/ 51069 h 805451"/>
              <a:gd name="connsiteX14" fmla="*/ 737599 w 1143999"/>
              <a:gd name="connsiteY14" fmla="*/ 25669 h 805451"/>
              <a:gd name="connsiteX15" fmla="*/ 1131299 w 1143999"/>
              <a:gd name="connsiteY15" fmla="*/ 76469 h 805451"/>
              <a:gd name="connsiteX16" fmla="*/ 1143999 w 1143999"/>
              <a:gd name="connsiteY16" fmla="*/ 114569 h 805451"/>
              <a:gd name="connsiteX17" fmla="*/ 1131299 w 1143999"/>
              <a:gd name="connsiteY17" fmla="*/ 317769 h 805451"/>
              <a:gd name="connsiteX18" fmla="*/ 1118599 w 1143999"/>
              <a:gd name="connsiteY18" fmla="*/ 355869 h 805451"/>
              <a:gd name="connsiteX19" fmla="*/ 1080499 w 1143999"/>
              <a:gd name="connsiteY19" fmla="*/ 381269 h 805451"/>
              <a:gd name="connsiteX20" fmla="*/ 1016999 w 1143999"/>
              <a:gd name="connsiteY20" fmla="*/ 482869 h 805451"/>
              <a:gd name="connsiteX21" fmla="*/ 928099 w 1143999"/>
              <a:gd name="connsiteY21" fmla="*/ 584469 h 805451"/>
              <a:gd name="connsiteX22" fmla="*/ 915399 w 1143999"/>
              <a:gd name="connsiteY22" fmla="*/ 635269 h 805451"/>
              <a:gd name="connsiteX23" fmla="*/ 839199 w 1143999"/>
              <a:gd name="connsiteY23" fmla="*/ 660669 h 805451"/>
              <a:gd name="connsiteX24" fmla="*/ 750299 w 1143999"/>
              <a:gd name="connsiteY24" fmla="*/ 698769 h 805451"/>
              <a:gd name="connsiteX25" fmla="*/ 674099 w 1143999"/>
              <a:gd name="connsiteY25" fmla="*/ 711469 h 805451"/>
              <a:gd name="connsiteX26" fmla="*/ 623299 w 1143999"/>
              <a:gd name="connsiteY26" fmla="*/ 736869 h 805451"/>
              <a:gd name="connsiteX27" fmla="*/ 394699 w 1143999"/>
              <a:gd name="connsiteY27" fmla="*/ 774969 h 805451"/>
              <a:gd name="connsiteX28" fmla="*/ 191499 w 1143999"/>
              <a:gd name="connsiteY28" fmla="*/ 800369 h 805451"/>
              <a:gd name="connsiteX29" fmla="*/ 999 w 1143999"/>
              <a:gd name="connsiteY29" fmla="*/ 749569 h 805451"/>
              <a:gd name="connsiteX30" fmla="*/ 13699 w 1143999"/>
              <a:gd name="connsiteY30" fmla="*/ 660669 h 805451"/>
              <a:gd name="connsiteX31" fmla="*/ 51799 w 1143999"/>
              <a:gd name="connsiteY31" fmla="*/ 660669 h 8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3999" h="805451">
                <a:moveTo>
                  <a:pt x="51799" y="660669"/>
                </a:moveTo>
                <a:lnTo>
                  <a:pt x="51799" y="660669"/>
                </a:lnTo>
                <a:lnTo>
                  <a:pt x="178799" y="571769"/>
                </a:lnTo>
                <a:cubicBezTo>
                  <a:pt x="191349" y="563081"/>
                  <a:pt x="216899" y="546369"/>
                  <a:pt x="216899" y="546369"/>
                </a:cubicBezTo>
                <a:cubicBezTo>
                  <a:pt x="221132" y="533669"/>
                  <a:pt x="220133" y="517735"/>
                  <a:pt x="229599" y="508269"/>
                </a:cubicBezTo>
                <a:cubicBezTo>
                  <a:pt x="239065" y="498803"/>
                  <a:pt x="255725" y="501556"/>
                  <a:pt x="267699" y="495569"/>
                </a:cubicBezTo>
                <a:cubicBezTo>
                  <a:pt x="281351" y="488743"/>
                  <a:pt x="293099" y="478636"/>
                  <a:pt x="305799" y="470169"/>
                </a:cubicBezTo>
                <a:cubicBezTo>
                  <a:pt x="365066" y="381269"/>
                  <a:pt x="331199" y="410902"/>
                  <a:pt x="394699" y="368569"/>
                </a:cubicBezTo>
                <a:cubicBezTo>
                  <a:pt x="405881" y="335022"/>
                  <a:pt x="425447" y="265186"/>
                  <a:pt x="458199" y="254269"/>
                </a:cubicBezTo>
                <a:lnTo>
                  <a:pt x="496299" y="241569"/>
                </a:lnTo>
                <a:cubicBezTo>
                  <a:pt x="525466" y="124902"/>
                  <a:pt x="483314" y="245101"/>
                  <a:pt x="547099" y="165369"/>
                </a:cubicBezTo>
                <a:cubicBezTo>
                  <a:pt x="596360" y="103793"/>
                  <a:pt x="514772" y="142278"/>
                  <a:pt x="597899" y="114569"/>
                </a:cubicBezTo>
                <a:cubicBezTo>
                  <a:pt x="606366" y="101869"/>
                  <a:pt x="610356" y="84559"/>
                  <a:pt x="623299" y="76469"/>
                </a:cubicBezTo>
                <a:cubicBezTo>
                  <a:pt x="646003" y="62279"/>
                  <a:pt x="677222" y="65921"/>
                  <a:pt x="699499" y="51069"/>
                </a:cubicBezTo>
                <a:lnTo>
                  <a:pt x="737599" y="25669"/>
                </a:lnTo>
                <a:cubicBezTo>
                  <a:pt x="929652" y="32292"/>
                  <a:pt x="1061555" y="-63019"/>
                  <a:pt x="1131299" y="76469"/>
                </a:cubicBezTo>
                <a:cubicBezTo>
                  <a:pt x="1137286" y="88443"/>
                  <a:pt x="1139766" y="101869"/>
                  <a:pt x="1143999" y="114569"/>
                </a:cubicBezTo>
                <a:cubicBezTo>
                  <a:pt x="1139766" y="182302"/>
                  <a:pt x="1138403" y="250276"/>
                  <a:pt x="1131299" y="317769"/>
                </a:cubicBezTo>
                <a:cubicBezTo>
                  <a:pt x="1129898" y="331082"/>
                  <a:pt x="1126962" y="345416"/>
                  <a:pt x="1118599" y="355869"/>
                </a:cubicBezTo>
                <a:cubicBezTo>
                  <a:pt x="1109064" y="367788"/>
                  <a:pt x="1093199" y="372802"/>
                  <a:pt x="1080499" y="381269"/>
                </a:cubicBezTo>
                <a:cubicBezTo>
                  <a:pt x="1050272" y="471949"/>
                  <a:pt x="1077376" y="442617"/>
                  <a:pt x="1016999" y="482869"/>
                </a:cubicBezTo>
                <a:cubicBezTo>
                  <a:pt x="957732" y="571769"/>
                  <a:pt x="991599" y="542136"/>
                  <a:pt x="928099" y="584469"/>
                </a:cubicBezTo>
                <a:cubicBezTo>
                  <a:pt x="923866" y="601402"/>
                  <a:pt x="928651" y="623910"/>
                  <a:pt x="915399" y="635269"/>
                </a:cubicBezTo>
                <a:cubicBezTo>
                  <a:pt x="895071" y="652693"/>
                  <a:pt x="863146" y="648695"/>
                  <a:pt x="839199" y="660669"/>
                </a:cubicBezTo>
                <a:cubicBezTo>
                  <a:pt x="808138" y="676200"/>
                  <a:pt x="783935" y="691294"/>
                  <a:pt x="750299" y="698769"/>
                </a:cubicBezTo>
                <a:cubicBezTo>
                  <a:pt x="725162" y="704355"/>
                  <a:pt x="699499" y="707236"/>
                  <a:pt x="674099" y="711469"/>
                </a:cubicBezTo>
                <a:cubicBezTo>
                  <a:pt x="657166" y="719936"/>
                  <a:pt x="641260" y="730882"/>
                  <a:pt x="623299" y="736869"/>
                </a:cubicBezTo>
                <a:cubicBezTo>
                  <a:pt x="525685" y="769407"/>
                  <a:pt x="501274" y="762672"/>
                  <a:pt x="394699" y="774969"/>
                </a:cubicBezTo>
                <a:lnTo>
                  <a:pt x="191499" y="800369"/>
                </a:lnTo>
                <a:cubicBezTo>
                  <a:pt x="184699" y="799846"/>
                  <a:pt x="9032" y="829904"/>
                  <a:pt x="999" y="749569"/>
                </a:cubicBezTo>
                <a:cubicBezTo>
                  <a:pt x="-1980" y="719783"/>
                  <a:pt x="1542" y="688023"/>
                  <a:pt x="13699" y="660669"/>
                </a:cubicBezTo>
                <a:cubicBezTo>
                  <a:pt x="19898" y="646721"/>
                  <a:pt x="51799" y="635269"/>
                  <a:pt x="51799" y="6606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Freeform 121"/>
          <p:cNvSpPr/>
          <p:nvPr/>
        </p:nvSpPr>
        <p:spPr>
          <a:xfrm>
            <a:off x="7593472" y="1371600"/>
            <a:ext cx="1360783" cy="1411892"/>
          </a:xfrm>
          <a:custGeom>
            <a:avLst/>
            <a:gdLst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101600 w 1231900"/>
              <a:gd name="connsiteY38" fmla="*/ 736600 h 800100"/>
              <a:gd name="connsiteX39" fmla="*/ 76200 w 1231900"/>
              <a:gd name="connsiteY39" fmla="*/ 711200 h 800100"/>
              <a:gd name="connsiteX40" fmla="*/ 50800 w 1231900"/>
              <a:gd name="connsiteY40" fmla="*/ 723900 h 800100"/>
              <a:gd name="connsiteX41" fmla="*/ 50800 w 1231900"/>
              <a:gd name="connsiteY41" fmla="*/ 723900 h 800100"/>
              <a:gd name="connsiteX42" fmla="*/ 88900 w 1231900"/>
              <a:gd name="connsiteY42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76200 w 1231900"/>
              <a:gd name="connsiteY38" fmla="*/ 711200 h 800100"/>
              <a:gd name="connsiteX39" fmla="*/ 50800 w 1231900"/>
              <a:gd name="connsiteY39" fmla="*/ 723900 h 800100"/>
              <a:gd name="connsiteX40" fmla="*/ 50800 w 1231900"/>
              <a:gd name="connsiteY40" fmla="*/ 723900 h 800100"/>
              <a:gd name="connsiteX41" fmla="*/ 88900 w 1231900"/>
              <a:gd name="connsiteY41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40" fmla="*/ 88900 w 1231900"/>
              <a:gd name="connsiteY40" fmla="*/ 8001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50800 w 1231900"/>
              <a:gd name="connsiteY37" fmla="*/ 723900 h 800100"/>
              <a:gd name="connsiteX0" fmla="*/ 342900 w 1231900"/>
              <a:gd name="connsiteY0" fmla="*/ 723900 h 800302"/>
              <a:gd name="connsiteX1" fmla="*/ 88900 w 1231900"/>
              <a:gd name="connsiteY1" fmla="*/ 800100 h 800302"/>
              <a:gd name="connsiteX2" fmla="*/ 50800 w 1231900"/>
              <a:gd name="connsiteY2" fmla="*/ 698500 h 800302"/>
              <a:gd name="connsiteX3" fmla="*/ 0 w 1231900"/>
              <a:gd name="connsiteY3" fmla="*/ 622300 h 800302"/>
              <a:gd name="connsiteX4" fmla="*/ 25400 w 1231900"/>
              <a:gd name="connsiteY4" fmla="*/ 546100 h 800302"/>
              <a:gd name="connsiteX5" fmla="*/ 114300 w 1231900"/>
              <a:gd name="connsiteY5" fmla="*/ 508000 h 800302"/>
              <a:gd name="connsiteX6" fmla="*/ 152400 w 1231900"/>
              <a:gd name="connsiteY6" fmla="*/ 482600 h 800302"/>
              <a:gd name="connsiteX7" fmla="*/ 190500 w 1231900"/>
              <a:gd name="connsiteY7" fmla="*/ 469900 h 800302"/>
              <a:gd name="connsiteX8" fmla="*/ 266700 w 1231900"/>
              <a:gd name="connsiteY8" fmla="*/ 419100 h 800302"/>
              <a:gd name="connsiteX9" fmla="*/ 317500 w 1231900"/>
              <a:gd name="connsiteY9" fmla="*/ 393700 h 800302"/>
              <a:gd name="connsiteX10" fmla="*/ 368300 w 1231900"/>
              <a:gd name="connsiteY10" fmla="*/ 317500 h 800302"/>
              <a:gd name="connsiteX11" fmla="*/ 431800 w 1231900"/>
              <a:gd name="connsiteY11" fmla="*/ 266700 h 800302"/>
              <a:gd name="connsiteX12" fmla="*/ 469900 w 1231900"/>
              <a:gd name="connsiteY12" fmla="*/ 190500 h 800302"/>
              <a:gd name="connsiteX13" fmla="*/ 495300 w 1231900"/>
              <a:gd name="connsiteY13" fmla="*/ 139700 h 800302"/>
              <a:gd name="connsiteX14" fmla="*/ 533400 w 1231900"/>
              <a:gd name="connsiteY14" fmla="*/ 127000 h 800302"/>
              <a:gd name="connsiteX15" fmla="*/ 609600 w 1231900"/>
              <a:gd name="connsiteY15" fmla="*/ 76200 h 800302"/>
              <a:gd name="connsiteX16" fmla="*/ 685800 w 1231900"/>
              <a:gd name="connsiteY16" fmla="*/ 50800 h 800302"/>
              <a:gd name="connsiteX17" fmla="*/ 736600 w 1231900"/>
              <a:gd name="connsiteY17" fmla="*/ 25400 h 800302"/>
              <a:gd name="connsiteX18" fmla="*/ 812800 w 1231900"/>
              <a:gd name="connsiteY18" fmla="*/ 0 h 800302"/>
              <a:gd name="connsiteX19" fmla="*/ 1117600 w 1231900"/>
              <a:gd name="connsiteY19" fmla="*/ 12700 h 800302"/>
              <a:gd name="connsiteX20" fmla="*/ 1193800 w 1231900"/>
              <a:gd name="connsiteY20" fmla="*/ 63500 h 800302"/>
              <a:gd name="connsiteX21" fmla="*/ 1231900 w 1231900"/>
              <a:gd name="connsiteY21" fmla="*/ 152400 h 800302"/>
              <a:gd name="connsiteX22" fmla="*/ 1219200 w 1231900"/>
              <a:gd name="connsiteY22" fmla="*/ 190500 h 800302"/>
              <a:gd name="connsiteX23" fmla="*/ 1143000 w 1231900"/>
              <a:gd name="connsiteY23" fmla="*/ 215900 h 800302"/>
              <a:gd name="connsiteX24" fmla="*/ 1130300 w 1231900"/>
              <a:gd name="connsiteY24" fmla="*/ 254000 h 800302"/>
              <a:gd name="connsiteX25" fmla="*/ 1041400 w 1231900"/>
              <a:gd name="connsiteY25" fmla="*/ 304800 h 800302"/>
              <a:gd name="connsiteX26" fmla="*/ 965200 w 1231900"/>
              <a:gd name="connsiteY26" fmla="*/ 368300 h 800302"/>
              <a:gd name="connsiteX27" fmla="*/ 927100 w 1231900"/>
              <a:gd name="connsiteY27" fmla="*/ 381000 h 800302"/>
              <a:gd name="connsiteX28" fmla="*/ 838200 w 1231900"/>
              <a:gd name="connsiteY28" fmla="*/ 419100 h 800302"/>
              <a:gd name="connsiteX29" fmla="*/ 812800 w 1231900"/>
              <a:gd name="connsiteY29" fmla="*/ 457200 h 800302"/>
              <a:gd name="connsiteX30" fmla="*/ 723900 w 1231900"/>
              <a:gd name="connsiteY30" fmla="*/ 482600 h 800302"/>
              <a:gd name="connsiteX31" fmla="*/ 647700 w 1231900"/>
              <a:gd name="connsiteY31" fmla="*/ 533400 h 800302"/>
              <a:gd name="connsiteX32" fmla="*/ 571500 w 1231900"/>
              <a:gd name="connsiteY32" fmla="*/ 571500 h 800302"/>
              <a:gd name="connsiteX33" fmla="*/ 520700 w 1231900"/>
              <a:gd name="connsiteY33" fmla="*/ 596900 h 800302"/>
              <a:gd name="connsiteX34" fmla="*/ 444500 w 1231900"/>
              <a:gd name="connsiteY34" fmla="*/ 647700 h 800302"/>
              <a:gd name="connsiteX35" fmla="*/ 381000 w 1231900"/>
              <a:gd name="connsiteY35" fmla="*/ 698500 h 800302"/>
              <a:gd name="connsiteX36" fmla="*/ 342900 w 1231900"/>
              <a:gd name="connsiteY36" fmla="*/ 723900 h 800302"/>
              <a:gd name="connsiteX0" fmla="*/ 342900 w 1231900"/>
              <a:gd name="connsiteY0" fmla="*/ 723900 h 764746"/>
              <a:gd name="connsiteX1" fmla="*/ 107950 w 1231900"/>
              <a:gd name="connsiteY1" fmla="*/ 764381 h 764746"/>
              <a:gd name="connsiteX2" fmla="*/ 50800 w 1231900"/>
              <a:gd name="connsiteY2" fmla="*/ 698500 h 764746"/>
              <a:gd name="connsiteX3" fmla="*/ 0 w 1231900"/>
              <a:gd name="connsiteY3" fmla="*/ 622300 h 764746"/>
              <a:gd name="connsiteX4" fmla="*/ 25400 w 1231900"/>
              <a:gd name="connsiteY4" fmla="*/ 546100 h 764746"/>
              <a:gd name="connsiteX5" fmla="*/ 114300 w 1231900"/>
              <a:gd name="connsiteY5" fmla="*/ 508000 h 764746"/>
              <a:gd name="connsiteX6" fmla="*/ 152400 w 1231900"/>
              <a:gd name="connsiteY6" fmla="*/ 482600 h 764746"/>
              <a:gd name="connsiteX7" fmla="*/ 190500 w 1231900"/>
              <a:gd name="connsiteY7" fmla="*/ 469900 h 764746"/>
              <a:gd name="connsiteX8" fmla="*/ 266700 w 1231900"/>
              <a:gd name="connsiteY8" fmla="*/ 419100 h 764746"/>
              <a:gd name="connsiteX9" fmla="*/ 317500 w 1231900"/>
              <a:gd name="connsiteY9" fmla="*/ 393700 h 764746"/>
              <a:gd name="connsiteX10" fmla="*/ 368300 w 1231900"/>
              <a:gd name="connsiteY10" fmla="*/ 317500 h 764746"/>
              <a:gd name="connsiteX11" fmla="*/ 431800 w 1231900"/>
              <a:gd name="connsiteY11" fmla="*/ 266700 h 764746"/>
              <a:gd name="connsiteX12" fmla="*/ 469900 w 1231900"/>
              <a:gd name="connsiteY12" fmla="*/ 190500 h 764746"/>
              <a:gd name="connsiteX13" fmla="*/ 495300 w 1231900"/>
              <a:gd name="connsiteY13" fmla="*/ 139700 h 764746"/>
              <a:gd name="connsiteX14" fmla="*/ 533400 w 1231900"/>
              <a:gd name="connsiteY14" fmla="*/ 127000 h 764746"/>
              <a:gd name="connsiteX15" fmla="*/ 609600 w 1231900"/>
              <a:gd name="connsiteY15" fmla="*/ 76200 h 764746"/>
              <a:gd name="connsiteX16" fmla="*/ 685800 w 1231900"/>
              <a:gd name="connsiteY16" fmla="*/ 50800 h 764746"/>
              <a:gd name="connsiteX17" fmla="*/ 736600 w 1231900"/>
              <a:gd name="connsiteY17" fmla="*/ 25400 h 764746"/>
              <a:gd name="connsiteX18" fmla="*/ 812800 w 1231900"/>
              <a:gd name="connsiteY18" fmla="*/ 0 h 764746"/>
              <a:gd name="connsiteX19" fmla="*/ 1117600 w 1231900"/>
              <a:gd name="connsiteY19" fmla="*/ 12700 h 764746"/>
              <a:gd name="connsiteX20" fmla="*/ 1193800 w 1231900"/>
              <a:gd name="connsiteY20" fmla="*/ 63500 h 764746"/>
              <a:gd name="connsiteX21" fmla="*/ 1231900 w 1231900"/>
              <a:gd name="connsiteY21" fmla="*/ 152400 h 764746"/>
              <a:gd name="connsiteX22" fmla="*/ 1219200 w 1231900"/>
              <a:gd name="connsiteY22" fmla="*/ 190500 h 764746"/>
              <a:gd name="connsiteX23" fmla="*/ 1143000 w 1231900"/>
              <a:gd name="connsiteY23" fmla="*/ 215900 h 764746"/>
              <a:gd name="connsiteX24" fmla="*/ 1130300 w 1231900"/>
              <a:gd name="connsiteY24" fmla="*/ 254000 h 764746"/>
              <a:gd name="connsiteX25" fmla="*/ 1041400 w 1231900"/>
              <a:gd name="connsiteY25" fmla="*/ 304800 h 764746"/>
              <a:gd name="connsiteX26" fmla="*/ 965200 w 1231900"/>
              <a:gd name="connsiteY26" fmla="*/ 368300 h 764746"/>
              <a:gd name="connsiteX27" fmla="*/ 927100 w 1231900"/>
              <a:gd name="connsiteY27" fmla="*/ 381000 h 764746"/>
              <a:gd name="connsiteX28" fmla="*/ 838200 w 1231900"/>
              <a:gd name="connsiteY28" fmla="*/ 419100 h 764746"/>
              <a:gd name="connsiteX29" fmla="*/ 812800 w 1231900"/>
              <a:gd name="connsiteY29" fmla="*/ 457200 h 764746"/>
              <a:gd name="connsiteX30" fmla="*/ 723900 w 1231900"/>
              <a:gd name="connsiteY30" fmla="*/ 482600 h 764746"/>
              <a:gd name="connsiteX31" fmla="*/ 647700 w 1231900"/>
              <a:gd name="connsiteY31" fmla="*/ 533400 h 764746"/>
              <a:gd name="connsiteX32" fmla="*/ 571500 w 1231900"/>
              <a:gd name="connsiteY32" fmla="*/ 571500 h 764746"/>
              <a:gd name="connsiteX33" fmla="*/ 520700 w 1231900"/>
              <a:gd name="connsiteY33" fmla="*/ 596900 h 764746"/>
              <a:gd name="connsiteX34" fmla="*/ 444500 w 1231900"/>
              <a:gd name="connsiteY34" fmla="*/ 647700 h 764746"/>
              <a:gd name="connsiteX35" fmla="*/ 381000 w 1231900"/>
              <a:gd name="connsiteY35" fmla="*/ 698500 h 764746"/>
              <a:gd name="connsiteX36" fmla="*/ 342900 w 1231900"/>
              <a:gd name="connsiteY36" fmla="*/ 723900 h 764746"/>
              <a:gd name="connsiteX0" fmla="*/ 342900 w 1231900"/>
              <a:gd name="connsiteY0" fmla="*/ 723900 h 831201"/>
              <a:gd name="connsiteX1" fmla="*/ 148431 w 1231900"/>
              <a:gd name="connsiteY1" fmla="*/ 831056 h 831201"/>
              <a:gd name="connsiteX2" fmla="*/ 50800 w 1231900"/>
              <a:gd name="connsiteY2" fmla="*/ 698500 h 831201"/>
              <a:gd name="connsiteX3" fmla="*/ 0 w 1231900"/>
              <a:gd name="connsiteY3" fmla="*/ 622300 h 831201"/>
              <a:gd name="connsiteX4" fmla="*/ 25400 w 1231900"/>
              <a:gd name="connsiteY4" fmla="*/ 546100 h 831201"/>
              <a:gd name="connsiteX5" fmla="*/ 114300 w 1231900"/>
              <a:gd name="connsiteY5" fmla="*/ 508000 h 831201"/>
              <a:gd name="connsiteX6" fmla="*/ 152400 w 1231900"/>
              <a:gd name="connsiteY6" fmla="*/ 482600 h 831201"/>
              <a:gd name="connsiteX7" fmla="*/ 190500 w 1231900"/>
              <a:gd name="connsiteY7" fmla="*/ 469900 h 831201"/>
              <a:gd name="connsiteX8" fmla="*/ 266700 w 1231900"/>
              <a:gd name="connsiteY8" fmla="*/ 419100 h 831201"/>
              <a:gd name="connsiteX9" fmla="*/ 317500 w 1231900"/>
              <a:gd name="connsiteY9" fmla="*/ 393700 h 831201"/>
              <a:gd name="connsiteX10" fmla="*/ 368300 w 1231900"/>
              <a:gd name="connsiteY10" fmla="*/ 317500 h 831201"/>
              <a:gd name="connsiteX11" fmla="*/ 431800 w 1231900"/>
              <a:gd name="connsiteY11" fmla="*/ 266700 h 831201"/>
              <a:gd name="connsiteX12" fmla="*/ 469900 w 1231900"/>
              <a:gd name="connsiteY12" fmla="*/ 190500 h 831201"/>
              <a:gd name="connsiteX13" fmla="*/ 495300 w 1231900"/>
              <a:gd name="connsiteY13" fmla="*/ 139700 h 831201"/>
              <a:gd name="connsiteX14" fmla="*/ 533400 w 1231900"/>
              <a:gd name="connsiteY14" fmla="*/ 127000 h 831201"/>
              <a:gd name="connsiteX15" fmla="*/ 609600 w 1231900"/>
              <a:gd name="connsiteY15" fmla="*/ 76200 h 831201"/>
              <a:gd name="connsiteX16" fmla="*/ 685800 w 1231900"/>
              <a:gd name="connsiteY16" fmla="*/ 50800 h 831201"/>
              <a:gd name="connsiteX17" fmla="*/ 736600 w 1231900"/>
              <a:gd name="connsiteY17" fmla="*/ 25400 h 831201"/>
              <a:gd name="connsiteX18" fmla="*/ 812800 w 1231900"/>
              <a:gd name="connsiteY18" fmla="*/ 0 h 831201"/>
              <a:gd name="connsiteX19" fmla="*/ 1117600 w 1231900"/>
              <a:gd name="connsiteY19" fmla="*/ 12700 h 831201"/>
              <a:gd name="connsiteX20" fmla="*/ 1193800 w 1231900"/>
              <a:gd name="connsiteY20" fmla="*/ 63500 h 831201"/>
              <a:gd name="connsiteX21" fmla="*/ 1231900 w 1231900"/>
              <a:gd name="connsiteY21" fmla="*/ 152400 h 831201"/>
              <a:gd name="connsiteX22" fmla="*/ 1219200 w 1231900"/>
              <a:gd name="connsiteY22" fmla="*/ 190500 h 831201"/>
              <a:gd name="connsiteX23" fmla="*/ 1143000 w 1231900"/>
              <a:gd name="connsiteY23" fmla="*/ 215900 h 831201"/>
              <a:gd name="connsiteX24" fmla="*/ 1130300 w 1231900"/>
              <a:gd name="connsiteY24" fmla="*/ 254000 h 831201"/>
              <a:gd name="connsiteX25" fmla="*/ 1041400 w 1231900"/>
              <a:gd name="connsiteY25" fmla="*/ 304800 h 831201"/>
              <a:gd name="connsiteX26" fmla="*/ 965200 w 1231900"/>
              <a:gd name="connsiteY26" fmla="*/ 368300 h 831201"/>
              <a:gd name="connsiteX27" fmla="*/ 927100 w 1231900"/>
              <a:gd name="connsiteY27" fmla="*/ 381000 h 831201"/>
              <a:gd name="connsiteX28" fmla="*/ 838200 w 1231900"/>
              <a:gd name="connsiteY28" fmla="*/ 419100 h 831201"/>
              <a:gd name="connsiteX29" fmla="*/ 812800 w 1231900"/>
              <a:gd name="connsiteY29" fmla="*/ 457200 h 831201"/>
              <a:gd name="connsiteX30" fmla="*/ 723900 w 1231900"/>
              <a:gd name="connsiteY30" fmla="*/ 482600 h 831201"/>
              <a:gd name="connsiteX31" fmla="*/ 647700 w 1231900"/>
              <a:gd name="connsiteY31" fmla="*/ 533400 h 831201"/>
              <a:gd name="connsiteX32" fmla="*/ 571500 w 1231900"/>
              <a:gd name="connsiteY32" fmla="*/ 571500 h 831201"/>
              <a:gd name="connsiteX33" fmla="*/ 520700 w 1231900"/>
              <a:gd name="connsiteY33" fmla="*/ 596900 h 831201"/>
              <a:gd name="connsiteX34" fmla="*/ 444500 w 1231900"/>
              <a:gd name="connsiteY34" fmla="*/ 647700 h 831201"/>
              <a:gd name="connsiteX35" fmla="*/ 381000 w 1231900"/>
              <a:gd name="connsiteY35" fmla="*/ 698500 h 831201"/>
              <a:gd name="connsiteX36" fmla="*/ 342900 w 1231900"/>
              <a:gd name="connsiteY36" fmla="*/ 723900 h 83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31900" h="831201">
                <a:moveTo>
                  <a:pt x="342900" y="723900"/>
                </a:moveTo>
                <a:cubicBezTo>
                  <a:pt x="304139" y="745993"/>
                  <a:pt x="197114" y="835289"/>
                  <a:pt x="148431" y="831056"/>
                </a:cubicBezTo>
                <a:cubicBezTo>
                  <a:pt x="99748" y="826823"/>
                  <a:pt x="75538" y="733293"/>
                  <a:pt x="50800" y="698500"/>
                </a:cubicBezTo>
                <a:cubicBezTo>
                  <a:pt x="26062" y="663707"/>
                  <a:pt x="0" y="622300"/>
                  <a:pt x="0" y="622300"/>
                </a:cubicBezTo>
                <a:cubicBezTo>
                  <a:pt x="8467" y="596900"/>
                  <a:pt x="0" y="554567"/>
                  <a:pt x="25400" y="546100"/>
                </a:cubicBezTo>
                <a:cubicBezTo>
                  <a:pt x="68144" y="531852"/>
                  <a:pt x="70358" y="533109"/>
                  <a:pt x="114300" y="508000"/>
                </a:cubicBezTo>
                <a:cubicBezTo>
                  <a:pt x="127552" y="500427"/>
                  <a:pt x="138748" y="489426"/>
                  <a:pt x="152400" y="482600"/>
                </a:cubicBezTo>
                <a:cubicBezTo>
                  <a:pt x="164374" y="476613"/>
                  <a:pt x="178798" y="476401"/>
                  <a:pt x="190500" y="469900"/>
                </a:cubicBezTo>
                <a:cubicBezTo>
                  <a:pt x="217185" y="455075"/>
                  <a:pt x="239396" y="432752"/>
                  <a:pt x="266700" y="419100"/>
                </a:cubicBezTo>
                <a:lnTo>
                  <a:pt x="317500" y="393700"/>
                </a:lnTo>
                <a:cubicBezTo>
                  <a:pt x="340588" y="301347"/>
                  <a:pt x="309830" y="375970"/>
                  <a:pt x="368300" y="317500"/>
                </a:cubicBezTo>
                <a:cubicBezTo>
                  <a:pt x="425745" y="260055"/>
                  <a:pt x="357627" y="291424"/>
                  <a:pt x="431800" y="266700"/>
                </a:cubicBezTo>
                <a:cubicBezTo>
                  <a:pt x="455085" y="196846"/>
                  <a:pt x="430509" y="259434"/>
                  <a:pt x="469900" y="190500"/>
                </a:cubicBezTo>
                <a:cubicBezTo>
                  <a:pt x="479293" y="174062"/>
                  <a:pt x="481913" y="153087"/>
                  <a:pt x="495300" y="139700"/>
                </a:cubicBezTo>
                <a:cubicBezTo>
                  <a:pt x="504766" y="130234"/>
                  <a:pt x="521698" y="133501"/>
                  <a:pt x="533400" y="127000"/>
                </a:cubicBezTo>
                <a:cubicBezTo>
                  <a:pt x="560085" y="112175"/>
                  <a:pt x="580640" y="85853"/>
                  <a:pt x="609600" y="76200"/>
                </a:cubicBezTo>
                <a:cubicBezTo>
                  <a:pt x="635000" y="67733"/>
                  <a:pt x="661853" y="62774"/>
                  <a:pt x="685800" y="50800"/>
                </a:cubicBezTo>
                <a:cubicBezTo>
                  <a:pt x="702733" y="42333"/>
                  <a:pt x="719022" y="32431"/>
                  <a:pt x="736600" y="25400"/>
                </a:cubicBezTo>
                <a:cubicBezTo>
                  <a:pt x="761459" y="15456"/>
                  <a:pt x="812800" y="0"/>
                  <a:pt x="812800" y="0"/>
                </a:cubicBezTo>
                <a:cubicBezTo>
                  <a:pt x="914400" y="4233"/>
                  <a:pt x="1017295" y="-4017"/>
                  <a:pt x="1117600" y="12700"/>
                </a:cubicBezTo>
                <a:cubicBezTo>
                  <a:pt x="1147712" y="17719"/>
                  <a:pt x="1193800" y="63500"/>
                  <a:pt x="1193800" y="63500"/>
                </a:cubicBezTo>
                <a:cubicBezTo>
                  <a:pt x="1214539" y="94608"/>
                  <a:pt x="1231900" y="111395"/>
                  <a:pt x="1231900" y="152400"/>
                </a:cubicBezTo>
                <a:cubicBezTo>
                  <a:pt x="1231900" y="165787"/>
                  <a:pt x="1230093" y="182719"/>
                  <a:pt x="1219200" y="190500"/>
                </a:cubicBezTo>
                <a:cubicBezTo>
                  <a:pt x="1197413" y="206062"/>
                  <a:pt x="1143000" y="215900"/>
                  <a:pt x="1143000" y="215900"/>
                </a:cubicBezTo>
                <a:cubicBezTo>
                  <a:pt x="1138767" y="228600"/>
                  <a:pt x="1138663" y="243547"/>
                  <a:pt x="1130300" y="254000"/>
                </a:cubicBezTo>
                <a:cubicBezTo>
                  <a:pt x="1117272" y="270285"/>
                  <a:pt x="1055216" y="296905"/>
                  <a:pt x="1041400" y="304800"/>
                </a:cubicBezTo>
                <a:cubicBezTo>
                  <a:pt x="895972" y="387902"/>
                  <a:pt x="1122801" y="263232"/>
                  <a:pt x="965200" y="368300"/>
                </a:cubicBezTo>
                <a:cubicBezTo>
                  <a:pt x="954061" y="375726"/>
                  <a:pt x="939405" y="375727"/>
                  <a:pt x="927100" y="381000"/>
                </a:cubicBezTo>
                <a:cubicBezTo>
                  <a:pt x="817246" y="428080"/>
                  <a:pt x="927551" y="389316"/>
                  <a:pt x="838200" y="419100"/>
                </a:cubicBezTo>
                <a:cubicBezTo>
                  <a:pt x="829733" y="431800"/>
                  <a:pt x="824719" y="447665"/>
                  <a:pt x="812800" y="457200"/>
                </a:cubicBezTo>
                <a:cubicBezTo>
                  <a:pt x="804518" y="463825"/>
                  <a:pt x="727219" y="481770"/>
                  <a:pt x="723900" y="482600"/>
                </a:cubicBezTo>
                <a:cubicBezTo>
                  <a:pt x="698500" y="499533"/>
                  <a:pt x="676660" y="523747"/>
                  <a:pt x="647700" y="533400"/>
                </a:cubicBezTo>
                <a:cubicBezTo>
                  <a:pt x="577846" y="556685"/>
                  <a:pt x="640434" y="532109"/>
                  <a:pt x="571500" y="571500"/>
                </a:cubicBezTo>
                <a:cubicBezTo>
                  <a:pt x="555062" y="580893"/>
                  <a:pt x="536934" y="587160"/>
                  <a:pt x="520700" y="596900"/>
                </a:cubicBezTo>
                <a:cubicBezTo>
                  <a:pt x="494523" y="612606"/>
                  <a:pt x="444500" y="647700"/>
                  <a:pt x="444500" y="647700"/>
                </a:cubicBezTo>
                <a:cubicBezTo>
                  <a:pt x="401682" y="711926"/>
                  <a:pt x="442344" y="667828"/>
                  <a:pt x="381000" y="698500"/>
                </a:cubicBezTo>
                <a:cubicBezTo>
                  <a:pt x="367348" y="705326"/>
                  <a:pt x="381661" y="701807"/>
                  <a:pt x="342900" y="7239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" name="Group 142"/>
          <p:cNvGrpSpPr/>
          <p:nvPr/>
        </p:nvGrpSpPr>
        <p:grpSpPr>
          <a:xfrm rot="4384109" flipH="1">
            <a:off x="6543779" y="4075533"/>
            <a:ext cx="989655" cy="2306579"/>
            <a:chOff x="1009953" y="2306877"/>
            <a:chExt cx="989655" cy="2306579"/>
          </a:xfrm>
        </p:grpSpPr>
        <p:sp>
          <p:nvSpPr>
            <p:cNvPr id="144" name="Freeform 143"/>
            <p:cNvSpPr/>
            <p:nvPr/>
          </p:nvSpPr>
          <p:spPr>
            <a:xfrm>
              <a:off x="1217112" y="2331929"/>
              <a:ext cx="350729" cy="1716516"/>
            </a:xfrm>
            <a:custGeom>
              <a:avLst/>
              <a:gdLst>
                <a:gd name="connsiteX0" fmla="*/ 150313 w 350729"/>
                <a:gd name="connsiteY0" fmla="*/ 0 h 1716516"/>
                <a:gd name="connsiteX1" fmla="*/ 150313 w 350729"/>
                <a:gd name="connsiteY1" fmla="*/ 0 h 1716516"/>
                <a:gd name="connsiteX2" fmla="*/ 87683 w 350729"/>
                <a:gd name="connsiteY2" fmla="*/ 100208 h 1716516"/>
                <a:gd name="connsiteX3" fmla="*/ 62630 w 350729"/>
                <a:gd name="connsiteY3" fmla="*/ 175364 h 1716516"/>
                <a:gd name="connsiteX4" fmla="*/ 50104 w 350729"/>
                <a:gd name="connsiteY4" fmla="*/ 563671 h 1716516"/>
                <a:gd name="connsiteX5" fmla="*/ 12526 w 350729"/>
                <a:gd name="connsiteY5" fmla="*/ 651353 h 1716516"/>
                <a:gd name="connsiteX6" fmla="*/ 0 w 350729"/>
                <a:gd name="connsiteY6" fmla="*/ 701457 h 1716516"/>
                <a:gd name="connsiteX7" fmla="*/ 50104 w 350729"/>
                <a:gd name="connsiteY7" fmla="*/ 926926 h 1716516"/>
                <a:gd name="connsiteX8" fmla="*/ 62630 w 350729"/>
                <a:gd name="connsiteY8" fmla="*/ 964504 h 1716516"/>
                <a:gd name="connsiteX9" fmla="*/ 87683 w 350729"/>
                <a:gd name="connsiteY9" fmla="*/ 1002082 h 1716516"/>
                <a:gd name="connsiteX10" fmla="*/ 125261 w 350729"/>
                <a:gd name="connsiteY10" fmla="*/ 1077238 h 1716516"/>
                <a:gd name="connsiteX11" fmla="*/ 137787 w 350729"/>
                <a:gd name="connsiteY11" fmla="*/ 1114816 h 1716516"/>
                <a:gd name="connsiteX12" fmla="*/ 162839 w 350729"/>
                <a:gd name="connsiteY12" fmla="*/ 1164920 h 1716516"/>
                <a:gd name="connsiteX13" fmla="*/ 162839 w 350729"/>
                <a:gd name="connsiteY13" fmla="*/ 1503123 h 1716516"/>
                <a:gd name="connsiteX14" fmla="*/ 225469 w 350729"/>
                <a:gd name="connsiteY14" fmla="*/ 1603331 h 1716516"/>
                <a:gd name="connsiteX15" fmla="*/ 250521 w 350729"/>
                <a:gd name="connsiteY15" fmla="*/ 1640909 h 1716516"/>
                <a:gd name="connsiteX16" fmla="*/ 263047 w 350729"/>
                <a:gd name="connsiteY16" fmla="*/ 1678487 h 1716516"/>
                <a:gd name="connsiteX17" fmla="*/ 338203 w 350729"/>
                <a:gd name="connsiteY17" fmla="*/ 1716066 h 1716516"/>
                <a:gd name="connsiteX18" fmla="*/ 350729 w 350729"/>
                <a:gd name="connsiteY18" fmla="*/ 1716066 h 1716516"/>
                <a:gd name="connsiteX19" fmla="*/ 350729 w 350729"/>
                <a:gd name="connsiteY19" fmla="*/ 1716066 h 171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0729" h="1716516">
                  <a:moveTo>
                    <a:pt x="150313" y="0"/>
                  </a:moveTo>
                  <a:lnTo>
                    <a:pt x="150313" y="0"/>
                  </a:lnTo>
                  <a:cubicBezTo>
                    <a:pt x="129436" y="33403"/>
                    <a:pt x="105299" y="64977"/>
                    <a:pt x="87683" y="100208"/>
                  </a:cubicBezTo>
                  <a:cubicBezTo>
                    <a:pt x="75873" y="123827"/>
                    <a:pt x="62630" y="175364"/>
                    <a:pt x="62630" y="175364"/>
                  </a:cubicBezTo>
                  <a:cubicBezTo>
                    <a:pt x="58455" y="304800"/>
                    <a:pt x="57709" y="434391"/>
                    <a:pt x="50104" y="563671"/>
                  </a:cubicBezTo>
                  <a:cubicBezTo>
                    <a:pt x="48657" y="588266"/>
                    <a:pt x="19464" y="632852"/>
                    <a:pt x="12526" y="651353"/>
                  </a:cubicBezTo>
                  <a:cubicBezTo>
                    <a:pt x="6481" y="667472"/>
                    <a:pt x="4175" y="684756"/>
                    <a:pt x="0" y="701457"/>
                  </a:cubicBezTo>
                  <a:cubicBezTo>
                    <a:pt x="29393" y="877818"/>
                    <a:pt x="8989" y="803581"/>
                    <a:pt x="50104" y="926926"/>
                  </a:cubicBezTo>
                  <a:cubicBezTo>
                    <a:pt x="54279" y="939452"/>
                    <a:pt x="55306" y="953518"/>
                    <a:pt x="62630" y="964504"/>
                  </a:cubicBezTo>
                  <a:lnTo>
                    <a:pt x="87683" y="1002082"/>
                  </a:lnTo>
                  <a:cubicBezTo>
                    <a:pt x="119167" y="1096535"/>
                    <a:pt x="76697" y="980110"/>
                    <a:pt x="125261" y="1077238"/>
                  </a:cubicBezTo>
                  <a:cubicBezTo>
                    <a:pt x="131166" y="1089048"/>
                    <a:pt x="132586" y="1102680"/>
                    <a:pt x="137787" y="1114816"/>
                  </a:cubicBezTo>
                  <a:cubicBezTo>
                    <a:pt x="145143" y="1131979"/>
                    <a:pt x="154488" y="1148219"/>
                    <a:pt x="162839" y="1164920"/>
                  </a:cubicBezTo>
                  <a:cubicBezTo>
                    <a:pt x="152442" y="1310482"/>
                    <a:pt x="140238" y="1359982"/>
                    <a:pt x="162839" y="1503123"/>
                  </a:cubicBezTo>
                  <a:cubicBezTo>
                    <a:pt x="175115" y="1580870"/>
                    <a:pt x="175916" y="1570296"/>
                    <a:pt x="225469" y="1603331"/>
                  </a:cubicBezTo>
                  <a:cubicBezTo>
                    <a:pt x="233820" y="1615857"/>
                    <a:pt x="243788" y="1627444"/>
                    <a:pt x="250521" y="1640909"/>
                  </a:cubicBezTo>
                  <a:cubicBezTo>
                    <a:pt x="256426" y="1652719"/>
                    <a:pt x="254799" y="1668177"/>
                    <a:pt x="263047" y="1678487"/>
                  </a:cubicBezTo>
                  <a:cubicBezTo>
                    <a:pt x="278354" y="1697620"/>
                    <a:pt x="315512" y="1710393"/>
                    <a:pt x="338203" y="1716066"/>
                  </a:cubicBezTo>
                  <a:cubicBezTo>
                    <a:pt x="342254" y="1717079"/>
                    <a:pt x="346554" y="1716066"/>
                    <a:pt x="350729" y="1716066"/>
                  </a:cubicBezTo>
                  <a:lnTo>
                    <a:pt x="350729" y="1716066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1505126" y="2306877"/>
              <a:ext cx="175449" cy="1665961"/>
            </a:xfrm>
            <a:custGeom>
              <a:avLst/>
              <a:gdLst>
                <a:gd name="connsiteX0" fmla="*/ 175449 w 175449"/>
                <a:gd name="connsiteY0" fmla="*/ 0 h 1665961"/>
                <a:gd name="connsiteX1" fmla="*/ 175449 w 175449"/>
                <a:gd name="connsiteY1" fmla="*/ 0 h 1665961"/>
                <a:gd name="connsiteX2" fmla="*/ 112819 w 175449"/>
                <a:gd name="connsiteY2" fmla="*/ 200416 h 1665961"/>
                <a:gd name="connsiteX3" fmla="*/ 112819 w 175449"/>
                <a:gd name="connsiteY3" fmla="*/ 425885 h 1665961"/>
                <a:gd name="connsiteX4" fmla="*/ 137871 w 175449"/>
                <a:gd name="connsiteY4" fmla="*/ 551145 h 1665961"/>
                <a:gd name="connsiteX5" fmla="*/ 125345 w 175449"/>
                <a:gd name="connsiteY5" fmla="*/ 926926 h 1665961"/>
                <a:gd name="connsiteX6" fmla="*/ 100293 w 175449"/>
                <a:gd name="connsiteY6" fmla="*/ 1002082 h 1665961"/>
                <a:gd name="connsiteX7" fmla="*/ 75241 w 175449"/>
                <a:gd name="connsiteY7" fmla="*/ 1039660 h 1665961"/>
                <a:gd name="connsiteX8" fmla="*/ 62715 w 175449"/>
                <a:gd name="connsiteY8" fmla="*/ 1089764 h 1665961"/>
                <a:gd name="connsiteX9" fmla="*/ 12611 w 175449"/>
                <a:gd name="connsiteY9" fmla="*/ 1164920 h 1665961"/>
                <a:gd name="connsiteX10" fmla="*/ 12611 w 175449"/>
                <a:gd name="connsiteY10" fmla="*/ 1340285 h 1665961"/>
                <a:gd name="connsiteX11" fmla="*/ 25137 w 175449"/>
                <a:gd name="connsiteY11" fmla="*/ 1377863 h 1665961"/>
                <a:gd name="connsiteX12" fmla="*/ 75241 w 175449"/>
                <a:gd name="connsiteY12" fmla="*/ 1453019 h 1665961"/>
                <a:gd name="connsiteX13" fmla="*/ 100293 w 175449"/>
                <a:gd name="connsiteY13" fmla="*/ 1528175 h 1665961"/>
                <a:gd name="connsiteX14" fmla="*/ 87767 w 175449"/>
                <a:gd name="connsiteY14" fmla="*/ 1628383 h 1665961"/>
                <a:gd name="connsiteX15" fmla="*/ 62715 w 175449"/>
                <a:gd name="connsiteY15" fmla="*/ 1665961 h 1665961"/>
                <a:gd name="connsiteX16" fmla="*/ 62715 w 175449"/>
                <a:gd name="connsiteY16" fmla="*/ 1665961 h 1665961"/>
                <a:gd name="connsiteX17" fmla="*/ 62715 w 175449"/>
                <a:gd name="connsiteY17" fmla="*/ 1665961 h 1665961"/>
                <a:gd name="connsiteX18" fmla="*/ 62715 w 175449"/>
                <a:gd name="connsiteY18" fmla="*/ 1665961 h 166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5449" h="1665961">
                  <a:moveTo>
                    <a:pt x="175449" y="0"/>
                  </a:moveTo>
                  <a:lnTo>
                    <a:pt x="175449" y="0"/>
                  </a:lnTo>
                  <a:cubicBezTo>
                    <a:pt x="154572" y="66805"/>
                    <a:pt x="129153" y="132357"/>
                    <a:pt x="112819" y="200416"/>
                  </a:cubicBezTo>
                  <a:cubicBezTo>
                    <a:pt x="90856" y="291930"/>
                    <a:pt x="101380" y="334371"/>
                    <a:pt x="112819" y="425885"/>
                  </a:cubicBezTo>
                  <a:cubicBezTo>
                    <a:pt x="124334" y="518002"/>
                    <a:pt x="117296" y="489420"/>
                    <a:pt x="137871" y="551145"/>
                  </a:cubicBezTo>
                  <a:cubicBezTo>
                    <a:pt x="133696" y="676405"/>
                    <a:pt x="135753" y="802029"/>
                    <a:pt x="125345" y="926926"/>
                  </a:cubicBezTo>
                  <a:cubicBezTo>
                    <a:pt x="123152" y="953242"/>
                    <a:pt x="114941" y="980110"/>
                    <a:pt x="100293" y="1002082"/>
                  </a:cubicBezTo>
                  <a:lnTo>
                    <a:pt x="75241" y="1039660"/>
                  </a:lnTo>
                  <a:cubicBezTo>
                    <a:pt x="71066" y="1056361"/>
                    <a:pt x="70414" y="1074366"/>
                    <a:pt x="62715" y="1089764"/>
                  </a:cubicBezTo>
                  <a:cubicBezTo>
                    <a:pt x="49250" y="1116694"/>
                    <a:pt x="12611" y="1164920"/>
                    <a:pt x="12611" y="1164920"/>
                  </a:cubicBezTo>
                  <a:cubicBezTo>
                    <a:pt x="-1307" y="1262345"/>
                    <a:pt x="-6874" y="1242860"/>
                    <a:pt x="12611" y="1340285"/>
                  </a:cubicBezTo>
                  <a:cubicBezTo>
                    <a:pt x="15200" y="1353232"/>
                    <a:pt x="18725" y="1366321"/>
                    <a:pt x="25137" y="1377863"/>
                  </a:cubicBezTo>
                  <a:cubicBezTo>
                    <a:pt x="39759" y="1404183"/>
                    <a:pt x="65720" y="1424455"/>
                    <a:pt x="75241" y="1453019"/>
                  </a:cubicBezTo>
                  <a:lnTo>
                    <a:pt x="100293" y="1528175"/>
                  </a:lnTo>
                  <a:cubicBezTo>
                    <a:pt x="96118" y="1561578"/>
                    <a:pt x="96624" y="1595907"/>
                    <a:pt x="87767" y="1628383"/>
                  </a:cubicBezTo>
                  <a:cubicBezTo>
                    <a:pt x="83806" y="1642907"/>
                    <a:pt x="62715" y="1665961"/>
                    <a:pt x="62715" y="1665961"/>
                  </a:cubicBezTo>
                  <a:lnTo>
                    <a:pt x="62715" y="1665961"/>
                  </a:lnTo>
                  <a:lnTo>
                    <a:pt x="62715" y="1665961"/>
                  </a:lnTo>
                  <a:lnTo>
                    <a:pt x="62715" y="1665961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705627" y="2306877"/>
              <a:ext cx="230865" cy="1854269"/>
            </a:xfrm>
            <a:custGeom>
              <a:avLst/>
              <a:gdLst>
                <a:gd name="connsiteX0" fmla="*/ 112735 w 253279"/>
                <a:gd name="connsiteY0" fmla="*/ 0 h 1854269"/>
                <a:gd name="connsiteX1" fmla="*/ 112735 w 253279"/>
                <a:gd name="connsiteY1" fmla="*/ 0 h 1854269"/>
                <a:gd name="connsiteX2" fmla="*/ 87683 w 253279"/>
                <a:gd name="connsiteY2" fmla="*/ 263046 h 1854269"/>
                <a:gd name="connsiteX3" fmla="*/ 62631 w 253279"/>
                <a:gd name="connsiteY3" fmla="*/ 325676 h 1854269"/>
                <a:gd name="connsiteX4" fmla="*/ 25052 w 253279"/>
                <a:gd name="connsiteY4" fmla="*/ 438411 h 1854269"/>
                <a:gd name="connsiteX5" fmla="*/ 12526 w 253279"/>
                <a:gd name="connsiteY5" fmla="*/ 475989 h 1854269"/>
                <a:gd name="connsiteX6" fmla="*/ 0 w 253279"/>
                <a:gd name="connsiteY6" fmla="*/ 513567 h 1854269"/>
                <a:gd name="connsiteX7" fmla="*/ 37578 w 253279"/>
                <a:gd name="connsiteY7" fmla="*/ 701457 h 1854269"/>
                <a:gd name="connsiteX8" fmla="*/ 50105 w 253279"/>
                <a:gd name="connsiteY8" fmla="*/ 739035 h 1854269"/>
                <a:gd name="connsiteX9" fmla="*/ 75157 w 253279"/>
                <a:gd name="connsiteY9" fmla="*/ 776613 h 1854269"/>
                <a:gd name="connsiteX10" fmla="*/ 100209 w 253279"/>
                <a:gd name="connsiteY10" fmla="*/ 851770 h 1854269"/>
                <a:gd name="connsiteX11" fmla="*/ 112735 w 253279"/>
                <a:gd name="connsiteY11" fmla="*/ 1227550 h 1854269"/>
                <a:gd name="connsiteX12" fmla="*/ 150313 w 253279"/>
                <a:gd name="connsiteY12" fmla="*/ 1478071 h 1854269"/>
                <a:gd name="connsiteX13" fmla="*/ 175365 w 253279"/>
                <a:gd name="connsiteY13" fmla="*/ 1553227 h 1854269"/>
                <a:gd name="connsiteX14" fmla="*/ 187891 w 253279"/>
                <a:gd name="connsiteY14" fmla="*/ 1590805 h 1854269"/>
                <a:gd name="connsiteX15" fmla="*/ 225469 w 253279"/>
                <a:gd name="connsiteY15" fmla="*/ 1615857 h 1854269"/>
                <a:gd name="connsiteX16" fmla="*/ 237995 w 253279"/>
                <a:gd name="connsiteY16" fmla="*/ 1778696 h 1854269"/>
                <a:gd name="connsiteX17" fmla="*/ 200417 w 253279"/>
                <a:gd name="connsiteY17" fmla="*/ 1803748 h 1854269"/>
                <a:gd name="connsiteX18" fmla="*/ 187891 w 253279"/>
                <a:gd name="connsiteY18" fmla="*/ 1841326 h 1854269"/>
                <a:gd name="connsiteX19" fmla="*/ 112735 w 253279"/>
                <a:gd name="connsiteY19" fmla="*/ 1853852 h 1854269"/>
                <a:gd name="connsiteX20" fmla="*/ 112735 w 253279"/>
                <a:gd name="connsiteY20" fmla="*/ 1853852 h 185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3279" h="1854269">
                  <a:moveTo>
                    <a:pt x="112735" y="0"/>
                  </a:moveTo>
                  <a:lnTo>
                    <a:pt x="112735" y="0"/>
                  </a:lnTo>
                  <a:cubicBezTo>
                    <a:pt x="110144" y="38867"/>
                    <a:pt x="105825" y="196526"/>
                    <a:pt x="87683" y="263046"/>
                  </a:cubicBezTo>
                  <a:cubicBezTo>
                    <a:pt x="81767" y="284739"/>
                    <a:pt x="70315" y="304545"/>
                    <a:pt x="62631" y="325676"/>
                  </a:cubicBezTo>
                  <a:cubicBezTo>
                    <a:pt x="62622" y="325702"/>
                    <a:pt x="31319" y="419609"/>
                    <a:pt x="25052" y="438411"/>
                  </a:cubicBezTo>
                  <a:lnTo>
                    <a:pt x="12526" y="475989"/>
                  </a:lnTo>
                  <a:lnTo>
                    <a:pt x="0" y="513567"/>
                  </a:lnTo>
                  <a:cubicBezTo>
                    <a:pt x="11961" y="579355"/>
                    <a:pt x="19693" y="638863"/>
                    <a:pt x="37578" y="701457"/>
                  </a:cubicBezTo>
                  <a:cubicBezTo>
                    <a:pt x="41205" y="714153"/>
                    <a:pt x="44200" y="727225"/>
                    <a:pt x="50105" y="739035"/>
                  </a:cubicBezTo>
                  <a:cubicBezTo>
                    <a:pt x="56838" y="752500"/>
                    <a:pt x="69043" y="762856"/>
                    <a:pt x="75157" y="776613"/>
                  </a:cubicBezTo>
                  <a:cubicBezTo>
                    <a:pt x="85882" y="800744"/>
                    <a:pt x="100209" y="851770"/>
                    <a:pt x="100209" y="851770"/>
                  </a:cubicBezTo>
                  <a:cubicBezTo>
                    <a:pt x="104384" y="977030"/>
                    <a:pt x="107044" y="1102350"/>
                    <a:pt x="112735" y="1227550"/>
                  </a:cubicBezTo>
                  <a:cubicBezTo>
                    <a:pt x="121076" y="1411056"/>
                    <a:pt x="109462" y="1355519"/>
                    <a:pt x="150313" y="1478071"/>
                  </a:cubicBezTo>
                  <a:lnTo>
                    <a:pt x="175365" y="1553227"/>
                  </a:lnTo>
                  <a:cubicBezTo>
                    <a:pt x="179540" y="1565753"/>
                    <a:pt x="176905" y="1583481"/>
                    <a:pt x="187891" y="1590805"/>
                  </a:cubicBezTo>
                  <a:lnTo>
                    <a:pt x="225469" y="1615857"/>
                  </a:lnTo>
                  <a:cubicBezTo>
                    <a:pt x="246699" y="1679546"/>
                    <a:pt x="268967" y="1709007"/>
                    <a:pt x="237995" y="1778696"/>
                  </a:cubicBezTo>
                  <a:cubicBezTo>
                    <a:pt x="231881" y="1792453"/>
                    <a:pt x="212943" y="1795397"/>
                    <a:pt x="200417" y="1803748"/>
                  </a:cubicBezTo>
                  <a:cubicBezTo>
                    <a:pt x="196242" y="1816274"/>
                    <a:pt x="197227" y="1831990"/>
                    <a:pt x="187891" y="1841326"/>
                  </a:cubicBezTo>
                  <a:cubicBezTo>
                    <a:pt x="171404" y="1857813"/>
                    <a:pt x="132235" y="1853852"/>
                    <a:pt x="112735" y="1853852"/>
                  </a:cubicBezTo>
                  <a:lnTo>
                    <a:pt x="112735" y="1853852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1141714" y="2306877"/>
              <a:ext cx="463705" cy="2104372"/>
            </a:xfrm>
            <a:custGeom>
              <a:avLst/>
              <a:gdLst>
                <a:gd name="connsiteX0" fmla="*/ 313393 w 463705"/>
                <a:gd name="connsiteY0" fmla="*/ 0 h 2104372"/>
                <a:gd name="connsiteX1" fmla="*/ 313393 w 463705"/>
                <a:gd name="connsiteY1" fmla="*/ 0 h 2104372"/>
                <a:gd name="connsiteX2" fmla="*/ 275815 w 463705"/>
                <a:gd name="connsiteY2" fmla="*/ 112734 h 2104372"/>
                <a:gd name="connsiteX3" fmla="*/ 213185 w 463705"/>
                <a:gd name="connsiteY3" fmla="*/ 263046 h 2104372"/>
                <a:gd name="connsiteX4" fmla="*/ 188133 w 463705"/>
                <a:gd name="connsiteY4" fmla="*/ 350728 h 2104372"/>
                <a:gd name="connsiteX5" fmla="*/ 163081 w 463705"/>
                <a:gd name="connsiteY5" fmla="*/ 375781 h 2104372"/>
                <a:gd name="connsiteX6" fmla="*/ 138028 w 463705"/>
                <a:gd name="connsiteY6" fmla="*/ 814191 h 2104372"/>
                <a:gd name="connsiteX7" fmla="*/ 125502 w 463705"/>
                <a:gd name="connsiteY7" fmla="*/ 951978 h 2104372"/>
                <a:gd name="connsiteX8" fmla="*/ 75398 w 463705"/>
                <a:gd name="connsiteY8" fmla="*/ 1077238 h 2104372"/>
                <a:gd name="connsiteX9" fmla="*/ 62872 w 463705"/>
                <a:gd name="connsiteY9" fmla="*/ 1127342 h 2104372"/>
                <a:gd name="connsiteX10" fmla="*/ 12768 w 463705"/>
                <a:gd name="connsiteY10" fmla="*/ 1202498 h 2104372"/>
                <a:gd name="connsiteX11" fmla="*/ 242 w 463705"/>
                <a:gd name="connsiteY11" fmla="*/ 1277655 h 2104372"/>
                <a:gd name="connsiteX12" fmla="*/ 25294 w 463705"/>
                <a:gd name="connsiteY12" fmla="*/ 1365337 h 2104372"/>
                <a:gd name="connsiteX13" fmla="*/ 37820 w 463705"/>
                <a:gd name="connsiteY13" fmla="*/ 1415441 h 2104372"/>
                <a:gd name="connsiteX14" fmla="*/ 75398 w 463705"/>
                <a:gd name="connsiteY14" fmla="*/ 1453019 h 2104372"/>
                <a:gd name="connsiteX15" fmla="*/ 100450 w 463705"/>
                <a:gd name="connsiteY15" fmla="*/ 1528175 h 2104372"/>
                <a:gd name="connsiteX16" fmla="*/ 150554 w 463705"/>
                <a:gd name="connsiteY16" fmla="*/ 1615857 h 2104372"/>
                <a:gd name="connsiteX17" fmla="*/ 188133 w 463705"/>
                <a:gd name="connsiteY17" fmla="*/ 1691013 h 2104372"/>
                <a:gd name="connsiteX18" fmla="*/ 225711 w 463705"/>
                <a:gd name="connsiteY18" fmla="*/ 1791222 h 2104372"/>
                <a:gd name="connsiteX19" fmla="*/ 263289 w 463705"/>
                <a:gd name="connsiteY19" fmla="*/ 1803748 h 2104372"/>
                <a:gd name="connsiteX20" fmla="*/ 325919 w 463705"/>
                <a:gd name="connsiteY20" fmla="*/ 1841326 h 2104372"/>
                <a:gd name="connsiteX21" fmla="*/ 376023 w 463705"/>
                <a:gd name="connsiteY21" fmla="*/ 1853852 h 2104372"/>
                <a:gd name="connsiteX22" fmla="*/ 413601 w 463705"/>
                <a:gd name="connsiteY22" fmla="*/ 1866378 h 2104372"/>
                <a:gd name="connsiteX23" fmla="*/ 426127 w 463705"/>
                <a:gd name="connsiteY23" fmla="*/ 1916482 h 2104372"/>
                <a:gd name="connsiteX24" fmla="*/ 451179 w 463705"/>
                <a:gd name="connsiteY24" fmla="*/ 1991638 h 2104372"/>
                <a:gd name="connsiteX25" fmla="*/ 463705 w 463705"/>
                <a:gd name="connsiteY25" fmla="*/ 2104372 h 2104372"/>
                <a:gd name="connsiteX26" fmla="*/ 463705 w 463705"/>
                <a:gd name="connsiteY26" fmla="*/ 2104372 h 21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3705" h="2104372">
                  <a:moveTo>
                    <a:pt x="313393" y="0"/>
                  </a:moveTo>
                  <a:lnTo>
                    <a:pt x="313393" y="0"/>
                  </a:lnTo>
                  <a:cubicBezTo>
                    <a:pt x="300867" y="37578"/>
                    <a:pt x="289916" y="75718"/>
                    <a:pt x="275815" y="112734"/>
                  </a:cubicBezTo>
                  <a:cubicBezTo>
                    <a:pt x="256492" y="163457"/>
                    <a:pt x="226350" y="210387"/>
                    <a:pt x="213185" y="263046"/>
                  </a:cubicBezTo>
                  <a:cubicBezTo>
                    <a:pt x="210845" y="272406"/>
                    <a:pt x="195835" y="337892"/>
                    <a:pt x="188133" y="350728"/>
                  </a:cubicBezTo>
                  <a:cubicBezTo>
                    <a:pt x="182057" y="360855"/>
                    <a:pt x="171432" y="367430"/>
                    <a:pt x="163081" y="375781"/>
                  </a:cubicBezTo>
                  <a:cubicBezTo>
                    <a:pt x="124595" y="568196"/>
                    <a:pt x="159375" y="376577"/>
                    <a:pt x="138028" y="814191"/>
                  </a:cubicBezTo>
                  <a:cubicBezTo>
                    <a:pt x="135781" y="860255"/>
                    <a:pt x="136184" y="907114"/>
                    <a:pt x="125502" y="951978"/>
                  </a:cubicBezTo>
                  <a:cubicBezTo>
                    <a:pt x="115086" y="995725"/>
                    <a:pt x="86305" y="1033611"/>
                    <a:pt x="75398" y="1077238"/>
                  </a:cubicBezTo>
                  <a:cubicBezTo>
                    <a:pt x="71223" y="1093939"/>
                    <a:pt x="70571" y="1111944"/>
                    <a:pt x="62872" y="1127342"/>
                  </a:cubicBezTo>
                  <a:cubicBezTo>
                    <a:pt x="49407" y="1154272"/>
                    <a:pt x="12768" y="1202498"/>
                    <a:pt x="12768" y="1202498"/>
                  </a:cubicBezTo>
                  <a:cubicBezTo>
                    <a:pt x="8593" y="1227550"/>
                    <a:pt x="-1706" y="1252332"/>
                    <a:pt x="242" y="1277655"/>
                  </a:cubicBezTo>
                  <a:cubicBezTo>
                    <a:pt x="2573" y="1307962"/>
                    <a:pt x="17296" y="1336011"/>
                    <a:pt x="25294" y="1365337"/>
                  </a:cubicBezTo>
                  <a:cubicBezTo>
                    <a:pt x="29824" y="1381946"/>
                    <a:pt x="29279" y="1400494"/>
                    <a:pt x="37820" y="1415441"/>
                  </a:cubicBezTo>
                  <a:cubicBezTo>
                    <a:pt x="46609" y="1430821"/>
                    <a:pt x="62872" y="1440493"/>
                    <a:pt x="75398" y="1453019"/>
                  </a:cubicBezTo>
                  <a:cubicBezTo>
                    <a:pt x="83749" y="1478071"/>
                    <a:pt x="85802" y="1506203"/>
                    <a:pt x="100450" y="1528175"/>
                  </a:cubicBezTo>
                  <a:cubicBezTo>
                    <a:pt x="125611" y="1565916"/>
                    <a:pt x="131482" y="1571357"/>
                    <a:pt x="150554" y="1615857"/>
                  </a:cubicBezTo>
                  <a:cubicBezTo>
                    <a:pt x="181670" y="1688458"/>
                    <a:pt x="139991" y="1618800"/>
                    <a:pt x="188133" y="1691013"/>
                  </a:cubicBezTo>
                  <a:cubicBezTo>
                    <a:pt x="194923" y="1724963"/>
                    <a:pt x="194993" y="1766647"/>
                    <a:pt x="225711" y="1791222"/>
                  </a:cubicBezTo>
                  <a:cubicBezTo>
                    <a:pt x="236021" y="1799470"/>
                    <a:pt x="251479" y="1797843"/>
                    <a:pt x="263289" y="1803748"/>
                  </a:cubicBezTo>
                  <a:cubicBezTo>
                    <a:pt x="285065" y="1814636"/>
                    <a:pt x="303671" y="1831438"/>
                    <a:pt x="325919" y="1841326"/>
                  </a:cubicBezTo>
                  <a:cubicBezTo>
                    <a:pt x="341651" y="1848318"/>
                    <a:pt x="359470" y="1849123"/>
                    <a:pt x="376023" y="1853852"/>
                  </a:cubicBezTo>
                  <a:cubicBezTo>
                    <a:pt x="388719" y="1857479"/>
                    <a:pt x="401075" y="1862203"/>
                    <a:pt x="413601" y="1866378"/>
                  </a:cubicBezTo>
                  <a:cubicBezTo>
                    <a:pt x="417776" y="1883079"/>
                    <a:pt x="421180" y="1899993"/>
                    <a:pt x="426127" y="1916482"/>
                  </a:cubicBezTo>
                  <a:cubicBezTo>
                    <a:pt x="433715" y="1941775"/>
                    <a:pt x="451179" y="1991638"/>
                    <a:pt x="451179" y="1991638"/>
                  </a:cubicBezTo>
                  <a:lnTo>
                    <a:pt x="463705" y="2104372"/>
                  </a:lnTo>
                  <a:lnTo>
                    <a:pt x="463705" y="2104372"/>
                  </a:ln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778752" y="2438400"/>
              <a:ext cx="205515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Freeform 148"/>
            <p:cNvSpPr/>
            <p:nvPr/>
          </p:nvSpPr>
          <p:spPr>
            <a:xfrm rot="2901272">
              <a:off x="1562169" y="2854293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Freeform 149"/>
            <p:cNvSpPr/>
            <p:nvPr/>
          </p:nvSpPr>
          <p:spPr>
            <a:xfrm rot="7600552">
              <a:off x="1072243" y="2946068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246454" y="2651998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Freeform 151"/>
            <p:cNvSpPr/>
            <p:nvPr/>
          </p:nvSpPr>
          <p:spPr>
            <a:xfrm rot="2901272">
              <a:off x="1735689" y="4122314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Freeform 152"/>
            <p:cNvSpPr/>
            <p:nvPr/>
          </p:nvSpPr>
          <p:spPr>
            <a:xfrm rot="5645336">
              <a:off x="1398878" y="2438267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Freeform 153"/>
            <p:cNvSpPr/>
            <p:nvPr/>
          </p:nvSpPr>
          <p:spPr>
            <a:xfrm rot="5645336">
              <a:off x="1613261" y="3649147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Freeform 154"/>
            <p:cNvSpPr/>
            <p:nvPr/>
          </p:nvSpPr>
          <p:spPr>
            <a:xfrm rot="2901272">
              <a:off x="1722002" y="3290827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583583" y="3185092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1449903" y="2737126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1130468" y="3297334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263507" y="2347160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009953" y="3619500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444026" y="4382212"/>
              <a:ext cx="182106" cy="231244"/>
            </a:xfrm>
            <a:custGeom>
              <a:avLst/>
              <a:gdLst>
                <a:gd name="connsiteX0" fmla="*/ 177344 w 182106"/>
                <a:gd name="connsiteY0" fmla="*/ 0 h 231244"/>
                <a:gd name="connsiteX1" fmla="*/ 177344 w 182106"/>
                <a:gd name="connsiteY1" fmla="*/ 0 h 231244"/>
                <a:gd name="connsiteX2" fmla="*/ 139244 w 182106"/>
                <a:gd name="connsiteY2" fmla="*/ 14288 h 231244"/>
                <a:gd name="connsiteX3" fmla="*/ 129719 w 182106"/>
                <a:gd name="connsiteY3" fmla="*/ 33338 h 231244"/>
                <a:gd name="connsiteX4" fmla="*/ 105906 w 182106"/>
                <a:gd name="connsiteY4" fmla="*/ 42863 h 231244"/>
                <a:gd name="connsiteX5" fmla="*/ 77331 w 182106"/>
                <a:gd name="connsiteY5" fmla="*/ 61913 h 231244"/>
                <a:gd name="connsiteX6" fmla="*/ 63044 w 182106"/>
                <a:gd name="connsiteY6" fmla="*/ 71438 h 231244"/>
                <a:gd name="connsiteX7" fmla="*/ 39231 w 182106"/>
                <a:gd name="connsiteY7" fmla="*/ 100013 h 231244"/>
                <a:gd name="connsiteX8" fmla="*/ 34469 w 182106"/>
                <a:gd name="connsiteY8" fmla="*/ 114300 h 231244"/>
                <a:gd name="connsiteX9" fmla="*/ 24944 w 182106"/>
                <a:gd name="connsiteY9" fmla="*/ 128588 h 231244"/>
                <a:gd name="connsiteX10" fmla="*/ 15419 w 182106"/>
                <a:gd name="connsiteY10" fmla="*/ 147638 h 231244"/>
                <a:gd name="connsiteX11" fmla="*/ 10656 w 182106"/>
                <a:gd name="connsiteY11" fmla="*/ 161925 h 231244"/>
                <a:gd name="connsiteX12" fmla="*/ 1131 w 182106"/>
                <a:gd name="connsiteY12" fmla="*/ 176213 h 231244"/>
                <a:gd name="connsiteX13" fmla="*/ 5894 w 182106"/>
                <a:gd name="connsiteY13" fmla="*/ 228600 h 231244"/>
                <a:gd name="connsiteX14" fmla="*/ 34469 w 182106"/>
                <a:gd name="connsiteY14" fmla="*/ 219075 h 231244"/>
                <a:gd name="connsiteX15" fmla="*/ 48756 w 182106"/>
                <a:gd name="connsiteY15" fmla="*/ 209550 h 231244"/>
                <a:gd name="connsiteX16" fmla="*/ 63044 w 182106"/>
                <a:gd name="connsiteY16" fmla="*/ 204788 h 231244"/>
                <a:gd name="connsiteX17" fmla="*/ 82094 w 182106"/>
                <a:gd name="connsiteY17" fmla="*/ 195263 h 231244"/>
                <a:gd name="connsiteX18" fmla="*/ 86856 w 182106"/>
                <a:gd name="connsiteY18" fmla="*/ 180975 h 231244"/>
                <a:gd name="connsiteX19" fmla="*/ 101144 w 182106"/>
                <a:gd name="connsiteY19" fmla="*/ 171450 h 231244"/>
                <a:gd name="connsiteX20" fmla="*/ 134481 w 182106"/>
                <a:gd name="connsiteY20" fmla="*/ 152400 h 231244"/>
                <a:gd name="connsiteX21" fmla="*/ 139244 w 182106"/>
                <a:gd name="connsiteY21" fmla="*/ 138113 h 231244"/>
                <a:gd name="connsiteX22" fmla="*/ 172581 w 182106"/>
                <a:gd name="connsiteY22" fmla="*/ 100013 h 231244"/>
                <a:gd name="connsiteX23" fmla="*/ 182106 w 182106"/>
                <a:gd name="connsiteY23" fmla="*/ 66675 h 231244"/>
                <a:gd name="connsiteX24" fmla="*/ 177344 w 182106"/>
                <a:gd name="connsiteY24" fmla="*/ 0 h 2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106" h="231244">
                  <a:moveTo>
                    <a:pt x="177344" y="0"/>
                  </a:moveTo>
                  <a:lnTo>
                    <a:pt x="177344" y="0"/>
                  </a:lnTo>
                  <a:cubicBezTo>
                    <a:pt x="164644" y="4763"/>
                    <a:pt x="150356" y="6510"/>
                    <a:pt x="139244" y="14288"/>
                  </a:cubicBezTo>
                  <a:cubicBezTo>
                    <a:pt x="133428" y="18359"/>
                    <a:pt x="135109" y="28718"/>
                    <a:pt x="129719" y="33338"/>
                  </a:cubicBezTo>
                  <a:cubicBezTo>
                    <a:pt x="123228" y="38902"/>
                    <a:pt x="113411" y="38769"/>
                    <a:pt x="105906" y="42863"/>
                  </a:cubicBezTo>
                  <a:cubicBezTo>
                    <a:pt x="95856" y="48345"/>
                    <a:pt x="86856" y="55563"/>
                    <a:pt x="77331" y="61913"/>
                  </a:cubicBezTo>
                  <a:lnTo>
                    <a:pt x="63044" y="71438"/>
                  </a:lnTo>
                  <a:cubicBezTo>
                    <a:pt x="52123" y="104197"/>
                    <a:pt x="68065" y="65412"/>
                    <a:pt x="39231" y="100013"/>
                  </a:cubicBezTo>
                  <a:cubicBezTo>
                    <a:pt x="36017" y="103869"/>
                    <a:pt x="36714" y="109810"/>
                    <a:pt x="34469" y="114300"/>
                  </a:cubicBezTo>
                  <a:cubicBezTo>
                    <a:pt x="31909" y="119420"/>
                    <a:pt x="27784" y="123618"/>
                    <a:pt x="24944" y="128588"/>
                  </a:cubicBezTo>
                  <a:cubicBezTo>
                    <a:pt x="21422" y="134752"/>
                    <a:pt x="18216" y="141113"/>
                    <a:pt x="15419" y="147638"/>
                  </a:cubicBezTo>
                  <a:cubicBezTo>
                    <a:pt x="13441" y="152252"/>
                    <a:pt x="12901" y="157435"/>
                    <a:pt x="10656" y="161925"/>
                  </a:cubicBezTo>
                  <a:cubicBezTo>
                    <a:pt x="8096" y="167045"/>
                    <a:pt x="4306" y="171450"/>
                    <a:pt x="1131" y="176213"/>
                  </a:cubicBezTo>
                  <a:cubicBezTo>
                    <a:pt x="2719" y="193675"/>
                    <a:pt x="-4871" y="214759"/>
                    <a:pt x="5894" y="228600"/>
                  </a:cubicBezTo>
                  <a:cubicBezTo>
                    <a:pt x="12058" y="236525"/>
                    <a:pt x="26115" y="224644"/>
                    <a:pt x="34469" y="219075"/>
                  </a:cubicBezTo>
                  <a:cubicBezTo>
                    <a:pt x="39231" y="215900"/>
                    <a:pt x="43637" y="212110"/>
                    <a:pt x="48756" y="209550"/>
                  </a:cubicBezTo>
                  <a:cubicBezTo>
                    <a:pt x="53246" y="207305"/>
                    <a:pt x="58430" y="206765"/>
                    <a:pt x="63044" y="204788"/>
                  </a:cubicBezTo>
                  <a:cubicBezTo>
                    <a:pt x="69570" y="201991"/>
                    <a:pt x="75744" y="198438"/>
                    <a:pt x="82094" y="195263"/>
                  </a:cubicBezTo>
                  <a:cubicBezTo>
                    <a:pt x="83681" y="190500"/>
                    <a:pt x="83720" y="184895"/>
                    <a:pt x="86856" y="180975"/>
                  </a:cubicBezTo>
                  <a:cubicBezTo>
                    <a:pt x="90432" y="176505"/>
                    <a:pt x="96174" y="174290"/>
                    <a:pt x="101144" y="171450"/>
                  </a:cubicBezTo>
                  <a:cubicBezTo>
                    <a:pt x="143432" y="147286"/>
                    <a:pt x="99679" y="175602"/>
                    <a:pt x="134481" y="152400"/>
                  </a:cubicBezTo>
                  <a:cubicBezTo>
                    <a:pt x="136069" y="147638"/>
                    <a:pt x="136108" y="142033"/>
                    <a:pt x="139244" y="138113"/>
                  </a:cubicBezTo>
                  <a:cubicBezTo>
                    <a:pt x="161469" y="110332"/>
                    <a:pt x="153530" y="157162"/>
                    <a:pt x="172581" y="100013"/>
                  </a:cubicBezTo>
                  <a:cubicBezTo>
                    <a:pt x="175245" y="92022"/>
                    <a:pt x="181562" y="74290"/>
                    <a:pt x="182106" y="66675"/>
                  </a:cubicBezTo>
                  <a:lnTo>
                    <a:pt x="1773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Freeform 161"/>
            <p:cNvSpPr/>
            <p:nvPr/>
          </p:nvSpPr>
          <p:spPr>
            <a:xfrm rot="3935603">
              <a:off x="1423672" y="3948995"/>
              <a:ext cx="211035" cy="244866"/>
            </a:xfrm>
            <a:custGeom>
              <a:avLst/>
              <a:gdLst>
                <a:gd name="connsiteX0" fmla="*/ 53709 w 211035"/>
                <a:gd name="connsiteY0" fmla="*/ 5477 h 244866"/>
                <a:gd name="connsiteX1" fmla="*/ 53709 w 211035"/>
                <a:gd name="connsiteY1" fmla="*/ 5477 h 244866"/>
                <a:gd name="connsiteX2" fmla="*/ 168009 w 211035"/>
                <a:gd name="connsiteY2" fmla="*/ 5477 h 244866"/>
                <a:gd name="connsiteX3" fmla="*/ 201346 w 211035"/>
                <a:gd name="connsiteY3" fmla="*/ 24527 h 244866"/>
                <a:gd name="connsiteX4" fmla="*/ 210871 w 211035"/>
                <a:gd name="connsiteY4" fmla="*/ 38815 h 244866"/>
                <a:gd name="connsiteX5" fmla="*/ 196584 w 211035"/>
                <a:gd name="connsiteY5" fmla="*/ 43577 h 244866"/>
                <a:gd name="connsiteX6" fmla="*/ 163246 w 211035"/>
                <a:gd name="connsiteY6" fmla="*/ 48340 h 244866"/>
                <a:gd name="connsiteX7" fmla="*/ 129909 w 211035"/>
                <a:gd name="connsiteY7" fmla="*/ 67390 h 244866"/>
                <a:gd name="connsiteX8" fmla="*/ 139434 w 211035"/>
                <a:gd name="connsiteY8" fmla="*/ 100727 h 244866"/>
                <a:gd name="connsiteX9" fmla="*/ 153721 w 211035"/>
                <a:gd name="connsiteY9" fmla="*/ 105490 h 244866"/>
                <a:gd name="connsiteX10" fmla="*/ 172771 w 211035"/>
                <a:gd name="connsiteY10" fmla="*/ 134065 h 244866"/>
                <a:gd name="connsiteX11" fmla="*/ 201346 w 211035"/>
                <a:gd name="connsiteY11" fmla="*/ 143590 h 244866"/>
                <a:gd name="connsiteX12" fmla="*/ 201346 w 211035"/>
                <a:gd name="connsiteY12" fmla="*/ 172165 h 244866"/>
                <a:gd name="connsiteX13" fmla="*/ 134671 w 211035"/>
                <a:gd name="connsiteY13" fmla="*/ 162640 h 244866"/>
                <a:gd name="connsiteX14" fmla="*/ 106096 w 211035"/>
                <a:gd name="connsiteY14" fmla="*/ 153115 h 244866"/>
                <a:gd name="connsiteX15" fmla="*/ 101334 w 211035"/>
                <a:gd name="connsiteY15" fmla="*/ 172165 h 244866"/>
                <a:gd name="connsiteX16" fmla="*/ 110859 w 211035"/>
                <a:gd name="connsiteY16" fmla="*/ 195977 h 244866"/>
                <a:gd name="connsiteX17" fmla="*/ 115621 w 211035"/>
                <a:gd name="connsiteY17" fmla="*/ 215027 h 244866"/>
                <a:gd name="connsiteX18" fmla="*/ 120384 w 211035"/>
                <a:gd name="connsiteY18" fmla="*/ 229315 h 244866"/>
                <a:gd name="connsiteX19" fmla="*/ 129909 w 211035"/>
                <a:gd name="connsiteY19" fmla="*/ 243602 h 244866"/>
                <a:gd name="connsiteX20" fmla="*/ 96571 w 211035"/>
                <a:gd name="connsiteY20" fmla="*/ 238840 h 244866"/>
                <a:gd name="connsiteX21" fmla="*/ 67996 w 211035"/>
                <a:gd name="connsiteY21" fmla="*/ 219790 h 244866"/>
                <a:gd name="connsiteX22" fmla="*/ 63234 w 211035"/>
                <a:gd name="connsiteY22" fmla="*/ 205502 h 244866"/>
                <a:gd name="connsiteX23" fmla="*/ 44184 w 211035"/>
                <a:gd name="connsiteY23" fmla="*/ 176927 h 244866"/>
                <a:gd name="connsiteX24" fmla="*/ 39421 w 211035"/>
                <a:gd name="connsiteY24" fmla="*/ 162640 h 244866"/>
                <a:gd name="connsiteX25" fmla="*/ 25134 w 211035"/>
                <a:gd name="connsiteY25" fmla="*/ 153115 h 244866"/>
                <a:gd name="connsiteX26" fmla="*/ 6084 w 211035"/>
                <a:gd name="connsiteY26" fmla="*/ 110252 h 244866"/>
                <a:gd name="connsiteX27" fmla="*/ 6084 w 211035"/>
                <a:gd name="connsiteY27" fmla="*/ 38815 h 244866"/>
                <a:gd name="connsiteX28" fmla="*/ 15609 w 211035"/>
                <a:gd name="connsiteY28" fmla="*/ 10240 h 244866"/>
                <a:gd name="connsiteX29" fmla="*/ 53709 w 211035"/>
                <a:gd name="connsiteY29" fmla="*/ 5477 h 2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1035" h="244866">
                  <a:moveTo>
                    <a:pt x="53709" y="5477"/>
                  </a:moveTo>
                  <a:lnTo>
                    <a:pt x="53709" y="5477"/>
                  </a:lnTo>
                  <a:cubicBezTo>
                    <a:pt x="102766" y="27"/>
                    <a:pt x="111321" y="-3473"/>
                    <a:pt x="168009" y="5477"/>
                  </a:cubicBezTo>
                  <a:cubicBezTo>
                    <a:pt x="175927" y="6727"/>
                    <a:pt x="194254" y="19799"/>
                    <a:pt x="201346" y="24527"/>
                  </a:cubicBezTo>
                  <a:cubicBezTo>
                    <a:pt x="204521" y="29290"/>
                    <a:pt x="212259" y="33262"/>
                    <a:pt x="210871" y="38815"/>
                  </a:cubicBezTo>
                  <a:cubicBezTo>
                    <a:pt x="209654" y="43685"/>
                    <a:pt x="201506" y="42593"/>
                    <a:pt x="196584" y="43577"/>
                  </a:cubicBezTo>
                  <a:cubicBezTo>
                    <a:pt x="185576" y="45779"/>
                    <a:pt x="174359" y="46752"/>
                    <a:pt x="163246" y="48340"/>
                  </a:cubicBezTo>
                  <a:cubicBezTo>
                    <a:pt x="162455" y="48736"/>
                    <a:pt x="131255" y="63351"/>
                    <a:pt x="129909" y="67390"/>
                  </a:cubicBezTo>
                  <a:cubicBezTo>
                    <a:pt x="129878" y="67484"/>
                    <a:pt x="137211" y="98504"/>
                    <a:pt x="139434" y="100727"/>
                  </a:cubicBezTo>
                  <a:cubicBezTo>
                    <a:pt x="142984" y="104277"/>
                    <a:pt x="148959" y="103902"/>
                    <a:pt x="153721" y="105490"/>
                  </a:cubicBezTo>
                  <a:cubicBezTo>
                    <a:pt x="160071" y="115015"/>
                    <a:pt x="161911" y="130445"/>
                    <a:pt x="172771" y="134065"/>
                  </a:cubicBezTo>
                  <a:lnTo>
                    <a:pt x="201346" y="143590"/>
                  </a:lnTo>
                  <a:cubicBezTo>
                    <a:pt x="202140" y="145972"/>
                    <a:pt x="213254" y="169783"/>
                    <a:pt x="201346" y="172165"/>
                  </a:cubicBezTo>
                  <a:cubicBezTo>
                    <a:pt x="194303" y="173574"/>
                    <a:pt x="147880" y="166242"/>
                    <a:pt x="134671" y="162640"/>
                  </a:cubicBezTo>
                  <a:cubicBezTo>
                    <a:pt x="124985" y="159998"/>
                    <a:pt x="106096" y="153115"/>
                    <a:pt x="106096" y="153115"/>
                  </a:cubicBezTo>
                  <a:cubicBezTo>
                    <a:pt x="104509" y="159465"/>
                    <a:pt x="100611" y="165660"/>
                    <a:pt x="101334" y="172165"/>
                  </a:cubicBezTo>
                  <a:cubicBezTo>
                    <a:pt x="102278" y="180661"/>
                    <a:pt x="108156" y="187867"/>
                    <a:pt x="110859" y="195977"/>
                  </a:cubicBezTo>
                  <a:cubicBezTo>
                    <a:pt x="112929" y="202187"/>
                    <a:pt x="113823" y="208733"/>
                    <a:pt x="115621" y="215027"/>
                  </a:cubicBezTo>
                  <a:cubicBezTo>
                    <a:pt x="117000" y="219854"/>
                    <a:pt x="118139" y="224825"/>
                    <a:pt x="120384" y="229315"/>
                  </a:cubicBezTo>
                  <a:cubicBezTo>
                    <a:pt x="122944" y="234434"/>
                    <a:pt x="135223" y="241476"/>
                    <a:pt x="129909" y="243602"/>
                  </a:cubicBezTo>
                  <a:cubicBezTo>
                    <a:pt x="119486" y="247771"/>
                    <a:pt x="107684" y="240427"/>
                    <a:pt x="96571" y="238840"/>
                  </a:cubicBezTo>
                  <a:cubicBezTo>
                    <a:pt x="87046" y="232490"/>
                    <a:pt x="71616" y="230650"/>
                    <a:pt x="67996" y="219790"/>
                  </a:cubicBezTo>
                  <a:cubicBezTo>
                    <a:pt x="66409" y="215027"/>
                    <a:pt x="65672" y="209890"/>
                    <a:pt x="63234" y="205502"/>
                  </a:cubicBezTo>
                  <a:cubicBezTo>
                    <a:pt x="57675" y="195495"/>
                    <a:pt x="47805" y="187787"/>
                    <a:pt x="44184" y="176927"/>
                  </a:cubicBezTo>
                  <a:cubicBezTo>
                    <a:pt x="42596" y="172165"/>
                    <a:pt x="42557" y="166560"/>
                    <a:pt x="39421" y="162640"/>
                  </a:cubicBezTo>
                  <a:cubicBezTo>
                    <a:pt x="35845" y="158171"/>
                    <a:pt x="29896" y="156290"/>
                    <a:pt x="25134" y="153115"/>
                  </a:cubicBezTo>
                  <a:cubicBezTo>
                    <a:pt x="13799" y="119110"/>
                    <a:pt x="21178" y="132894"/>
                    <a:pt x="6084" y="110252"/>
                  </a:cubicBezTo>
                  <a:cubicBezTo>
                    <a:pt x="-1829" y="78602"/>
                    <a:pt x="-2226" y="85904"/>
                    <a:pt x="6084" y="38815"/>
                  </a:cubicBezTo>
                  <a:cubicBezTo>
                    <a:pt x="7829" y="28928"/>
                    <a:pt x="7255" y="15809"/>
                    <a:pt x="15609" y="10240"/>
                  </a:cubicBezTo>
                  <a:cubicBezTo>
                    <a:pt x="31764" y="-530"/>
                    <a:pt x="47359" y="6271"/>
                    <a:pt x="53709" y="54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Freeform 162"/>
            <p:cNvSpPr/>
            <p:nvPr/>
          </p:nvSpPr>
          <p:spPr>
            <a:xfrm rot="2901272">
              <a:off x="1398833" y="3958722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Freeform 163"/>
            <p:cNvSpPr/>
            <p:nvPr/>
          </p:nvSpPr>
          <p:spPr>
            <a:xfrm rot="5562193">
              <a:off x="1204567" y="3640484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Freeform 164"/>
            <p:cNvSpPr/>
            <p:nvPr/>
          </p:nvSpPr>
          <p:spPr>
            <a:xfrm rot="5562193">
              <a:off x="1390947" y="3354906"/>
              <a:ext cx="225468" cy="302371"/>
            </a:xfrm>
            <a:custGeom>
              <a:avLst/>
              <a:gdLst>
                <a:gd name="connsiteX0" fmla="*/ 0 w 225468"/>
                <a:gd name="connsiteY0" fmla="*/ 87682 h 302371"/>
                <a:gd name="connsiteX1" fmla="*/ 0 w 225468"/>
                <a:gd name="connsiteY1" fmla="*/ 87682 h 302371"/>
                <a:gd name="connsiteX2" fmla="*/ 112734 w 225468"/>
                <a:gd name="connsiteY2" fmla="*/ 75156 h 302371"/>
                <a:gd name="connsiteX3" fmla="*/ 150312 w 225468"/>
                <a:gd name="connsiteY3" fmla="*/ 37578 h 302371"/>
                <a:gd name="connsiteX4" fmla="*/ 225468 w 225468"/>
                <a:gd name="connsiteY4" fmla="*/ 0 h 302371"/>
                <a:gd name="connsiteX5" fmla="*/ 212942 w 225468"/>
                <a:gd name="connsiteY5" fmla="*/ 75156 h 302371"/>
                <a:gd name="connsiteX6" fmla="*/ 225468 w 225468"/>
                <a:gd name="connsiteY6" fmla="*/ 112734 h 302371"/>
                <a:gd name="connsiteX7" fmla="*/ 212942 w 225468"/>
                <a:gd name="connsiteY7" fmla="*/ 162838 h 302371"/>
                <a:gd name="connsiteX8" fmla="*/ 137786 w 225468"/>
                <a:gd name="connsiteY8" fmla="*/ 187890 h 302371"/>
                <a:gd name="connsiteX9" fmla="*/ 125260 w 225468"/>
                <a:gd name="connsiteY9" fmla="*/ 225469 h 302371"/>
                <a:gd name="connsiteX10" fmla="*/ 187890 w 225468"/>
                <a:gd name="connsiteY10" fmla="*/ 275573 h 302371"/>
                <a:gd name="connsiteX11" fmla="*/ 112734 w 225468"/>
                <a:gd name="connsiteY11" fmla="*/ 288099 h 302371"/>
                <a:gd name="connsiteX12" fmla="*/ 100208 w 225468"/>
                <a:gd name="connsiteY12" fmla="*/ 250521 h 302371"/>
                <a:gd name="connsiteX13" fmla="*/ 62630 w 225468"/>
                <a:gd name="connsiteY13" fmla="*/ 225469 h 302371"/>
                <a:gd name="connsiteX14" fmla="*/ 37578 w 225468"/>
                <a:gd name="connsiteY14" fmla="*/ 200416 h 302371"/>
                <a:gd name="connsiteX15" fmla="*/ 12526 w 225468"/>
                <a:gd name="connsiteY15" fmla="*/ 112734 h 302371"/>
                <a:gd name="connsiteX16" fmla="*/ 0 w 225468"/>
                <a:gd name="connsiteY16" fmla="*/ 87682 h 30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8" h="302371">
                  <a:moveTo>
                    <a:pt x="0" y="87682"/>
                  </a:moveTo>
                  <a:lnTo>
                    <a:pt x="0" y="87682"/>
                  </a:lnTo>
                  <a:cubicBezTo>
                    <a:pt x="37578" y="83507"/>
                    <a:pt x="76865" y="87112"/>
                    <a:pt x="112734" y="75156"/>
                  </a:cubicBezTo>
                  <a:cubicBezTo>
                    <a:pt x="129539" y="69554"/>
                    <a:pt x="136703" y="48919"/>
                    <a:pt x="150312" y="37578"/>
                  </a:cubicBezTo>
                  <a:cubicBezTo>
                    <a:pt x="182688" y="10598"/>
                    <a:pt x="187806" y="12554"/>
                    <a:pt x="225468" y="0"/>
                  </a:cubicBezTo>
                  <a:cubicBezTo>
                    <a:pt x="221293" y="25052"/>
                    <a:pt x="224300" y="52440"/>
                    <a:pt x="212942" y="75156"/>
                  </a:cubicBezTo>
                  <a:cubicBezTo>
                    <a:pt x="191797" y="117447"/>
                    <a:pt x="125587" y="87764"/>
                    <a:pt x="225468" y="112734"/>
                  </a:cubicBezTo>
                  <a:cubicBezTo>
                    <a:pt x="221293" y="129435"/>
                    <a:pt x="226013" y="151634"/>
                    <a:pt x="212942" y="162838"/>
                  </a:cubicBezTo>
                  <a:cubicBezTo>
                    <a:pt x="192892" y="180024"/>
                    <a:pt x="137786" y="187890"/>
                    <a:pt x="137786" y="187890"/>
                  </a:cubicBezTo>
                  <a:cubicBezTo>
                    <a:pt x="133611" y="200416"/>
                    <a:pt x="123089" y="212445"/>
                    <a:pt x="125260" y="225469"/>
                  </a:cubicBezTo>
                  <a:cubicBezTo>
                    <a:pt x="131926" y="265463"/>
                    <a:pt x="158580" y="265803"/>
                    <a:pt x="187890" y="275573"/>
                  </a:cubicBezTo>
                  <a:cubicBezTo>
                    <a:pt x="162978" y="292181"/>
                    <a:pt x="143850" y="319215"/>
                    <a:pt x="112734" y="288099"/>
                  </a:cubicBezTo>
                  <a:cubicBezTo>
                    <a:pt x="103398" y="278763"/>
                    <a:pt x="108456" y="260831"/>
                    <a:pt x="100208" y="250521"/>
                  </a:cubicBezTo>
                  <a:cubicBezTo>
                    <a:pt x="90804" y="238766"/>
                    <a:pt x="74385" y="234874"/>
                    <a:pt x="62630" y="225469"/>
                  </a:cubicBezTo>
                  <a:cubicBezTo>
                    <a:pt x="53408" y="218091"/>
                    <a:pt x="45929" y="208767"/>
                    <a:pt x="37578" y="200416"/>
                  </a:cubicBezTo>
                  <a:cubicBezTo>
                    <a:pt x="29660" y="168743"/>
                    <a:pt x="24506" y="142684"/>
                    <a:pt x="12526" y="112734"/>
                  </a:cubicBezTo>
                  <a:cubicBezTo>
                    <a:pt x="9059" y="104065"/>
                    <a:pt x="2088" y="91857"/>
                    <a:pt x="0" y="87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6" name="Freeform 115"/>
          <p:cNvSpPr/>
          <p:nvPr/>
        </p:nvSpPr>
        <p:spPr>
          <a:xfrm>
            <a:off x="3219189" y="2322295"/>
            <a:ext cx="4435362" cy="2600434"/>
          </a:xfrm>
          <a:custGeom>
            <a:avLst/>
            <a:gdLst>
              <a:gd name="connsiteX0" fmla="*/ 2054269 w 4435362"/>
              <a:gd name="connsiteY0" fmla="*/ 32598 h 2600434"/>
              <a:gd name="connsiteX1" fmla="*/ 2054269 w 4435362"/>
              <a:gd name="connsiteY1" fmla="*/ 32598 h 2600434"/>
              <a:gd name="connsiteX2" fmla="*/ 1164921 w 4435362"/>
              <a:gd name="connsiteY2" fmla="*/ 32598 h 2600434"/>
              <a:gd name="connsiteX3" fmla="*/ 1077238 w 4435362"/>
              <a:gd name="connsiteY3" fmla="*/ 45124 h 2600434"/>
              <a:gd name="connsiteX4" fmla="*/ 964504 w 4435362"/>
              <a:gd name="connsiteY4" fmla="*/ 70176 h 2600434"/>
              <a:gd name="connsiteX5" fmla="*/ 926926 w 4435362"/>
              <a:gd name="connsiteY5" fmla="*/ 107754 h 2600434"/>
              <a:gd name="connsiteX6" fmla="*/ 876822 w 4435362"/>
              <a:gd name="connsiteY6" fmla="*/ 132806 h 2600434"/>
              <a:gd name="connsiteX7" fmla="*/ 814192 w 4435362"/>
              <a:gd name="connsiteY7" fmla="*/ 182910 h 2600434"/>
              <a:gd name="connsiteX8" fmla="*/ 776614 w 4435362"/>
              <a:gd name="connsiteY8" fmla="*/ 245541 h 2600434"/>
              <a:gd name="connsiteX9" fmla="*/ 739036 w 4435362"/>
              <a:gd name="connsiteY9" fmla="*/ 283119 h 2600434"/>
              <a:gd name="connsiteX10" fmla="*/ 713984 w 4435362"/>
              <a:gd name="connsiteY10" fmla="*/ 345749 h 2600434"/>
              <a:gd name="connsiteX11" fmla="*/ 676406 w 4435362"/>
              <a:gd name="connsiteY11" fmla="*/ 383327 h 2600434"/>
              <a:gd name="connsiteX12" fmla="*/ 651353 w 4435362"/>
              <a:gd name="connsiteY12" fmla="*/ 420905 h 2600434"/>
              <a:gd name="connsiteX13" fmla="*/ 651353 w 4435362"/>
              <a:gd name="connsiteY13" fmla="*/ 734056 h 2600434"/>
              <a:gd name="connsiteX14" fmla="*/ 663879 w 4435362"/>
              <a:gd name="connsiteY14" fmla="*/ 771634 h 2600434"/>
              <a:gd name="connsiteX15" fmla="*/ 713984 w 4435362"/>
              <a:gd name="connsiteY15" fmla="*/ 859316 h 2600434"/>
              <a:gd name="connsiteX16" fmla="*/ 751562 w 4435362"/>
              <a:gd name="connsiteY16" fmla="*/ 896894 h 2600434"/>
              <a:gd name="connsiteX17" fmla="*/ 801666 w 4435362"/>
              <a:gd name="connsiteY17" fmla="*/ 972050 h 2600434"/>
              <a:gd name="connsiteX18" fmla="*/ 864296 w 4435362"/>
              <a:gd name="connsiteY18" fmla="*/ 1059732 h 2600434"/>
              <a:gd name="connsiteX19" fmla="*/ 876822 w 4435362"/>
              <a:gd name="connsiteY19" fmla="*/ 1097310 h 2600434"/>
              <a:gd name="connsiteX20" fmla="*/ 864296 w 4435362"/>
              <a:gd name="connsiteY20" fmla="*/ 1184993 h 2600434"/>
              <a:gd name="connsiteX21" fmla="*/ 764088 w 4435362"/>
              <a:gd name="connsiteY21" fmla="*/ 1260149 h 2600434"/>
              <a:gd name="connsiteX22" fmla="*/ 726510 w 4435362"/>
              <a:gd name="connsiteY22" fmla="*/ 1272675 h 2600434"/>
              <a:gd name="connsiteX23" fmla="*/ 688932 w 4435362"/>
              <a:gd name="connsiteY23" fmla="*/ 1297727 h 2600434"/>
              <a:gd name="connsiteX24" fmla="*/ 651353 w 4435362"/>
              <a:gd name="connsiteY24" fmla="*/ 1310253 h 2600434"/>
              <a:gd name="connsiteX25" fmla="*/ 588723 w 4435362"/>
              <a:gd name="connsiteY25" fmla="*/ 1347831 h 2600434"/>
              <a:gd name="connsiteX26" fmla="*/ 538619 w 4435362"/>
              <a:gd name="connsiteY26" fmla="*/ 1360357 h 2600434"/>
              <a:gd name="connsiteX27" fmla="*/ 501041 w 4435362"/>
              <a:gd name="connsiteY27" fmla="*/ 1372883 h 2600434"/>
              <a:gd name="connsiteX28" fmla="*/ 425885 w 4435362"/>
              <a:gd name="connsiteY28" fmla="*/ 1422987 h 2600434"/>
              <a:gd name="connsiteX29" fmla="*/ 388307 w 4435362"/>
              <a:gd name="connsiteY29" fmla="*/ 1448039 h 2600434"/>
              <a:gd name="connsiteX30" fmla="*/ 300625 w 4435362"/>
              <a:gd name="connsiteY30" fmla="*/ 1485617 h 2600434"/>
              <a:gd name="connsiteX31" fmla="*/ 225469 w 4435362"/>
              <a:gd name="connsiteY31" fmla="*/ 1560773 h 2600434"/>
              <a:gd name="connsiteX32" fmla="*/ 187890 w 4435362"/>
              <a:gd name="connsiteY32" fmla="*/ 1598352 h 2600434"/>
              <a:gd name="connsiteX33" fmla="*/ 162838 w 4435362"/>
              <a:gd name="connsiteY33" fmla="*/ 1635930 h 2600434"/>
              <a:gd name="connsiteX34" fmla="*/ 87682 w 4435362"/>
              <a:gd name="connsiteY34" fmla="*/ 1698560 h 2600434"/>
              <a:gd name="connsiteX35" fmla="*/ 62630 w 4435362"/>
              <a:gd name="connsiteY35" fmla="*/ 1748664 h 2600434"/>
              <a:gd name="connsiteX36" fmla="*/ 0 w 4435362"/>
              <a:gd name="connsiteY36" fmla="*/ 1861398 h 2600434"/>
              <a:gd name="connsiteX37" fmla="*/ 12526 w 4435362"/>
              <a:gd name="connsiteY37" fmla="*/ 1911502 h 2600434"/>
              <a:gd name="connsiteX38" fmla="*/ 50104 w 4435362"/>
              <a:gd name="connsiteY38" fmla="*/ 1936554 h 2600434"/>
              <a:gd name="connsiteX39" fmla="*/ 87682 w 4435362"/>
              <a:gd name="connsiteY39" fmla="*/ 1974132 h 2600434"/>
              <a:gd name="connsiteX40" fmla="*/ 150312 w 4435362"/>
              <a:gd name="connsiteY40" fmla="*/ 2036763 h 2600434"/>
              <a:gd name="connsiteX41" fmla="*/ 200416 w 4435362"/>
              <a:gd name="connsiteY41" fmla="*/ 2099393 h 2600434"/>
              <a:gd name="connsiteX42" fmla="*/ 237995 w 4435362"/>
              <a:gd name="connsiteY42" fmla="*/ 2124445 h 2600434"/>
              <a:gd name="connsiteX43" fmla="*/ 300625 w 4435362"/>
              <a:gd name="connsiteY43" fmla="*/ 2174549 h 2600434"/>
              <a:gd name="connsiteX44" fmla="*/ 338203 w 4435362"/>
              <a:gd name="connsiteY44" fmla="*/ 2187075 h 2600434"/>
              <a:gd name="connsiteX45" fmla="*/ 450937 w 4435362"/>
              <a:gd name="connsiteY45" fmla="*/ 2237179 h 2600434"/>
              <a:gd name="connsiteX46" fmla="*/ 538619 w 4435362"/>
              <a:gd name="connsiteY46" fmla="*/ 2249705 h 2600434"/>
              <a:gd name="connsiteX47" fmla="*/ 1139869 w 4435362"/>
              <a:gd name="connsiteY47" fmla="*/ 2237179 h 2600434"/>
              <a:gd name="connsiteX48" fmla="*/ 1716066 w 4435362"/>
              <a:gd name="connsiteY48" fmla="*/ 2249705 h 2600434"/>
              <a:gd name="connsiteX49" fmla="*/ 1791222 w 4435362"/>
              <a:gd name="connsiteY49" fmla="*/ 2299809 h 2600434"/>
              <a:gd name="connsiteX50" fmla="*/ 1853852 w 4435362"/>
              <a:gd name="connsiteY50" fmla="*/ 2412543 h 2600434"/>
              <a:gd name="connsiteX51" fmla="*/ 1966586 w 4435362"/>
              <a:gd name="connsiteY51" fmla="*/ 2500226 h 2600434"/>
              <a:gd name="connsiteX52" fmla="*/ 2004164 w 4435362"/>
              <a:gd name="connsiteY52" fmla="*/ 2525278 h 2600434"/>
              <a:gd name="connsiteX53" fmla="*/ 2129425 w 4435362"/>
              <a:gd name="connsiteY53" fmla="*/ 2562856 h 2600434"/>
              <a:gd name="connsiteX54" fmla="*/ 2292263 w 4435362"/>
              <a:gd name="connsiteY54" fmla="*/ 2600434 h 2600434"/>
              <a:gd name="connsiteX55" fmla="*/ 2943616 w 4435362"/>
              <a:gd name="connsiteY55" fmla="*/ 2575382 h 2600434"/>
              <a:gd name="connsiteX56" fmla="*/ 3031299 w 4435362"/>
              <a:gd name="connsiteY56" fmla="*/ 2562856 h 2600434"/>
              <a:gd name="connsiteX57" fmla="*/ 3081403 w 4435362"/>
              <a:gd name="connsiteY57" fmla="*/ 2537804 h 2600434"/>
              <a:gd name="connsiteX58" fmla="*/ 3206663 w 4435362"/>
              <a:gd name="connsiteY58" fmla="*/ 2525278 h 2600434"/>
              <a:gd name="connsiteX59" fmla="*/ 3469710 w 4435362"/>
              <a:gd name="connsiteY59" fmla="*/ 2475173 h 2600434"/>
              <a:gd name="connsiteX60" fmla="*/ 3544866 w 4435362"/>
              <a:gd name="connsiteY60" fmla="*/ 2437595 h 2600434"/>
              <a:gd name="connsiteX61" fmla="*/ 3582444 w 4435362"/>
              <a:gd name="connsiteY61" fmla="*/ 2425069 h 2600434"/>
              <a:gd name="connsiteX62" fmla="*/ 3645074 w 4435362"/>
              <a:gd name="connsiteY62" fmla="*/ 2387491 h 2600434"/>
              <a:gd name="connsiteX63" fmla="*/ 3682652 w 4435362"/>
              <a:gd name="connsiteY63" fmla="*/ 2374965 h 2600434"/>
              <a:gd name="connsiteX64" fmla="*/ 3720230 w 4435362"/>
              <a:gd name="connsiteY64" fmla="*/ 2349913 h 2600434"/>
              <a:gd name="connsiteX65" fmla="*/ 3832964 w 4435362"/>
              <a:gd name="connsiteY65" fmla="*/ 2287283 h 2600434"/>
              <a:gd name="connsiteX66" fmla="*/ 3870543 w 4435362"/>
              <a:gd name="connsiteY66" fmla="*/ 2312335 h 2600434"/>
              <a:gd name="connsiteX67" fmla="*/ 3933173 w 4435362"/>
              <a:gd name="connsiteY67" fmla="*/ 2287283 h 2600434"/>
              <a:gd name="connsiteX68" fmla="*/ 4058433 w 4435362"/>
              <a:gd name="connsiteY68" fmla="*/ 2237179 h 2600434"/>
              <a:gd name="connsiteX69" fmla="*/ 4058433 w 4435362"/>
              <a:gd name="connsiteY69" fmla="*/ 2086867 h 2600434"/>
              <a:gd name="connsiteX70" fmla="*/ 4083485 w 4435362"/>
              <a:gd name="connsiteY70" fmla="*/ 2011710 h 2600434"/>
              <a:gd name="connsiteX71" fmla="*/ 4121063 w 4435362"/>
              <a:gd name="connsiteY71" fmla="*/ 1986658 h 2600434"/>
              <a:gd name="connsiteX72" fmla="*/ 4196219 w 4435362"/>
              <a:gd name="connsiteY72" fmla="*/ 1936554 h 2600434"/>
              <a:gd name="connsiteX73" fmla="*/ 4208745 w 4435362"/>
              <a:gd name="connsiteY73" fmla="*/ 1898976 h 2600434"/>
              <a:gd name="connsiteX74" fmla="*/ 4246323 w 4435362"/>
              <a:gd name="connsiteY74" fmla="*/ 1848872 h 2600434"/>
              <a:gd name="connsiteX75" fmla="*/ 4271375 w 4435362"/>
              <a:gd name="connsiteY75" fmla="*/ 1811294 h 2600434"/>
              <a:gd name="connsiteX76" fmla="*/ 4296427 w 4435362"/>
              <a:gd name="connsiteY76" fmla="*/ 1761190 h 2600434"/>
              <a:gd name="connsiteX77" fmla="*/ 4283901 w 4435362"/>
              <a:gd name="connsiteY77" fmla="*/ 1548247 h 2600434"/>
              <a:gd name="connsiteX78" fmla="*/ 4258849 w 4435362"/>
              <a:gd name="connsiteY78" fmla="*/ 1498143 h 2600434"/>
              <a:gd name="connsiteX79" fmla="*/ 4246323 w 4435362"/>
              <a:gd name="connsiteY79" fmla="*/ 1435513 h 2600434"/>
              <a:gd name="connsiteX80" fmla="*/ 4233797 w 4435362"/>
              <a:gd name="connsiteY80" fmla="*/ 1385409 h 2600434"/>
              <a:gd name="connsiteX81" fmla="*/ 4221271 w 4435362"/>
              <a:gd name="connsiteY81" fmla="*/ 1347831 h 2600434"/>
              <a:gd name="connsiteX82" fmla="*/ 4158641 w 4435362"/>
              <a:gd name="connsiteY82" fmla="*/ 1260149 h 2600434"/>
              <a:gd name="connsiteX83" fmla="*/ 4146115 w 4435362"/>
              <a:gd name="connsiteY83" fmla="*/ 1222571 h 2600434"/>
              <a:gd name="connsiteX84" fmla="*/ 4108537 w 4435362"/>
              <a:gd name="connsiteY84" fmla="*/ 1147415 h 2600434"/>
              <a:gd name="connsiteX85" fmla="*/ 4133589 w 4435362"/>
              <a:gd name="connsiteY85" fmla="*/ 1022154 h 2600434"/>
              <a:gd name="connsiteX86" fmla="*/ 4158641 w 4435362"/>
              <a:gd name="connsiteY86" fmla="*/ 984576 h 2600434"/>
              <a:gd name="connsiteX87" fmla="*/ 4208745 w 4435362"/>
              <a:gd name="connsiteY87" fmla="*/ 921946 h 2600434"/>
              <a:gd name="connsiteX88" fmla="*/ 4258849 w 4435362"/>
              <a:gd name="connsiteY88" fmla="*/ 846790 h 2600434"/>
              <a:gd name="connsiteX89" fmla="*/ 4296427 w 4435362"/>
              <a:gd name="connsiteY89" fmla="*/ 809212 h 2600434"/>
              <a:gd name="connsiteX90" fmla="*/ 4321479 w 4435362"/>
              <a:gd name="connsiteY90" fmla="*/ 759108 h 2600434"/>
              <a:gd name="connsiteX91" fmla="*/ 4334006 w 4435362"/>
              <a:gd name="connsiteY91" fmla="*/ 721530 h 2600434"/>
              <a:gd name="connsiteX92" fmla="*/ 4421688 w 4435362"/>
              <a:gd name="connsiteY92" fmla="*/ 596269 h 2600434"/>
              <a:gd name="connsiteX93" fmla="*/ 4434214 w 4435362"/>
              <a:gd name="connsiteY93" fmla="*/ 508587 h 2600434"/>
              <a:gd name="connsiteX94" fmla="*/ 4384110 w 4435362"/>
              <a:gd name="connsiteY94" fmla="*/ 383327 h 2600434"/>
              <a:gd name="connsiteX95" fmla="*/ 4371584 w 4435362"/>
              <a:gd name="connsiteY95" fmla="*/ 333223 h 2600434"/>
              <a:gd name="connsiteX96" fmla="*/ 4296427 w 4435362"/>
              <a:gd name="connsiteY96" fmla="*/ 270593 h 2600434"/>
              <a:gd name="connsiteX97" fmla="*/ 4258849 w 4435362"/>
              <a:gd name="connsiteY97" fmla="*/ 233015 h 2600434"/>
              <a:gd name="connsiteX98" fmla="*/ 4033381 w 4435362"/>
              <a:gd name="connsiteY98" fmla="*/ 145332 h 2600434"/>
              <a:gd name="connsiteX99" fmla="*/ 3945699 w 4435362"/>
              <a:gd name="connsiteY99" fmla="*/ 120280 h 2600434"/>
              <a:gd name="connsiteX100" fmla="*/ 3895595 w 4435362"/>
              <a:gd name="connsiteY100" fmla="*/ 107754 h 2600434"/>
              <a:gd name="connsiteX101" fmla="*/ 3807912 w 4435362"/>
              <a:gd name="connsiteY101" fmla="*/ 82702 h 2600434"/>
              <a:gd name="connsiteX102" fmla="*/ 3419606 w 4435362"/>
              <a:gd name="connsiteY102" fmla="*/ 70176 h 2600434"/>
              <a:gd name="connsiteX103" fmla="*/ 2805830 w 4435362"/>
              <a:gd name="connsiteY103" fmla="*/ 32598 h 2600434"/>
              <a:gd name="connsiteX104" fmla="*/ 2242159 w 4435362"/>
              <a:gd name="connsiteY104" fmla="*/ 20072 h 2600434"/>
              <a:gd name="connsiteX105" fmla="*/ 2054269 w 4435362"/>
              <a:gd name="connsiteY105" fmla="*/ 32598 h 26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5362" h="2600434">
                <a:moveTo>
                  <a:pt x="2054269" y="32598"/>
                </a:moveTo>
                <a:lnTo>
                  <a:pt x="2054269" y="32598"/>
                </a:lnTo>
                <a:cubicBezTo>
                  <a:pt x="1677355" y="1189"/>
                  <a:pt x="1861472" y="11490"/>
                  <a:pt x="1164921" y="32598"/>
                </a:cubicBezTo>
                <a:cubicBezTo>
                  <a:pt x="1135410" y="33492"/>
                  <a:pt x="1106419" y="40635"/>
                  <a:pt x="1077238" y="45124"/>
                </a:cubicBezTo>
                <a:cubicBezTo>
                  <a:pt x="995357" y="57721"/>
                  <a:pt x="1022902" y="50710"/>
                  <a:pt x="964504" y="70176"/>
                </a:cubicBezTo>
                <a:cubicBezTo>
                  <a:pt x="951978" y="82702"/>
                  <a:pt x="941341" y="97458"/>
                  <a:pt x="926926" y="107754"/>
                </a:cubicBezTo>
                <a:cubicBezTo>
                  <a:pt x="911731" y="118607"/>
                  <a:pt x="891167" y="120852"/>
                  <a:pt x="876822" y="132806"/>
                </a:cubicBezTo>
                <a:cubicBezTo>
                  <a:pt x="801278" y="195759"/>
                  <a:pt x="903913" y="153003"/>
                  <a:pt x="814192" y="182910"/>
                </a:cubicBezTo>
                <a:cubicBezTo>
                  <a:pt x="801666" y="203787"/>
                  <a:pt x="791222" y="226064"/>
                  <a:pt x="776614" y="245541"/>
                </a:cubicBezTo>
                <a:cubicBezTo>
                  <a:pt x="765985" y="259713"/>
                  <a:pt x="748425" y="268097"/>
                  <a:pt x="739036" y="283119"/>
                </a:cubicBezTo>
                <a:cubicBezTo>
                  <a:pt x="727119" y="302186"/>
                  <a:pt x="725901" y="326682"/>
                  <a:pt x="713984" y="345749"/>
                </a:cubicBezTo>
                <a:cubicBezTo>
                  <a:pt x="704595" y="360771"/>
                  <a:pt x="687747" y="369718"/>
                  <a:pt x="676406" y="383327"/>
                </a:cubicBezTo>
                <a:cubicBezTo>
                  <a:pt x="666768" y="394892"/>
                  <a:pt x="659704" y="408379"/>
                  <a:pt x="651353" y="420905"/>
                </a:cubicBezTo>
                <a:cubicBezTo>
                  <a:pt x="610904" y="542251"/>
                  <a:pt x="630183" y="469427"/>
                  <a:pt x="651353" y="734056"/>
                </a:cubicBezTo>
                <a:cubicBezTo>
                  <a:pt x="652406" y="747218"/>
                  <a:pt x="658678" y="759498"/>
                  <a:pt x="663879" y="771634"/>
                </a:cubicBezTo>
                <a:cubicBezTo>
                  <a:pt x="674688" y="796855"/>
                  <a:pt x="695486" y="837118"/>
                  <a:pt x="713984" y="859316"/>
                </a:cubicBezTo>
                <a:cubicBezTo>
                  <a:pt x="725325" y="872925"/>
                  <a:pt x="740686" y="882911"/>
                  <a:pt x="751562" y="896894"/>
                </a:cubicBezTo>
                <a:cubicBezTo>
                  <a:pt x="770047" y="920660"/>
                  <a:pt x="783601" y="947963"/>
                  <a:pt x="801666" y="972050"/>
                </a:cubicBezTo>
                <a:cubicBezTo>
                  <a:pt x="810177" y="983398"/>
                  <a:pt x="855138" y="1041416"/>
                  <a:pt x="864296" y="1059732"/>
                </a:cubicBezTo>
                <a:cubicBezTo>
                  <a:pt x="870201" y="1071542"/>
                  <a:pt x="872647" y="1084784"/>
                  <a:pt x="876822" y="1097310"/>
                </a:cubicBezTo>
                <a:cubicBezTo>
                  <a:pt x="872647" y="1126538"/>
                  <a:pt x="876513" y="1158115"/>
                  <a:pt x="864296" y="1184993"/>
                </a:cubicBezTo>
                <a:cubicBezTo>
                  <a:pt x="847507" y="1221928"/>
                  <a:pt x="798541" y="1245383"/>
                  <a:pt x="764088" y="1260149"/>
                </a:cubicBezTo>
                <a:cubicBezTo>
                  <a:pt x="751952" y="1265350"/>
                  <a:pt x="738320" y="1266770"/>
                  <a:pt x="726510" y="1272675"/>
                </a:cubicBezTo>
                <a:cubicBezTo>
                  <a:pt x="713045" y="1279408"/>
                  <a:pt x="702397" y="1290995"/>
                  <a:pt x="688932" y="1297727"/>
                </a:cubicBezTo>
                <a:cubicBezTo>
                  <a:pt x="677122" y="1303632"/>
                  <a:pt x="663163" y="1304348"/>
                  <a:pt x="651353" y="1310253"/>
                </a:cubicBezTo>
                <a:cubicBezTo>
                  <a:pt x="629577" y="1321141"/>
                  <a:pt x="610971" y="1337943"/>
                  <a:pt x="588723" y="1347831"/>
                </a:cubicBezTo>
                <a:cubicBezTo>
                  <a:pt x="572991" y="1354823"/>
                  <a:pt x="555172" y="1355628"/>
                  <a:pt x="538619" y="1360357"/>
                </a:cubicBezTo>
                <a:cubicBezTo>
                  <a:pt x="525923" y="1363984"/>
                  <a:pt x="513567" y="1368708"/>
                  <a:pt x="501041" y="1372883"/>
                </a:cubicBezTo>
                <a:cubicBezTo>
                  <a:pt x="429806" y="1444118"/>
                  <a:pt x="498396" y="1386731"/>
                  <a:pt x="425885" y="1422987"/>
                </a:cubicBezTo>
                <a:cubicBezTo>
                  <a:pt x="412420" y="1429720"/>
                  <a:pt x="401378" y="1440570"/>
                  <a:pt x="388307" y="1448039"/>
                </a:cubicBezTo>
                <a:cubicBezTo>
                  <a:pt x="344967" y="1472804"/>
                  <a:pt x="342784" y="1471564"/>
                  <a:pt x="300625" y="1485617"/>
                </a:cubicBezTo>
                <a:lnTo>
                  <a:pt x="225469" y="1560773"/>
                </a:lnTo>
                <a:cubicBezTo>
                  <a:pt x="212943" y="1573299"/>
                  <a:pt x="197716" y="1583612"/>
                  <a:pt x="187890" y="1598352"/>
                </a:cubicBezTo>
                <a:cubicBezTo>
                  <a:pt x="179539" y="1610878"/>
                  <a:pt x="172476" y="1624365"/>
                  <a:pt x="162838" y="1635930"/>
                </a:cubicBezTo>
                <a:cubicBezTo>
                  <a:pt x="132699" y="1672097"/>
                  <a:pt x="124631" y="1673927"/>
                  <a:pt x="87682" y="1698560"/>
                </a:cubicBezTo>
                <a:cubicBezTo>
                  <a:pt x="79331" y="1715261"/>
                  <a:pt x="72237" y="1732652"/>
                  <a:pt x="62630" y="1748664"/>
                </a:cubicBezTo>
                <a:cubicBezTo>
                  <a:pt x="-1977" y="1856342"/>
                  <a:pt x="25195" y="1785812"/>
                  <a:pt x="0" y="1861398"/>
                </a:cubicBezTo>
                <a:cubicBezTo>
                  <a:pt x="4175" y="1878099"/>
                  <a:pt x="2977" y="1897178"/>
                  <a:pt x="12526" y="1911502"/>
                </a:cubicBezTo>
                <a:cubicBezTo>
                  <a:pt x="20877" y="1924028"/>
                  <a:pt x="38539" y="1926916"/>
                  <a:pt x="50104" y="1936554"/>
                </a:cubicBezTo>
                <a:cubicBezTo>
                  <a:pt x="63713" y="1947895"/>
                  <a:pt x="75156" y="1961606"/>
                  <a:pt x="87682" y="1974132"/>
                </a:cubicBezTo>
                <a:cubicBezTo>
                  <a:pt x="113838" y="2052601"/>
                  <a:pt x="77473" y="1973028"/>
                  <a:pt x="150312" y="2036763"/>
                </a:cubicBezTo>
                <a:cubicBezTo>
                  <a:pt x="170432" y="2054368"/>
                  <a:pt x="181511" y="2080488"/>
                  <a:pt x="200416" y="2099393"/>
                </a:cubicBezTo>
                <a:cubicBezTo>
                  <a:pt x="211061" y="2110038"/>
                  <a:pt x="225951" y="2115412"/>
                  <a:pt x="237995" y="2124445"/>
                </a:cubicBezTo>
                <a:cubicBezTo>
                  <a:pt x="259383" y="2140486"/>
                  <a:pt x="277954" y="2160379"/>
                  <a:pt x="300625" y="2174549"/>
                </a:cubicBezTo>
                <a:cubicBezTo>
                  <a:pt x="311822" y="2181547"/>
                  <a:pt x="326067" y="2181874"/>
                  <a:pt x="338203" y="2187075"/>
                </a:cubicBezTo>
                <a:cubicBezTo>
                  <a:pt x="380720" y="2205297"/>
                  <a:pt x="404322" y="2225525"/>
                  <a:pt x="450937" y="2237179"/>
                </a:cubicBezTo>
                <a:cubicBezTo>
                  <a:pt x="479580" y="2244340"/>
                  <a:pt x="509392" y="2245530"/>
                  <a:pt x="538619" y="2249705"/>
                </a:cubicBezTo>
                <a:cubicBezTo>
                  <a:pt x="739036" y="2245530"/>
                  <a:pt x="939409" y="2237179"/>
                  <a:pt x="1139869" y="2237179"/>
                </a:cubicBezTo>
                <a:cubicBezTo>
                  <a:pt x="1331980" y="2237179"/>
                  <a:pt x="1524837" y="2231318"/>
                  <a:pt x="1716066" y="2249705"/>
                </a:cubicBezTo>
                <a:cubicBezTo>
                  <a:pt x="1746037" y="2252587"/>
                  <a:pt x="1791222" y="2299809"/>
                  <a:pt x="1791222" y="2299809"/>
                </a:cubicBezTo>
                <a:cubicBezTo>
                  <a:pt x="1806973" y="2347063"/>
                  <a:pt x="1810781" y="2369472"/>
                  <a:pt x="1853852" y="2412543"/>
                </a:cubicBezTo>
                <a:cubicBezTo>
                  <a:pt x="1912720" y="2471411"/>
                  <a:pt x="1876692" y="2440296"/>
                  <a:pt x="1966586" y="2500226"/>
                </a:cubicBezTo>
                <a:cubicBezTo>
                  <a:pt x="1979112" y="2508577"/>
                  <a:pt x="1989882" y="2520517"/>
                  <a:pt x="2004164" y="2525278"/>
                </a:cubicBezTo>
                <a:cubicBezTo>
                  <a:pt x="2060805" y="2544158"/>
                  <a:pt x="2076420" y="2551498"/>
                  <a:pt x="2129425" y="2562856"/>
                </a:cubicBezTo>
                <a:cubicBezTo>
                  <a:pt x="2284217" y="2596026"/>
                  <a:pt x="2209147" y="2572729"/>
                  <a:pt x="2292263" y="2600434"/>
                </a:cubicBezTo>
                <a:lnTo>
                  <a:pt x="2943616" y="2575382"/>
                </a:lnTo>
                <a:cubicBezTo>
                  <a:pt x="2973102" y="2573883"/>
                  <a:pt x="3002815" y="2570624"/>
                  <a:pt x="3031299" y="2562856"/>
                </a:cubicBezTo>
                <a:cubicBezTo>
                  <a:pt x="3049314" y="2557943"/>
                  <a:pt x="3063145" y="2541716"/>
                  <a:pt x="3081403" y="2537804"/>
                </a:cubicBezTo>
                <a:cubicBezTo>
                  <a:pt x="3122433" y="2529012"/>
                  <a:pt x="3164989" y="2530181"/>
                  <a:pt x="3206663" y="2525278"/>
                </a:cubicBezTo>
                <a:cubicBezTo>
                  <a:pt x="3280691" y="2516569"/>
                  <a:pt x="3412957" y="2494091"/>
                  <a:pt x="3469710" y="2475173"/>
                </a:cubicBezTo>
                <a:cubicBezTo>
                  <a:pt x="3564163" y="2443689"/>
                  <a:pt x="3447738" y="2486159"/>
                  <a:pt x="3544866" y="2437595"/>
                </a:cubicBezTo>
                <a:cubicBezTo>
                  <a:pt x="3556676" y="2431690"/>
                  <a:pt x="3570634" y="2430974"/>
                  <a:pt x="3582444" y="2425069"/>
                </a:cubicBezTo>
                <a:cubicBezTo>
                  <a:pt x="3604220" y="2414181"/>
                  <a:pt x="3623298" y="2398379"/>
                  <a:pt x="3645074" y="2387491"/>
                </a:cubicBezTo>
                <a:cubicBezTo>
                  <a:pt x="3656884" y="2381586"/>
                  <a:pt x="3670842" y="2380870"/>
                  <a:pt x="3682652" y="2374965"/>
                </a:cubicBezTo>
                <a:cubicBezTo>
                  <a:pt x="3696117" y="2368232"/>
                  <a:pt x="3707070" y="2357224"/>
                  <a:pt x="3720230" y="2349913"/>
                </a:cubicBezTo>
                <a:cubicBezTo>
                  <a:pt x="3853162" y="2276062"/>
                  <a:pt x="3748265" y="2343749"/>
                  <a:pt x="3832964" y="2287283"/>
                </a:cubicBezTo>
                <a:cubicBezTo>
                  <a:pt x="3845490" y="2295634"/>
                  <a:pt x="3855488" y="2312335"/>
                  <a:pt x="3870543" y="2312335"/>
                </a:cubicBezTo>
                <a:cubicBezTo>
                  <a:pt x="3893028" y="2312335"/>
                  <a:pt x="3912042" y="2294967"/>
                  <a:pt x="3933173" y="2287283"/>
                </a:cubicBezTo>
                <a:cubicBezTo>
                  <a:pt x="4046681" y="2246007"/>
                  <a:pt x="3970117" y="2281337"/>
                  <a:pt x="4058433" y="2237179"/>
                </a:cubicBezTo>
                <a:cubicBezTo>
                  <a:pt x="4036392" y="2171057"/>
                  <a:pt x="4037457" y="2191748"/>
                  <a:pt x="4058433" y="2086867"/>
                </a:cubicBezTo>
                <a:cubicBezTo>
                  <a:pt x="4063612" y="2060972"/>
                  <a:pt x="4069489" y="2034104"/>
                  <a:pt x="4083485" y="2011710"/>
                </a:cubicBezTo>
                <a:cubicBezTo>
                  <a:pt x="4091464" y="1998944"/>
                  <a:pt x="4109498" y="1996296"/>
                  <a:pt x="4121063" y="1986658"/>
                </a:cubicBezTo>
                <a:cubicBezTo>
                  <a:pt x="4183615" y="1934531"/>
                  <a:pt x="4130180" y="1958567"/>
                  <a:pt x="4196219" y="1936554"/>
                </a:cubicBezTo>
                <a:cubicBezTo>
                  <a:pt x="4200394" y="1924028"/>
                  <a:pt x="4202194" y="1910440"/>
                  <a:pt x="4208745" y="1898976"/>
                </a:cubicBezTo>
                <a:cubicBezTo>
                  <a:pt x="4219103" y="1880850"/>
                  <a:pt x="4234189" y="1865860"/>
                  <a:pt x="4246323" y="1848872"/>
                </a:cubicBezTo>
                <a:cubicBezTo>
                  <a:pt x="4255073" y="1836622"/>
                  <a:pt x="4263906" y="1824365"/>
                  <a:pt x="4271375" y="1811294"/>
                </a:cubicBezTo>
                <a:cubicBezTo>
                  <a:pt x="4280639" y="1795082"/>
                  <a:pt x="4288076" y="1777891"/>
                  <a:pt x="4296427" y="1761190"/>
                </a:cubicBezTo>
                <a:cubicBezTo>
                  <a:pt x="4292252" y="1690209"/>
                  <a:pt x="4293957" y="1618636"/>
                  <a:pt x="4283901" y="1548247"/>
                </a:cubicBezTo>
                <a:cubicBezTo>
                  <a:pt x="4281260" y="1529762"/>
                  <a:pt x="4264754" y="1515857"/>
                  <a:pt x="4258849" y="1498143"/>
                </a:cubicBezTo>
                <a:cubicBezTo>
                  <a:pt x="4252116" y="1477945"/>
                  <a:pt x="4250941" y="1456296"/>
                  <a:pt x="4246323" y="1435513"/>
                </a:cubicBezTo>
                <a:cubicBezTo>
                  <a:pt x="4242588" y="1418708"/>
                  <a:pt x="4238526" y="1401962"/>
                  <a:pt x="4233797" y="1385409"/>
                </a:cubicBezTo>
                <a:cubicBezTo>
                  <a:pt x="4230170" y="1372713"/>
                  <a:pt x="4227822" y="1359295"/>
                  <a:pt x="4221271" y="1347831"/>
                </a:cubicBezTo>
                <a:cubicBezTo>
                  <a:pt x="4198576" y="1308114"/>
                  <a:pt x="4178028" y="1298922"/>
                  <a:pt x="4158641" y="1260149"/>
                </a:cubicBezTo>
                <a:cubicBezTo>
                  <a:pt x="4152736" y="1248339"/>
                  <a:pt x="4152020" y="1234381"/>
                  <a:pt x="4146115" y="1222571"/>
                </a:cubicBezTo>
                <a:cubicBezTo>
                  <a:pt x="4097551" y="1125443"/>
                  <a:pt x="4140021" y="1241868"/>
                  <a:pt x="4108537" y="1147415"/>
                </a:cubicBezTo>
                <a:cubicBezTo>
                  <a:pt x="4116888" y="1105661"/>
                  <a:pt x="4121067" y="1062852"/>
                  <a:pt x="4133589" y="1022154"/>
                </a:cubicBezTo>
                <a:cubicBezTo>
                  <a:pt x="4138016" y="1007765"/>
                  <a:pt x="4149608" y="996620"/>
                  <a:pt x="4158641" y="984576"/>
                </a:cubicBezTo>
                <a:cubicBezTo>
                  <a:pt x="4174682" y="963188"/>
                  <a:pt x="4193020" y="943568"/>
                  <a:pt x="4208745" y="921946"/>
                </a:cubicBezTo>
                <a:cubicBezTo>
                  <a:pt x="4226454" y="897596"/>
                  <a:pt x="4237559" y="868080"/>
                  <a:pt x="4258849" y="846790"/>
                </a:cubicBezTo>
                <a:cubicBezTo>
                  <a:pt x="4271375" y="834264"/>
                  <a:pt x="4286131" y="823627"/>
                  <a:pt x="4296427" y="809212"/>
                </a:cubicBezTo>
                <a:cubicBezTo>
                  <a:pt x="4307280" y="794017"/>
                  <a:pt x="4314123" y="776271"/>
                  <a:pt x="4321479" y="759108"/>
                </a:cubicBezTo>
                <a:cubicBezTo>
                  <a:pt x="4326680" y="746972"/>
                  <a:pt x="4326682" y="732516"/>
                  <a:pt x="4334006" y="721530"/>
                </a:cubicBezTo>
                <a:cubicBezTo>
                  <a:pt x="4453336" y="542536"/>
                  <a:pt x="4356431" y="726784"/>
                  <a:pt x="4421688" y="596269"/>
                </a:cubicBezTo>
                <a:cubicBezTo>
                  <a:pt x="4425863" y="567042"/>
                  <a:pt x="4439345" y="537662"/>
                  <a:pt x="4434214" y="508587"/>
                </a:cubicBezTo>
                <a:cubicBezTo>
                  <a:pt x="4426399" y="464302"/>
                  <a:pt x="4399235" y="425677"/>
                  <a:pt x="4384110" y="383327"/>
                </a:cubicBezTo>
                <a:cubicBezTo>
                  <a:pt x="4378320" y="367115"/>
                  <a:pt x="4380125" y="348170"/>
                  <a:pt x="4371584" y="333223"/>
                </a:cubicBezTo>
                <a:cubicBezTo>
                  <a:pt x="4351622" y="298290"/>
                  <a:pt x="4324727" y="294176"/>
                  <a:pt x="4296427" y="270593"/>
                </a:cubicBezTo>
                <a:cubicBezTo>
                  <a:pt x="4282818" y="259253"/>
                  <a:pt x="4274039" y="242129"/>
                  <a:pt x="4258849" y="233015"/>
                </a:cubicBezTo>
                <a:cubicBezTo>
                  <a:pt x="4082744" y="127351"/>
                  <a:pt x="4165188" y="175749"/>
                  <a:pt x="4033381" y="145332"/>
                </a:cubicBezTo>
                <a:cubicBezTo>
                  <a:pt x="4003763" y="138497"/>
                  <a:pt x="3975025" y="128278"/>
                  <a:pt x="3945699" y="120280"/>
                </a:cubicBezTo>
                <a:cubicBezTo>
                  <a:pt x="3929090" y="115750"/>
                  <a:pt x="3912204" y="112284"/>
                  <a:pt x="3895595" y="107754"/>
                </a:cubicBezTo>
                <a:cubicBezTo>
                  <a:pt x="3866269" y="99756"/>
                  <a:pt x="3838215" y="85094"/>
                  <a:pt x="3807912" y="82702"/>
                </a:cubicBezTo>
                <a:cubicBezTo>
                  <a:pt x="3678811" y="72510"/>
                  <a:pt x="3548983" y="75884"/>
                  <a:pt x="3419606" y="70176"/>
                </a:cubicBezTo>
                <a:cubicBezTo>
                  <a:pt x="3036091" y="53256"/>
                  <a:pt x="3068025" y="54447"/>
                  <a:pt x="2805830" y="32598"/>
                </a:cubicBezTo>
                <a:cubicBezTo>
                  <a:pt x="2548090" y="-10359"/>
                  <a:pt x="2628819" y="-6904"/>
                  <a:pt x="2242159" y="20072"/>
                </a:cubicBezTo>
                <a:lnTo>
                  <a:pt x="2054269" y="32598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ounded Rectangle 63"/>
          <p:cNvSpPr/>
          <p:nvPr/>
        </p:nvSpPr>
        <p:spPr>
          <a:xfrm>
            <a:off x="5715000" y="3223778"/>
            <a:ext cx="533400" cy="1493926"/>
          </a:xfrm>
          <a:prstGeom prst="roundRect">
            <a:avLst>
              <a:gd name="adj" fmla="val 4060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2266950" y="2447925"/>
            <a:ext cx="895350" cy="792729"/>
          </a:xfrm>
          <a:custGeom>
            <a:avLst/>
            <a:gdLst>
              <a:gd name="connsiteX0" fmla="*/ 0 w 895350"/>
              <a:gd name="connsiteY0" fmla="*/ 0 h 792729"/>
              <a:gd name="connsiteX1" fmla="*/ 438150 w 895350"/>
              <a:gd name="connsiteY1" fmla="*/ 161925 h 792729"/>
              <a:gd name="connsiteX2" fmla="*/ 190500 w 895350"/>
              <a:gd name="connsiteY2" fmla="*/ 561975 h 792729"/>
              <a:gd name="connsiteX3" fmla="*/ 352425 w 895350"/>
              <a:gd name="connsiteY3" fmla="*/ 790575 h 792729"/>
              <a:gd name="connsiteX4" fmla="*/ 895350 w 895350"/>
              <a:gd name="connsiteY4" fmla="*/ 657225 h 79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792729">
                <a:moveTo>
                  <a:pt x="0" y="0"/>
                </a:moveTo>
                <a:cubicBezTo>
                  <a:pt x="203200" y="34131"/>
                  <a:pt x="406400" y="68262"/>
                  <a:pt x="438150" y="161925"/>
                </a:cubicBezTo>
                <a:cubicBezTo>
                  <a:pt x="469900" y="255588"/>
                  <a:pt x="204787" y="457200"/>
                  <a:pt x="190500" y="561975"/>
                </a:cubicBezTo>
                <a:cubicBezTo>
                  <a:pt x="176213" y="666750"/>
                  <a:pt x="234950" y="774700"/>
                  <a:pt x="352425" y="790575"/>
                </a:cubicBezTo>
                <a:cubicBezTo>
                  <a:pt x="469900" y="806450"/>
                  <a:pt x="682625" y="731837"/>
                  <a:pt x="895350" y="657225"/>
                </a:cubicBezTo>
              </a:path>
            </a:pathLst>
          </a:cu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5423">
            <a:off x="2090301" y="784065"/>
            <a:ext cx="2652588" cy="233805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891572" y="-1066800"/>
            <a:ext cx="4712870" cy="4572000"/>
          </a:xfrm>
          <a:custGeom>
            <a:avLst/>
            <a:gdLst>
              <a:gd name="connsiteX0" fmla="*/ 2019300 w 3403600"/>
              <a:gd name="connsiteY0" fmla="*/ 381000 h 3416300"/>
              <a:gd name="connsiteX1" fmla="*/ 0 w 3403600"/>
              <a:gd name="connsiteY1" fmla="*/ 2374900 h 3416300"/>
              <a:gd name="connsiteX2" fmla="*/ 190500 w 3403600"/>
              <a:gd name="connsiteY2" fmla="*/ 3086100 h 3416300"/>
              <a:gd name="connsiteX3" fmla="*/ 1155700 w 3403600"/>
              <a:gd name="connsiteY3" fmla="*/ 3416300 h 3416300"/>
              <a:gd name="connsiteX4" fmla="*/ 2057400 w 3403600"/>
              <a:gd name="connsiteY4" fmla="*/ 3111500 h 3416300"/>
              <a:gd name="connsiteX5" fmla="*/ 3403600 w 3403600"/>
              <a:gd name="connsiteY5" fmla="*/ 0 h 3416300"/>
              <a:gd name="connsiteX6" fmla="*/ 2019300 w 3403600"/>
              <a:gd name="connsiteY6" fmla="*/ 381000 h 3416300"/>
              <a:gd name="connsiteX0" fmla="*/ 2019300 w 3403600"/>
              <a:gd name="connsiteY0" fmla="*/ 381000 h 3479337"/>
              <a:gd name="connsiteX1" fmla="*/ 0 w 3403600"/>
              <a:gd name="connsiteY1" fmla="*/ 2374900 h 3479337"/>
              <a:gd name="connsiteX2" fmla="*/ 190500 w 3403600"/>
              <a:gd name="connsiteY2" fmla="*/ 3086100 h 3479337"/>
              <a:gd name="connsiteX3" fmla="*/ 1155700 w 3403600"/>
              <a:gd name="connsiteY3" fmla="*/ 3416300 h 3479337"/>
              <a:gd name="connsiteX4" fmla="*/ 2057400 w 3403600"/>
              <a:gd name="connsiteY4" fmla="*/ 3111500 h 3479337"/>
              <a:gd name="connsiteX5" fmla="*/ 3403600 w 3403600"/>
              <a:gd name="connsiteY5" fmla="*/ 0 h 3479337"/>
              <a:gd name="connsiteX6" fmla="*/ 2019300 w 3403600"/>
              <a:gd name="connsiteY6" fmla="*/ 381000 h 3479337"/>
              <a:gd name="connsiteX0" fmla="*/ 2149019 w 3533319"/>
              <a:gd name="connsiteY0" fmla="*/ 381000 h 3479337"/>
              <a:gd name="connsiteX1" fmla="*/ 129719 w 3533319"/>
              <a:gd name="connsiteY1" fmla="*/ 2374900 h 3479337"/>
              <a:gd name="connsiteX2" fmla="*/ 320219 w 3533319"/>
              <a:gd name="connsiteY2" fmla="*/ 3086100 h 3479337"/>
              <a:gd name="connsiteX3" fmla="*/ 1285419 w 3533319"/>
              <a:gd name="connsiteY3" fmla="*/ 3416300 h 3479337"/>
              <a:gd name="connsiteX4" fmla="*/ 2187119 w 3533319"/>
              <a:gd name="connsiteY4" fmla="*/ 3111500 h 3479337"/>
              <a:gd name="connsiteX5" fmla="*/ 3533319 w 3533319"/>
              <a:gd name="connsiteY5" fmla="*/ 0 h 3479337"/>
              <a:gd name="connsiteX6" fmla="*/ 2149019 w 3533319"/>
              <a:gd name="connsiteY6" fmla="*/ 381000 h 3479337"/>
              <a:gd name="connsiteX0" fmla="*/ 2146575 w 3530875"/>
              <a:gd name="connsiteY0" fmla="*/ 381000 h 3479337"/>
              <a:gd name="connsiteX1" fmla="*/ 127275 w 3530875"/>
              <a:gd name="connsiteY1" fmla="*/ 2374900 h 3479337"/>
              <a:gd name="connsiteX2" fmla="*/ 317775 w 3530875"/>
              <a:gd name="connsiteY2" fmla="*/ 3086100 h 3479337"/>
              <a:gd name="connsiteX3" fmla="*/ 1282975 w 3530875"/>
              <a:gd name="connsiteY3" fmla="*/ 3416300 h 3479337"/>
              <a:gd name="connsiteX4" fmla="*/ 2184675 w 3530875"/>
              <a:gd name="connsiteY4" fmla="*/ 3111500 h 3479337"/>
              <a:gd name="connsiteX5" fmla="*/ 3530875 w 3530875"/>
              <a:gd name="connsiteY5" fmla="*/ 0 h 3479337"/>
              <a:gd name="connsiteX6" fmla="*/ 2146575 w 3530875"/>
              <a:gd name="connsiteY6" fmla="*/ 381000 h 3479337"/>
              <a:gd name="connsiteX0" fmla="*/ 2152386 w 3536686"/>
              <a:gd name="connsiteY0" fmla="*/ 381000 h 3460117"/>
              <a:gd name="connsiteX1" fmla="*/ 133086 w 3536686"/>
              <a:gd name="connsiteY1" fmla="*/ 2374900 h 3460117"/>
              <a:gd name="connsiteX2" fmla="*/ 323586 w 3536686"/>
              <a:gd name="connsiteY2" fmla="*/ 3086100 h 3460117"/>
              <a:gd name="connsiteX3" fmla="*/ 1390386 w 3536686"/>
              <a:gd name="connsiteY3" fmla="*/ 3378200 h 3460117"/>
              <a:gd name="connsiteX4" fmla="*/ 2190486 w 3536686"/>
              <a:gd name="connsiteY4" fmla="*/ 3111500 h 3460117"/>
              <a:gd name="connsiteX5" fmla="*/ 3536686 w 3536686"/>
              <a:gd name="connsiteY5" fmla="*/ 0 h 3460117"/>
              <a:gd name="connsiteX6" fmla="*/ 2152386 w 3536686"/>
              <a:gd name="connsiteY6" fmla="*/ 381000 h 3460117"/>
              <a:gd name="connsiteX0" fmla="*/ 2152386 w 3536686"/>
              <a:gd name="connsiteY0" fmla="*/ 381000 h 3382461"/>
              <a:gd name="connsiteX1" fmla="*/ 133086 w 3536686"/>
              <a:gd name="connsiteY1" fmla="*/ 2374900 h 3382461"/>
              <a:gd name="connsiteX2" fmla="*/ 323586 w 3536686"/>
              <a:gd name="connsiteY2" fmla="*/ 3086100 h 3382461"/>
              <a:gd name="connsiteX3" fmla="*/ 1390386 w 3536686"/>
              <a:gd name="connsiteY3" fmla="*/ 3378200 h 3382461"/>
              <a:gd name="connsiteX4" fmla="*/ 2228586 w 3536686"/>
              <a:gd name="connsiteY4" fmla="*/ 2946400 h 3382461"/>
              <a:gd name="connsiteX5" fmla="*/ 3536686 w 3536686"/>
              <a:gd name="connsiteY5" fmla="*/ 0 h 3382461"/>
              <a:gd name="connsiteX6" fmla="*/ 2152386 w 3536686"/>
              <a:gd name="connsiteY6" fmla="*/ 381000 h 3382461"/>
              <a:gd name="connsiteX0" fmla="*/ 2152386 w 3536686"/>
              <a:gd name="connsiteY0" fmla="*/ 381000 h 3402730"/>
              <a:gd name="connsiteX1" fmla="*/ 133086 w 3536686"/>
              <a:gd name="connsiteY1" fmla="*/ 2374900 h 3402730"/>
              <a:gd name="connsiteX2" fmla="*/ 323586 w 3536686"/>
              <a:gd name="connsiteY2" fmla="*/ 3086100 h 3402730"/>
              <a:gd name="connsiteX3" fmla="*/ 1390386 w 3536686"/>
              <a:gd name="connsiteY3" fmla="*/ 3378200 h 3402730"/>
              <a:gd name="connsiteX4" fmla="*/ 2228586 w 3536686"/>
              <a:gd name="connsiteY4" fmla="*/ 2946400 h 3402730"/>
              <a:gd name="connsiteX5" fmla="*/ 3536686 w 3536686"/>
              <a:gd name="connsiteY5" fmla="*/ 0 h 3402730"/>
              <a:gd name="connsiteX6" fmla="*/ 2152386 w 3536686"/>
              <a:gd name="connsiteY6" fmla="*/ 381000 h 3402730"/>
              <a:gd name="connsiteX0" fmla="*/ 2152386 w 3536686"/>
              <a:gd name="connsiteY0" fmla="*/ 381000 h 3394138"/>
              <a:gd name="connsiteX1" fmla="*/ 133086 w 3536686"/>
              <a:gd name="connsiteY1" fmla="*/ 2374900 h 3394138"/>
              <a:gd name="connsiteX2" fmla="*/ 323586 w 3536686"/>
              <a:gd name="connsiteY2" fmla="*/ 3086100 h 3394138"/>
              <a:gd name="connsiteX3" fmla="*/ 1390386 w 3536686"/>
              <a:gd name="connsiteY3" fmla="*/ 3378200 h 3394138"/>
              <a:gd name="connsiteX4" fmla="*/ 2228586 w 3536686"/>
              <a:gd name="connsiteY4" fmla="*/ 2946400 h 3394138"/>
              <a:gd name="connsiteX5" fmla="*/ 3536686 w 3536686"/>
              <a:gd name="connsiteY5" fmla="*/ 0 h 3394138"/>
              <a:gd name="connsiteX6" fmla="*/ 2152386 w 3536686"/>
              <a:gd name="connsiteY6" fmla="*/ 381000 h 3394138"/>
              <a:gd name="connsiteX0" fmla="*/ 2152386 w 3536686"/>
              <a:gd name="connsiteY0" fmla="*/ 381000 h 3387110"/>
              <a:gd name="connsiteX1" fmla="*/ 133086 w 3536686"/>
              <a:gd name="connsiteY1" fmla="*/ 2374900 h 3387110"/>
              <a:gd name="connsiteX2" fmla="*/ 323586 w 3536686"/>
              <a:gd name="connsiteY2" fmla="*/ 3086100 h 3387110"/>
              <a:gd name="connsiteX3" fmla="*/ 1390386 w 3536686"/>
              <a:gd name="connsiteY3" fmla="*/ 3378200 h 3387110"/>
              <a:gd name="connsiteX4" fmla="*/ 2228586 w 3536686"/>
              <a:gd name="connsiteY4" fmla="*/ 2781300 h 3387110"/>
              <a:gd name="connsiteX5" fmla="*/ 3536686 w 3536686"/>
              <a:gd name="connsiteY5" fmla="*/ 0 h 3387110"/>
              <a:gd name="connsiteX6" fmla="*/ 2152386 w 3536686"/>
              <a:gd name="connsiteY6" fmla="*/ 381000 h 3387110"/>
              <a:gd name="connsiteX0" fmla="*/ 2120156 w 3504456"/>
              <a:gd name="connsiteY0" fmla="*/ 381000 h 3413253"/>
              <a:gd name="connsiteX1" fmla="*/ 100856 w 3504456"/>
              <a:gd name="connsiteY1" fmla="*/ 2374900 h 3413253"/>
              <a:gd name="connsiteX2" fmla="*/ 469156 w 3504456"/>
              <a:gd name="connsiteY2" fmla="*/ 3238500 h 3413253"/>
              <a:gd name="connsiteX3" fmla="*/ 1358156 w 3504456"/>
              <a:gd name="connsiteY3" fmla="*/ 3378200 h 3413253"/>
              <a:gd name="connsiteX4" fmla="*/ 2196356 w 3504456"/>
              <a:gd name="connsiteY4" fmla="*/ 2781300 h 3413253"/>
              <a:gd name="connsiteX5" fmla="*/ 3504456 w 3504456"/>
              <a:gd name="connsiteY5" fmla="*/ 0 h 3413253"/>
              <a:gd name="connsiteX6" fmla="*/ 2120156 w 3504456"/>
              <a:gd name="connsiteY6" fmla="*/ 381000 h 3413253"/>
              <a:gd name="connsiteX0" fmla="*/ 2000161 w 3384461"/>
              <a:gd name="connsiteY0" fmla="*/ 381000 h 3407671"/>
              <a:gd name="connsiteX1" fmla="*/ 120561 w 3384461"/>
              <a:gd name="connsiteY1" fmla="*/ 2565400 h 3407671"/>
              <a:gd name="connsiteX2" fmla="*/ 349161 w 3384461"/>
              <a:gd name="connsiteY2" fmla="*/ 3238500 h 3407671"/>
              <a:gd name="connsiteX3" fmla="*/ 1238161 w 3384461"/>
              <a:gd name="connsiteY3" fmla="*/ 3378200 h 3407671"/>
              <a:gd name="connsiteX4" fmla="*/ 2076361 w 3384461"/>
              <a:gd name="connsiteY4" fmla="*/ 2781300 h 3407671"/>
              <a:gd name="connsiteX5" fmla="*/ 3384461 w 3384461"/>
              <a:gd name="connsiteY5" fmla="*/ 0 h 3407671"/>
              <a:gd name="connsiteX6" fmla="*/ 2000161 w 3384461"/>
              <a:gd name="connsiteY6" fmla="*/ 381000 h 3407671"/>
              <a:gd name="connsiteX0" fmla="*/ 2006251 w 3390551"/>
              <a:gd name="connsiteY0" fmla="*/ 381000 h 3407671"/>
              <a:gd name="connsiteX1" fmla="*/ 126651 w 3390551"/>
              <a:gd name="connsiteY1" fmla="*/ 2565400 h 3407671"/>
              <a:gd name="connsiteX2" fmla="*/ 355251 w 3390551"/>
              <a:gd name="connsiteY2" fmla="*/ 3238500 h 3407671"/>
              <a:gd name="connsiteX3" fmla="*/ 1447451 w 3390551"/>
              <a:gd name="connsiteY3" fmla="*/ 3378200 h 3407671"/>
              <a:gd name="connsiteX4" fmla="*/ 2082451 w 3390551"/>
              <a:gd name="connsiteY4" fmla="*/ 2781300 h 3407671"/>
              <a:gd name="connsiteX5" fmla="*/ 3390551 w 3390551"/>
              <a:gd name="connsiteY5" fmla="*/ 0 h 3407671"/>
              <a:gd name="connsiteX6" fmla="*/ 2006251 w 3390551"/>
              <a:gd name="connsiteY6" fmla="*/ 381000 h 340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551" h="3407671">
                <a:moveTo>
                  <a:pt x="2006251" y="381000"/>
                </a:moveTo>
                <a:lnTo>
                  <a:pt x="126651" y="2565400"/>
                </a:lnTo>
                <a:cubicBezTo>
                  <a:pt x="-178149" y="3016250"/>
                  <a:pt x="135118" y="3103033"/>
                  <a:pt x="355251" y="3238500"/>
                </a:cubicBezTo>
                <a:cubicBezTo>
                  <a:pt x="575384" y="3373967"/>
                  <a:pt x="1159584" y="3454400"/>
                  <a:pt x="1447451" y="3378200"/>
                </a:cubicBezTo>
                <a:cubicBezTo>
                  <a:pt x="1735318" y="3302000"/>
                  <a:pt x="1707801" y="3350683"/>
                  <a:pt x="2082451" y="2781300"/>
                </a:cubicBezTo>
                <a:lnTo>
                  <a:pt x="3390551" y="0"/>
                </a:lnTo>
                <a:lnTo>
                  <a:pt x="2006251" y="38100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>
            <a:off x="6949058" y="2619968"/>
            <a:ext cx="2112093" cy="1073496"/>
          </a:xfrm>
          <a:custGeom>
            <a:avLst/>
            <a:gdLst>
              <a:gd name="connsiteX0" fmla="*/ 1728592 w 2455102"/>
              <a:gd name="connsiteY0" fmla="*/ 0 h 1252603"/>
              <a:gd name="connsiteX1" fmla="*/ 1891431 w 2455102"/>
              <a:gd name="connsiteY1" fmla="*/ 25052 h 1252603"/>
              <a:gd name="connsiteX2" fmla="*/ 1916483 w 2455102"/>
              <a:gd name="connsiteY2" fmla="*/ 75156 h 1252603"/>
              <a:gd name="connsiteX3" fmla="*/ 1954061 w 2455102"/>
              <a:gd name="connsiteY3" fmla="*/ 100208 h 1252603"/>
              <a:gd name="connsiteX4" fmla="*/ 1991639 w 2455102"/>
              <a:gd name="connsiteY4" fmla="*/ 187891 h 1252603"/>
              <a:gd name="connsiteX5" fmla="*/ 2029217 w 2455102"/>
              <a:gd name="connsiteY5" fmla="*/ 200417 h 1252603"/>
              <a:gd name="connsiteX6" fmla="*/ 2066795 w 2455102"/>
              <a:gd name="connsiteY6" fmla="*/ 288099 h 1252603"/>
              <a:gd name="connsiteX7" fmla="*/ 2091847 w 2455102"/>
              <a:gd name="connsiteY7" fmla="*/ 325677 h 1252603"/>
              <a:gd name="connsiteX8" fmla="*/ 2104373 w 2455102"/>
              <a:gd name="connsiteY8" fmla="*/ 363255 h 1252603"/>
              <a:gd name="connsiteX9" fmla="*/ 2167003 w 2455102"/>
              <a:gd name="connsiteY9" fmla="*/ 463463 h 1252603"/>
              <a:gd name="connsiteX10" fmla="*/ 2192055 w 2455102"/>
              <a:gd name="connsiteY10" fmla="*/ 501041 h 1252603"/>
              <a:gd name="connsiteX11" fmla="*/ 2204581 w 2455102"/>
              <a:gd name="connsiteY11" fmla="*/ 538619 h 1252603"/>
              <a:gd name="connsiteX12" fmla="*/ 2246235 w 2455102"/>
              <a:gd name="connsiteY12" fmla="*/ 565259 h 1252603"/>
              <a:gd name="connsiteX13" fmla="*/ 2247823 w 2455102"/>
              <a:gd name="connsiteY13" fmla="*/ 572022 h 1252603"/>
              <a:gd name="connsiteX14" fmla="*/ 2354894 w 2455102"/>
              <a:gd name="connsiteY14" fmla="*/ 580895 h 1252603"/>
              <a:gd name="connsiteX15" fmla="*/ 2367420 w 2455102"/>
              <a:gd name="connsiteY15" fmla="*/ 593421 h 1252603"/>
              <a:gd name="connsiteX16" fmla="*/ 2392472 w 2455102"/>
              <a:gd name="connsiteY16" fmla="*/ 756260 h 1252603"/>
              <a:gd name="connsiteX17" fmla="*/ 2430050 w 2455102"/>
              <a:gd name="connsiteY17" fmla="*/ 881520 h 1252603"/>
              <a:gd name="connsiteX18" fmla="*/ 2455102 w 2455102"/>
              <a:gd name="connsiteY18" fmla="*/ 981728 h 1252603"/>
              <a:gd name="connsiteX19" fmla="*/ 2417524 w 2455102"/>
              <a:gd name="connsiteY19" fmla="*/ 1119514 h 1252603"/>
              <a:gd name="connsiteX20" fmla="*/ 2363574 w 2455102"/>
              <a:gd name="connsiteY20" fmla="*/ 1137399 h 1252603"/>
              <a:gd name="connsiteX21" fmla="*/ 2334109 w 2455102"/>
              <a:gd name="connsiteY21" fmla="*/ 1140992 h 1252603"/>
              <a:gd name="connsiteX22" fmla="*/ 2334049 w 2455102"/>
              <a:gd name="connsiteY22" fmla="*/ 1141053 h 1252603"/>
              <a:gd name="connsiteX23" fmla="*/ 2333875 w 2455102"/>
              <a:gd name="connsiteY23" fmla="*/ 1141020 h 1252603"/>
              <a:gd name="connsiteX24" fmla="*/ 2304790 w 2455102"/>
              <a:gd name="connsiteY24" fmla="*/ 1144566 h 1252603"/>
              <a:gd name="connsiteX25" fmla="*/ 2303991 w 2455102"/>
              <a:gd name="connsiteY25" fmla="*/ 1144458 h 1252603"/>
              <a:gd name="connsiteX26" fmla="*/ 2292263 w 2455102"/>
              <a:gd name="connsiteY26" fmla="*/ 1152395 h 1252603"/>
              <a:gd name="connsiteX27" fmla="*/ 2267211 w 2455102"/>
              <a:gd name="connsiteY27" fmla="*/ 1189973 h 1252603"/>
              <a:gd name="connsiteX28" fmla="*/ 2179529 w 2455102"/>
              <a:gd name="connsiteY28" fmla="*/ 1215025 h 1252603"/>
              <a:gd name="connsiteX29" fmla="*/ 2091847 w 2455102"/>
              <a:gd name="connsiteY29" fmla="*/ 1240077 h 1252603"/>
              <a:gd name="connsiteX30" fmla="*/ 1728592 w 2455102"/>
              <a:gd name="connsiteY30" fmla="*/ 1252603 h 1252603"/>
              <a:gd name="connsiteX31" fmla="*/ 1553228 w 2455102"/>
              <a:gd name="connsiteY31" fmla="*/ 1240077 h 1252603"/>
              <a:gd name="connsiteX32" fmla="*/ 1202499 w 2455102"/>
              <a:gd name="connsiteY32" fmla="*/ 1215025 h 1252603"/>
              <a:gd name="connsiteX33" fmla="*/ 1114817 w 2455102"/>
              <a:gd name="connsiteY33" fmla="*/ 1189973 h 1252603"/>
              <a:gd name="connsiteX34" fmla="*/ 951979 w 2455102"/>
              <a:gd name="connsiteY34" fmla="*/ 1152395 h 1252603"/>
              <a:gd name="connsiteX35" fmla="*/ 551146 w 2455102"/>
              <a:gd name="connsiteY35" fmla="*/ 1139869 h 1252603"/>
              <a:gd name="connsiteX36" fmla="*/ 513568 w 2455102"/>
              <a:gd name="connsiteY36" fmla="*/ 1127343 h 1252603"/>
              <a:gd name="connsiteX37" fmla="*/ 438411 w 2455102"/>
              <a:gd name="connsiteY37" fmla="*/ 1102291 h 1252603"/>
              <a:gd name="connsiteX38" fmla="*/ 363255 w 2455102"/>
              <a:gd name="connsiteY38" fmla="*/ 1077239 h 1252603"/>
              <a:gd name="connsiteX39" fmla="*/ 338203 w 2455102"/>
              <a:gd name="connsiteY39" fmla="*/ 1052186 h 1252603"/>
              <a:gd name="connsiteX40" fmla="*/ 263047 w 2455102"/>
              <a:gd name="connsiteY40" fmla="*/ 1002082 h 1252603"/>
              <a:gd name="connsiteX41" fmla="*/ 162839 w 2455102"/>
              <a:gd name="connsiteY41" fmla="*/ 939452 h 1252603"/>
              <a:gd name="connsiteX42" fmla="*/ 125261 w 2455102"/>
              <a:gd name="connsiteY42" fmla="*/ 914400 h 1252603"/>
              <a:gd name="connsiteX43" fmla="*/ 102465 w 2455102"/>
              <a:gd name="connsiteY43" fmla="*/ 881824 h 1252603"/>
              <a:gd name="connsiteX44" fmla="*/ 90506 w 2455102"/>
              <a:gd name="connsiteY44" fmla="*/ 844325 h 1252603"/>
              <a:gd name="connsiteX45" fmla="*/ 87683 w 2455102"/>
              <a:gd name="connsiteY45" fmla="*/ 843942 h 1252603"/>
              <a:gd name="connsiteX46" fmla="*/ 62631 w 2455102"/>
              <a:gd name="connsiteY46" fmla="*/ 818890 h 1252603"/>
              <a:gd name="connsiteX47" fmla="*/ 25053 w 2455102"/>
              <a:gd name="connsiteY47" fmla="*/ 806364 h 1252603"/>
              <a:gd name="connsiteX48" fmla="*/ 12526 w 2455102"/>
              <a:gd name="connsiteY48" fmla="*/ 768786 h 1252603"/>
              <a:gd name="connsiteX49" fmla="*/ 0 w 2455102"/>
              <a:gd name="connsiteY49" fmla="*/ 605947 h 1252603"/>
              <a:gd name="connsiteX50" fmla="*/ 12526 w 2455102"/>
              <a:gd name="connsiteY50" fmla="*/ 568369 h 1252603"/>
              <a:gd name="connsiteX51" fmla="*/ 37579 w 2455102"/>
              <a:gd name="connsiteY51" fmla="*/ 493213 h 1252603"/>
              <a:gd name="connsiteX52" fmla="*/ 87683 w 2455102"/>
              <a:gd name="connsiteY52" fmla="*/ 393005 h 1252603"/>
              <a:gd name="connsiteX53" fmla="*/ 627176 w 2455102"/>
              <a:gd name="connsiteY53" fmla="*/ 437714 h 1252603"/>
              <a:gd name="connsiteX54" fmla="*/ 638828 w 2455102"/>
              <a:gd name="connsiteY54" fmla="*/ 425885 h 1252603"/>
              <a:gd name="connsiteX55" fmla="*/ 688932 w 2455102"/>
              <a:gd name="connsiteY55" fmla="*/ 413359 h 1252603"/>
              <a:gd name="connsiteX56" fmla="*/ 726510 w 2455102"/>
              <a:gd name="connsiteY56" fmla="*/ 400833 h 1252603"/>
              <a:gd name="connsiteX57" fmla="*/ 789140 w 2455102"/>
              <a:gd name="connsiteY57" fmla="*/ 388307 h 1252603"/>
              <a:gd name="connsiteX58" fmla="*/ 826718 w 2455102"/>
              <a:gd name="connsiteY58" fmla="*/ 375781 h 1252603"/>
              <a:gd name="connsiteX59" fmla="*/ 876822 w 2455102"/>
              <a:gd name="connsiteY59" fmla="*/ 363255 h 1252603"/>
              <a:gd name="connsiteX60" fmla="*/ 914400 w 2455102"/>
              <a:gd name="connsiteY60" fmla="*/ 338203 h 1252603"/>
              <a:gd name="connsiteX61" fmla="*/ 989557 w 2455102"/>
              <a:gd name="connsiteY61" fmla="*/ 325677 h 1252603"/>
              <a:gd name="connsiteX62" fmla="*/ 1027135 w 2455102"/>
              <a:gd name="connsiteY62" fmla="*/ 313151 h 1252603"/>
              <a:gd name="connsiteX63" fmla="*/ 1127343 w 2455102"/>
              <a:gd name="connsiteY63" fmla="*/ 288099 h 1252603"/>
              <a:gd name="connsiteX64" fmla="*/ 1215025 w 2455102"/>
              <a:gd name="connsiteY64" fmla="*/ 275573 h 1252603"/>
              <a:gd name="connsiteX65" fmla="*/ 1290181 w 2455102"/>
              <a:gd name="connsiteY65" fmla="*/ 237995 h 1252603"/>
              <a:gd name="connsiteX66" fmla="*/ 1326269 w 2455102"/>
              <a:gd name="connsiteY66" fmla="*/ 226682 h 1252603"/>
              <a:gd name="connsiteX67" fmla="*/ 1323238 w 2455102"/>
              <a:gd name="connsiteY67" fmla="*/ 228946 h 1252603"/>
              <a:gd name="connsiteX68" fmla="*/ 1322747 w 2455102"/>
              <a:gd name="connsiteY68" fmla="*/ 229285 h 1252603"/>
              <a:gd name="connsiteX69" fmla="*/ 1321579 w 2455102"/>
              <a:gd name="connsiteY69" fmla="*/ 230184 h 1252603"/>
              <a:gd name="connsiteX70" fmla="*/ 1323238 w 2455102"/>
              <a:gd name="connsiteY70" fmla="*/ 228946 h 1252603"/>
              <a:gd name="connsiteX71" fmla="*/ 1335442 w 2455102"/>
              <a:gd name="connsiteY71" fmla="*/ 220518 h 1252603"/>
              <a:gd name="connsiteX72" fmla="*/ 1365337 w 2455102"/>
              <a:gd name="connsiteY72" fmla="*/ 200417 h 1252603"/>
              <a:gd name="connsiteX73" fmla="*/ 1440494 w 2455102"/>
              <a:gd name="connsiteY73" fmla="*/ 175365 h 1252603"/>
              <a:gd name="connsiteX74" fmla="*/ 1528176 w 2455102"/>
              <a:gd name="connsiteY74" fmla="*/ 125260 h 1252603"/>
              <a:gd name="connsiteX75" fmla="*/ 1628384 w 2455102"/>
              <a:gd name="connsiteY75" fmla="*/ 62630 h 1252603"/>
              <a:gd name="connsiteX76" fmla="*/ 1728592 w 2455102"/>
              <a:gd name="connsiteY76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455102" h="1252603">
                <a:moveTo>
                  <a:pt x="1728592" y="0"/>
                </a:moveTo>
                <a:cubicBezTo>
                  <a:pt x="1755732" y="4175"/>
                  <a:pt x="1847465" y="-7922"/>
                  <a:pt x="1891431" y="25052"/>
                </a:cubicBezTo>
                <a:cubicBezTo>
                  <a:pt x="1906369" y="36256"/>
                  <a:pt x="1908132" y="58455"/>
                  <a:pt x="1916483" y="75156"/>
                </a:cubicBezTo>
                <a:cubicBezTo>
                  <a:pt x="1929009" y="83507"/>
                  <a:pt x="1943416" y="89563"/>
                  <a:pt x="1954061" y="100208"/>
                </a:cubicBezTo>
                <a:cubicBezTo>
                  <a:pt x="1982896" y="129043"/>
                  <a:pt x="1982057" y="149560"/>
                  <a:pt x="1991639" y="187891"/>
                </a:cubicBezTo>
                <a:cubicBezTo>
                  <a:pt x="2004165" y="192066"/>
                  <a:pt x="2018907" y="192169"/>
                  <a:pt x="2029217" y="200417"/>
                </a:cubicBezTo>
                <a:cubicBezTo>
                  <a:pt x="2063399" y="227762"/>
                  <a:pt x="2051098" y="251472"/>
                  <a:pt x="2066795" y="288099"/>
                </a:cubicBezTo>
                <a:cubicBezTo>
                  <a:pt x="2072725" y="301936"/>
                  <a:pt x="2085114" y="312212"/>
                  <a:pt x="2091847" y="325677"/>
                </a:cubicBezTo>
                <a:cubicBezTo>
                  <a:pt x="2097752" y="337487"/>
                  <a:pt x="2100198" y="350729"/>
                  <a:pt x="2104373" y="363255"/>
                </a:cubicBezTo>
                <a:cubicBezTo>
                  <a:pt x="2171974" y="408322"/>
                  <a:pt x="2123069" y="364611"/>
                  <a:pt x="2167003" y="463463"/>
                </a:cubicBezTo>
                <a:cubicBezTo>
                  <a:pt x="2173117" y="477220"/>
                  <a:pt x="2185322" y="487576"/>
                  <a:pt x="2192055" y="501041"/>
                </a:cubicBezTo>
                <a:cubicBezTo>
                  <a:pt x="2197960" y="512851"/>
                  <a:pt x="2195245" y="529283"/>
                  <a:pt x="2204581" y="538619"/>
                </a:cubicBezTo>
                <a:cubicBezTo>
                  <a:pt x="2262235" y="596273"/>
                  <a:pt x="2233355" y="504980"/>
                  <a:pt x="2246235" y="565259"/>
                </a:cubicBezTo>
                <a:lnTo>
                  <a:pt x="2247823" y="572022"/>
                </a:lnTo>
                <a:lnTo>
                  <a:pt x="2354894" y="580895"/>
                </a:lnTo>
                <a:cubicBezTo>
                  <a:pt x="2359069" y="585070"/>
                  <a:pt x="2364779" y="588140"/>
                  <a:pt x="2367420" y="593421"/>
                </a:cubicBezTo>
                <a:cubicBezTo>
                  <a:pt x="2389991" y="638563"/>
                  <a:pt x="2388880" y="720336"/>
                  <a:pt x="2392472" y="756260"/>
                </a:cubicBezTo>
                <a:cubicBezTo>
                  <a:pt x="2431284" y="911506"/>
                  <a:pt x="2369058" y="668048"/>
                  <a:pt x="2430050" y="881520"/>
                </a:cubicBezTo>
                <a:cubicBezTo>
                  <a:pt x="2439509" y="914626"/>
                  <a:pt x="2446751" y="948325"/>
                  <a:pt x="2455102" y="981728"/>
                </a:cubicBezTo>
                <a:cubicBezTo>
                  <a:pt x="2451028" y="1002099"/>
                  <a:pt x="2432402" y="1108694"/>
                  <a:pt x="2417524" y="1119514"/>
                </a:cubicBezTo>
                <a:cubicBezTo>
                  <a:pt x="2401958" y="1130835"/>
                  <a:pt x="2383169" y="1135010"/>
                  <a:pt x="2363574" y="1137399"/>
                </a:cubicBezTo>
                <a:lnTo>
                  <a:pt x="2334109" y="1140992"/>
                </a:lnTo>
                <a:lnTo>
                  <a:pt x="2334049" y="1141053"/>
                </a:lnTo>
                <a:lnTo>
                  <a:pt x="2333875" y="1141020"/>
                </a:lnTo>
                <a:lnTo>
                  <a:pt x="2304790" y="1144566"/>
                </a:lnTo>
                <a:lnTo>
                  <a:pt x="2303991" y="1144458"/>
                </a:lnTo>
                <a:lnTo>
                  <a:pt x="2292263" y="1152395"/>
                </a:lnTo>
                <a:cubicBezTo>
                  <a:pt x="2280507" y="1161799"/>
                  <a:pt x="2275562" y="1177447"/>
                  <a:pt x="2267211" y="1189973"/>
                </a:cubicBezTo>
                <a:cubicBezTo>
                  <a:pt x="2177112" y="1220006"/>
                  <a:pt x="2289627" y="1183568"/>
                  <a:pt x="2179529" y="1215025"/>
                </a:cubicBezTo>
                <a:cubicBezTo>
                  <a:pt x="2154812" y="1222087"/>
                  <a:pt x="2116697" y="1238571"/>
                  <a:pt x="2091847" y="1240077"/>
                </a:cubicBezTo>
                <a:cubicBezTo>
                  <a:pt x="1970912" y="1247406"/>
                  <a:pt x="1849677" y="1248428"/>
                  <a:pt x="1728592" y="1252603"/>
                </a:cubicBezTo>
                <a:cubicBezTo>
                  <a:pt x="1670137" y="1248428"/>
                  <a:pt x="1611730" y="1243518"/>
                  <a:pt x="1553228" y="1240077"/>
                </a:cubicBezTo>
                <a:cubicBezTo>
                  <a:pt x="1421621" y="1232335"/>
                  <a:pt x="1324261" y="1235319"/>
                  <a:pt x="1202499" y="1215025"/>
                </a:cubicBezTo>
                <a:cubicBezTo>
                  <a:pt x="1093376" y="1196838"/>
                  <a:pt x="1204168" y="1209829"/>
                  <a:pt x="1114817" y="1189973"/>
                </a:cubicBezTo>
                <a:cubicBezTo>
                  <a:pt x="917681" y="1146165"/>
                  <a:pt x="1174187" y="1215883"/>
                  <a:pt x="951979" y="1152395"/>
                </a:cubicBezTo>
                <a:lnTo>
                  <a:pt x="551146" y="1139869"/>
                </a:lnTo>
                <a:cubicBezTo>
                  <a:pt x="537949" y="1139457"/>
                  <a:pt x="526094" y="1131518"/>
                  <a:pt x="513568" y="1127343"/>
                </a:cubicBezTo>
                <a:lnTo>
                  <a:pt x="438411" y="1102291"/>
                </a:lnTo>
                <a:cubicBezTo>
                  <a:pt x="413359" y="1093940"/>
                  <a:pt x="386874" y="1089049"/>
                  <a:pt x="363255" y="1077239"/>
                </a:cubicBezTo>
                <a:cubicBezTo>
                  <a:pt x="352692" y="1071957"/>
                  <a:pt x="346554" y="1060537"/>
                  <a:pt x="338203" y="1052186"/>
                </a:cubicBezTo>
                <a:cubicBezTo>
                  <a:pt x="316913" y="1030895"/>
                  <a:pt x="288099" y="1018783"/>
                  <a:pt x="263047" y="1002082"/>
                </a:cubicBezTo>
                <a:cubicBezTo>
                  <a:pt x="137834" y="918607"/>
                  <a:pt x="222934" y="1029595"/>
                  <a:pt x="162839" y="939452"/>
                </a:cubicBezTo>
                <a:cubicBezTo>
                  <a:pt x="150313" y="931101"/>
                  <a:pt x="135906" y="925045"/>
                  <a:pt x="125261" y="914400"/>
                </a:cubicBezTo>
                <a:cubicBezTo>
                  <a:pt x="115563" y="904703"/>
                  <a:pt x="108117" y="893692"/>
                  <a:pt x="102465" y="881824"/>
                </a:cubicBezTo>
                <a:lnTo>
                  <a:pt x="90506" y="844325"/>
                </a:lnTo>
                <a:lnTo>
                  <a:pt x="87683" y="843942"/>
                </a:lnTo>
                <a:cubicBezTo>
                  <a:pt x="79332" y="835591"/>
                  <a:pt x="72758" y="824966"/>
                  <a:pt x="62631" y="818890"/>
                </a:cubicBezTo>
                <a:cubicBezTo>
                  <a:pt x="51309" y="812097"/>
                  <a:pt x="34389" y="815700"/>
                  <a:pt x="25053" y="806364"/>
                </a:cubicBezTo>
                <a:cubicBezTo>
                  <a:pt x="15717" y="797028"/>
                  <a:pt x="14164" y="781888"/>
                  <a:pt x="12526" y="768786"/>
                </a:cubicBezTo>
                <a:cubicBezTo>
                  <a:pt x="5773" y="714766"/>
                  <a:pt x="4175" y="660227"/>
                  <a:pt x="0" y="605947"/>
                </a:cubicBezTo>
                <a:lnTo>
                  <a:pt x="12526" y="568369"/>
                </a:lnTo>
                <a:cubicBezTo>
                  <a:pt x="20877" y="543317"/>
                  <a:pt x="27177" y="517485"/>
                  <a:pt x="37579" y="493213"/>
                </a:cubicBezTo>
                <a:cubicBezTo>
                  <a:pt x="52290" y="458887"/>
                  <a:pt x="70982" y="426408"/>
                  <a:pt x="87683" y="393005"/>
                </a:cubicBezTo>
                <a:lnTo>
                  <a:pt x="627176" y="437714"/>
                </a:lnTo>
                <a:lnTo>
                  <a:pt x="638828" y="425885"/>
                </a:lnTo>
                <a:cubicBezTo>
                  <a:pt x="655529" y="421710"/>
                  <a:pt x="672379" y="418088"/>
                  <a:pt x="688932" y="413359"/>
                </a:cubicBezTo>
                <a:cubicBezTo>
                  <a:pt x="701628" y="409732"/>
                  <a:pt x="713701" y="404035"/>
                  <a:pt x="726510" y="400833"/>
                </a:cubicBezTo>
                <a:cubicBezTo>
                  <a:pt x="747164" y="395669"/>
                  <a:pt x="768486" y="393471"/>
                  <a:pt x="789140" y="388307"/>
                </a:cubicBezTo>
                <a:cubicBezTo>
                  <a:pt x="801949" y="385105"/>
                  <a:pt x="814022" y="379408"/>
                  <a:pt x="826718" y="375781"/>
                </a:cubicBezTo>
                <a:cubicBezTo>
                  <a:pt x="843271" y="371052"/>
                  <a:pt x="860999" y="370036"/>
                  <a:pt x="876822" y="363255"/>
                </a:cubicBezTo>
                <a:cubicBezTo>
                  <a:pt x="890659" y="357325"/>
                  <a:pt x="901874" y="346554"/>
                  <a:pt x="914400" y="338203"/>
                </a:cubicBezTo>
                <a:cubicBezTo>
                  <a:pt x="939452" y="334028"/>
                  <a:pt x="964764" y="331187"/>
                  <a:pt x="989557" y="325677"/>
                </a:cubicBezTo>
                <a:cubicBezTo>
                  <a:pt x="1002446" y="322813"/>
                  <a:pt x="1014609" y="317326"/>
                  <a:pt x="1027135" y="313151"/>
                </a:cubicBezTo>
                <a:cubicBezTo>
                  <a:pt x="1059799" y="302263"/>
                  <a:pt x="1093581" y="294851"/>
                  <a:pt x="1127343" y="288099"/>
                </a:cubicBezTo>
                <a:cubicBezTo>
                  <a:pt x="1156294" y="282309"/>
                  <a:pt x="1186074" y="281363"/>
                  <a:pt x="1215025" y="275573"/>
                </a:cubicBezTo>
                <a:cubicBezTo>
                  <a:pt x="1267499" y="265078"/>
                  <a:pt x="1240917" y="262627"/>
                  <a:pt x="1290181" y="237995"/>
                </a:cubicBezTo>
                <a:cubicBezTo>
                  <a:pt x="1342041" y="212065"/>
                  <a:pt x="1333907" y="220620"/>
                  <a:pt x="1326269" y="226682"/>
                </a:cubicBezTo>
                <a:lnTo>
                  <a:pt x="1323238" y="228946"/>
                </a:lnTo>
                <a:lnTo>
                  <a:pt x="1322747" y="229285"/>
                </a:lnTo>
                <a:cubicBezTo>
                  <a:pt x="1320751" y="230703"/>
                  <a:pt x="1320677" y="230810"/>
                  <a:pt x="1321579" y="230184"/>
                </a:cubicBezTo>
                <a:lnTo>
                  <a:pt x="1323238" y="228946"/>
                </a:lnTo>
                <a:lnTo>
                  <a:pt x="1335442" y="220518"/>
                </a:lnTo>
                <a:cubicBezTo>
                  <a:pt x="1342226" y="215899"/>
                  <a:pt x="1351876" y="209392"/>
                  <a:pt x="1365337" y="200417"/>
                </a:cubicBezTo>
                <a:cubicBezTo>
                  <a:pt x="1365337" y="200417"/>
                  <a:pt x="1415975" y="185172"/>
                  <a:pt x="1440494" y="175365"/>
                </a:cubicBezTo>
                <a:cubicBezTo>
                  <a:pt x="1480227" y="159472"/>
                  <a:pt x="1494279" y="147859"/>
                  <a:pt x="1528176" y="125260"/>
                </a:cubicBezTo>
                <a:cubicBezTo>
                  <a:pt x="1623890" y="101332"/>
                  <a:pt x="1534968" y="132692"/>
                  <a:pt x="1628384" y="62630"/>
                </a:cubicBezTo>
                <a:cubicBezTo>
                  <a:pt x="1659896" y="38996"/>
                  <a:pt x="1695189" y="20877"/>
                  <a:pt x="17285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7023335" y="2344885"/>
            <a:ext cx="1973161" cy="1073496"/>
          </a:xfrm>
          <a:custGeom>
            <a:avLst/>
            <a:gdLst>
              <a:gd name="connsiteX0" fmla="*/ 1642253 w 2293607"/>
              <a:gd name="connsiteY0" fmla="*/ 0 h 1252603"/>
              <a:gd name="connsiteX1" fmla="*/ 1642253 w 2293607"/>
              <a:gd name="connsiteY1" fmla="*/ 0 h 1252603"/>
              <a:gd name="connsiteX2" fmla="*/ 1542045 w 2293607"/>
              <a:gd name="connsiteY2" fmla="*/ 62630 h 1252603"/>
              <a:gd name="connsiteX3" fmla="*/ 1441837 w 2293607"/>
              <a:gd name="connsiteY3" fmla="*/ 125260 h 1252603"/>
              <a:gd name="connsiteX4" fmla="*/ 1354155 w 2293607"/>
              <a:gd name="connsiteY4" fmla="*/ 175365 h 1252603"/>
              <a:gd name="connsiteX5" fmla="*/ 1278998 w 2293607"/>
              <a:gd name="connsiteY5" fmla="*/ 200417 h 1252603"/>
              <a:gd name="connsiteX6" fmla="*/ 1203842 w 2293607"/>
              <a:gd name="connsiteY6" fmla="*/ 237995 h 1252603"/>
              <a:gd name="connsiteX7" fmla="*/ 1128686 w 2293607"/>
              <a:gd name="connsiteY7" fmla="*/ 275573 h 1252603"/>
              <a:gd name="connsiteX8" fmla="*/ 1041004 w 2293607"/>
              <a:gd name="connsiteY8" fmla="*/ 288099 h 1252603"/>
              <a:gd name="connsiteX9" fmla="*/ 940796 w 2293607"/>
              <a:gd name="connsiteY9" fmla="*/ 313151 h 1252603"/>
              <a:gd name="connsiteX10" fmla="*/ 903218 w 2293607"/>
              <a:gd name="connsiteY10" fmla="*/ 325677 h 1252603"/>
              <a:gd name="connsiteX11" fmla="*/ 828061 w 2293607"/>
              <a:gd name="connsiteY11" fmla="*/ 338203 h 1252603"/>
              <a:gd name="connsiteX12" fmla="*/ 790483 w 2293607"/>
              <a:gd name="connsiteY12" fmla="*/ 363255 h 1252603"/>
              <a:gd name="connsiteX13" fmla="*/ 740379 w 2293607"/>
              <a:gd name="connsiteY13" fmla="*/ 375781 h 1252603"/>
              <a:gd name="connsiteX14" fmla="*/ 702801 w 2293607"/>
              <a:gd name="connsiteY14" fmla="*/ 388307 h 1252603"/>
              <a:gd name="connsiteX15" fmla="*/ 640171 w 2293607"/>
              <a:gd name="connsiteY15" fmla="*/ 400833 h 1252603"/>
              <a:gd name="connsiteX16" fmla="*/ 602593 w 2293607"/>
              <a:gd name="connsiteY16" fmla="*/ 413359 h 1252603"/>
              <a:gd name="connsiteX17" fmla="*/ 552489 w 2293607"/>
              <a:gd name="connsiteY17" fmla="*/ 425885 h 1252603"/>
              <a:gd name="connsiteX18" fmla="*/ 414703 w 2293607"/>
              <a:gd name="connsiteY18" fmla="*/ 488515 h 1252603"/>
              <a:gd name="connsiteX19" fmla="*/ 364598 w 2293607"/>
              <a:gd name="connsiteY19" fmla="*/ 513567 h 1252603"/>
              <a:gd name="connsiteX20" fmla="*/ 289442 w 2293607"/>
              <a:gd name="connsiteY20" fmla="*/ 538619 h 1252603"/>
              <a:gd name="connsiteX21" fmla="*/ 214286 w 2293607"/>
              <a:gd name="connsiteY21" fmla="*/ 576197 h 1252603"/>
              <a:gd name="connsiteX22" fmla="*/ 89026 w 2293607"/>
              <a:gd name="connsiteY22" fmla="*/ 663880 h 1252603"/>
              <a:gd name="connsiteX23" fmla="*/ 51448 w 2293607"/>
              <a:gd name="connsiteY23" fmla="*/ 676406 h 1252603"/>
              <a:gd name="connsiteX24" fmla="*/ 1344 w 2293607"/>
              <a:gd name="connsiteY24" fmla="*/ 764088 h 1252603"/>
              <a:gd name="connsiteX25" fmla="*/ 38922 w 2293607"/>
              <a:gd name="connsiteY25" fmla="*/ 914400 h 1252603"/>
              <a:gd name="connsiteX26" fmla="*/ 76500 w 2293607"/>
              <a:gd name="connsiteY26" fmla="*/ 939452 h 1252603"/>
              <a:gd name="connsiteX27" fmla="*/ 176708 w 2293607"/>
              <a:gd name="connsiteY27" fmla="*/ 1002082 h 1252603"/>
              <a:gd name="connsiteX28" fmla="*/ 251864 w 2293607"/>
              <a:gd name="connsiteY28" fmla="*/ 1052186 h 1252603"/>
              <a:gd name="connsiteX29" fmla="*/ 276916 w 2293607"/>
              <a:gd name="connsiteY29" fmla="*/ 1077239 h 1252603"/>
              <a:gd name="connsiteX30" fmla="*/ 352072 w 2293607"/>
              <a:gd name="connsiteY30" fmla="*/ 1102291 h 1252603"/>
              <a:gd name="connsiteX31" fmla="*/ 427229 w 2293607"/>
              <a:gd name="connsiteY31" fmla="*/ 1127343 h 1252603"/>
              <a:gd name="connsiteX32" fmla="*/ 464807 w 2293607"/>
              <a:gd name="connsiteY32" fmla="*/ 1139869 h 1252603"/>
              <a:gd name="connsiteX33" fmla="*/ 865640 w 2293607"/>
              <a:gd name="connsiteY33" fmla="*/ 1152395 h 1252603"/>
              <a:gd name="connsiteX34" fmla="*/ 1028478 w 2293607"/>
              <a:gd name="connsiteY34" fmla="*/ 1189973 h 1252603"/>
              <a:gd name="connsiteX35" fmla="*/ 1116160 w 2293607"/>
              <a:gd name="connsiteY35" fmla="*/ 1215025 h 1252603"/>
              <a:gd name="connsiteX36" fmla="*/ 1466889 w 2293607"/>
              <a:gd name="connsiteY36" fmla="*/ 1240077 h 1252603"/>
              <a:gd name="connsiteX37" fmla="*/ 1642253 w 2293607"/>
              <a:gd name="connsiteY37" fmla="*/ 1252603 h 1252603"/>
              <a:gd name="connsiteX38" fmla="*/ 2005508 w 2293607"/>
              <a:gd name="connsiteY38" fmla="*/ 1240077 h 1252603"/>
              <a:gd name="connsiteX39" fmla="*/ 2093190 w 2293607"/>
              <a:gd name="connsiteY39" fmla="*/ 1215025 h 1252603"/>
              <a:gd name="connsiteX40" fmla="*/ 2180872 w 2293607"/>
              <a:gd name="connsiteY40" fmla="*/ 1189973 h 1252603"/>
              <a:gd name="connsiteX41" fmla="*/ 2205924 w 2293607"/>
              <a:gd name="connsiteY41" fmla="*/ 1152395 h 1252603"/>
              <a:gd name="connsiteX42" fmla="*/ 2268555 w 2293607"/>
              <a:gd name="connsiteY42" fmla="*/ 1102291 h 1252603"/>
              <a:gd name="connsiteX43" fmla="*/ 2293607 w 2293607"/>
              <a:gd name="connsiteY43" fmla="*/ 1027134 h 1252603"/>
              <a:gd name="connsiteX44" fmla="*/ 2256029 w 2293607"/>
              <a:gd name="connsiteY44" fmla="*/ 739036 h 1252603"/>
              <a:gd name="connsiteX45" fmla="*/ 2218451 w 2293607"/>
              <a:gd name="connsiteY45" fmla="*/ 651354 h 1252603"/>
              <a:gd name="connsiteX46" fmla="*/ 2168346 w 2293607"/>
              <a:gd name="connsiteY46" fmla="*/ 601249 h 1252603"/>
              <a:gd name="connsiteX47" fmla="*/ 2118242 w 2293607"/>
              <a:gd name="connsiteY47" fmla="*/ 538619 h 1252603"/>
              <a:gd name="connsiteX48" fmla="*/ 2105716 w 2293607"/>
              <a:gd name="connsiteY48" fmla="*/ 501041 h 1252603"/>
              <a:gd name="connsiteX49" fmla="*/ 2080664 w 2293607"/>
              <a:gd name="connsiteY49" fmla="*/ 463463 h 1252603"/>
              <a:gd name="connsiteX50" fmla="*/ 2018034 w 2293607"/>
              <a:gd name="connsiteY50" fmla="*/ 363255 h 1252603"/>
              <a:gd name="connsiteX51" fmla="*/ 2005508 w 2293607"/>
              <a:gd name="connsiteY51" fmla="*/ 325677 h 1252603"/>
              <a:gd name="connsiteX52" fmla="*/ 1980456 w 2293607"/>
              <a:gd name="connsiteY52" fmla="*/ 288099 h 1252603"/>
              <a:gd name="connsiteX53" fmla="*/ 1942878 w 2293607"/>
              <a:gd name="connsiteY53" fmla="*/ 200417 h 1252603"/>
              <a:gd name="connsiteX54" fmla="*/ 1905300 w 2293607"/>
              <a:gd name="connsiteY54" fmla="*/ 187891 h 1252603"/>
              <a:gd name="connsiteX55" fmla="*/ 1867722 w 2293607"/>
              <a:gd name="connsiteY55" fmla="*/ 100208 h 1252603"/>
              <a:gd name="connsiteX56" fmla="*/ 1830144 w 2293607"/>
              <a:gd name="connsiteY56" fmla="*/ 75156 h 1252603"/>
              <a:gd name="connsiteX57" fmla="*/ 1805092 w 2293607"/>
              <a:gd name="connsiteY57" fmla="*/ 25052 h 1252603"/>
              <a:gd name="connsiteX58" fmla="*/ 1642253 w 2293607"/>
              <a:gd name="connsiteY58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93607" h="1252603">
                <a:moveTo>
                  <a:pt x="1642253" y="0"/>
                </a:moveTo>
                <a:lnTo>
                  <a:pt x="1642253" y="0"/>
                </a:lnTo>
                <a:cubicBezTo>
                  <a:pt x="1608850" y="20877"/>
                  <a:pt x="1573557" y="38996"/>
                  <a:pt x="1542045" y="62630"/>
                </a:cubicBezTo>
                <a:cubicBezTo>
                  <a:pt x="1448629" y="132692"/>
                  <a:pt x="1537551" y="101332"/>
                  <a:pt x="1441837" y="125260"/>
                </a:cubicBezTo>
                <a:cubicBezTo>
                  <a:pt x="1407940" y="147859"/>
                  <a:pt x="1393888" y="159472"/>
                  <a:pt x="1354155" y="175365"/>
                </a:cubicBezTo>
                <a:cubicBezTo>
                  <a:pt x="1329636" y="185172"/>
                  <a:pt x="1278998" y="200417"/>
                  <a:pt x="1278998" y="200417"/>
                </a:cubicBezTo>
                <a:cubicBezTo>
                  <a:pt x="1171305" y="272213"/>
                  <a:pt x="1307562" y="186135"/>
                  <a:pt x="1203842" y="237995"/>
                </a:cubicBezTo>
                <a:cubicBezTo>
                  <a:pt x="1154578" y="262627"/>
                  <a:pt x="1181160" y="265078"/>
                  <a:pt x="1128686" y="275573"/>
                </a:cubicBezTo>
                <a:cubicBezTo>
                  <a:pt x="1099735" y="281363"/>
                  <a:pt x="1069955" y="282309"/>
                  <a:pt x="1041004" y="288099"/>
                </a:cubicBezTo>
                <a:cubicBezTo>
                  <a:pt x="1007242" y="294851"/>
                  <a:pt x="973460" y="302263"/>
                  <a:pt x="940796" y="313151"/>
                </a:cubicBezTo>
                <a:cubicBezTo>
                  <a:pt x="928270" y="317326"/>
                  <a:pt x="916107" y="322813"/>
                  <a:pt x="903218" y="325677"/>
                </a:cubicBezTo>
                <a:cubicBezTo>
                  <a:pt x="878425" y="331187"/>
                  <a:pt x="853113" y="334028"/>
                  <a:pt x="828061" y="338203"/>
                </a:cubicBezTo>
                <a:cubicBezTo>
                  <a:pt x="815535" y="346554"/>
                  <a:pt x="804320" y="357325"/>
                  <a:pt x="790483" y="363255"/>
                </a:cubicBezTo>
                <a:cubicBezTo>
                  <a:pt x="774660" y="370036"/>
                  <a:pt x="756932" y="371052"/>
                  <a:pt x="740379" y="375781"/>
                </a:cubicBezTo>
                <a:cubicBezTo>
                  <a:pt x="727683" y="379408"/>
                  <a:pt x="715610" y="385105"/>
                  <a:pt x="702801" y="388307"/>
                </a:cubicBezTo>
                <a:cubicBezTo>
                  <a:pt x="682147" y="393471"/>
                  <a:pt x="660825" y="395669"/>
                  <a:pt x="640171" y="400833"/>
                </a:cubicBezTo>
                <a:cubicBezTo>
                  <a:pt x="627362" y="404035"/>
                  <a:pt x="615289" y="409732"/>
                  <a:pt x="602593" y="413359"/>
                </a:cubicBezTo>
                <a:cubicBezTo>
                  <a:pt x="586040" y="418088"/>
                  <a:pt x="569190" y="421710"/>
                  <a:pt x="552489" y="425885"/>
                </a:cubicBezTo>
                <a:cubicBezTo>
                  <a:pt x="460367" y="518007"/>
                  <a:pt x="590790" y="400473"/>
                  <a:pt x="414703" y="488515"/>
                </a:cubicBezTo>
                <a:cubicBezTo>
                  <a:pt x="398001" y="496866"/>
                  <a:pt x="381935" y="506632"/>
                  <a:pt x="364598" y="513567"/>
                </a:cubicBezTo>
                <a:cubicBezTo>
                  <a:pt x="340080" y="523374"/>
                  <a:pt x="311414" y="523971"/>
                  <a:pt x="289442" y="538619"/>
                </a:cubicBezTo>
                <a:cubicBezTo>
                  <a:pt x="240878" y="570995"/>
                  <a:pt x="266146" y="558910"/>
                  <a:pt x="214286" y="576197"/>
                </a:cubicBezTo>
                <a:cubicBezTo>
                  <a:pt x="191418" y="593349"/>
                  <a:pt x="107535" y="657710"/>
                  <a:pt x="89026" y="663880"/>
                </a:cubicBezTo>
                <a:lnTo>
                  <a:pt x="51448" y="676406"/>
                </a:lnTo>
                <a:cubicBezTo>
                  <a:pt x="40550" y="692754"/>
                  <a:pt x="2726" y="746123"/>
                  <a:pt x="1344" y="764088"/>
                </a:cubicBezTo>
                <a:cubicBezTo>
                  <a:pt x="-2635" y="815820"/>
                  <a:pt x="131" y="875609"/>
                  <a:pt x="38922" y="914400"/>
                </a:cubicBezTo>
                <a:cubicBezTo>
                  <a:pt x="49567" y="925045"/>
                  <a:pt x="63974" y="931101"/>
                  <a:pt x="76500" y="939452"/>
                </a:cubicBezTo>
                <a:cubicBezTo>
                  <a:pt x="136595" y="1029595"/>
                  <a:pt x="51495" y="918607"/>
                  <a:pt x="176708" y="1002082"/>
                </a:cubicBezTo>
                <a:cubicBezTo>
                  <a:pt x="201760" y="1018783"/>
                  <a:pt x="230574" y="1030895"/>
                  <a:pt x="251864" y="1052186"/>
                </a:cubicBezTo>
                <a:cubicBezTo>
                  <a:pt x="260215" y="1060537"/>
                  <a:pt x="266353" y="1071957"/>
                  <a:pt x="276916" y="1077239"/>
                </a:cubicBezTo>
                <a:cubicBezTo>
                  <a:pt x="300535" y="1089049"/>
                  <a:pt x="327020" y="1093940"/>
                  <a:pt x="352072" y="1102291"/>
                </a:cubicBezTo>
                <a:lnTo>
                  <a:pt x="427229" y="1127343"/>
                </a:lnTo>
                <a:cubicBezTo>
                  <a:pt x="439755" y="1131518"/>
                  <a:pt x="451610" y="1139457"/>
                  <a:pt x="464807" y="1139869"/>
                </a:cubicBezTo>
                <a:lnTo>
                  <a:pt x="865640" y="1152395"/>
                </a:lnTo>
                <a:cubicBezTo>
                  <a:pt x="1087848" y="1215883"/>
                  <a:pt x="831342" y="1146165"/>
                  <a:pt x="1028478" y="1189973"/>
                </a:cubicBezTo>
                <a:cubicBezTo>
                  <a:pt x="1117829" y="1209829"/>
                  <a:pt x="1007037" y="1196838"/>
                  <a:pt x="1116160" y="1215025"/>
                </a:cubicBezTo>
                <a:cubicBezTo>
                  <a:pt x="1237922" y="1235319"/>
                  <a:pt x="1335282" y="1232335"/>
                  <a:pt x="1466889" y="1240077"/>
                </a:cubicBezTo>
                <a:cubicBezTo>
                  <a:pt x="1525391" y="1243518"/>
                  <a:pt x="1583798" y="1248428"/>
                  <a:pt x="1642253" y="1252603"/>
                </a:cubicBezTo>
                <a:cubicBezTo>
                  <a:pt x="1763338" y="1248428"/>
                  <a:pt x="1884573" y="1247406"/>
                  <a:pt x="2005508" y="1240077"/>
                </a:cubicBezTo>
                <a:cubicBezTo>
                  <a:pt x="2030358" y="1238571"/>
                  <a:pt x="2068473" y="1222087"/>
                  <a:pt x="2093190" y="1215025"/>
                </a:cubicBezTo>
                <a:cubicBezTo>
                  <a:pt x="2203288" y="1183568"/>
                  <a:pt x="2090773" y="1220006"/>
                  <a:pt x="2180872" y="1189973"/>
                </a:cubicBezTo>
                <a:cubicBezTo>
                  <a:pt x="2189223" y="1177447"/>
                  <a:pt x="2194168" y="1161799"/>
                  <a:pt x="2205924" y="1152395"/>
                </a:cubicBezTo>
                <a:cubicBezTo>
                  <a:pt x="2259787" y="1109305"/>
                  <a:pt x="2233896" y="1180275"/>
                  <a:pt x="2268555" y="1102291"/>
                </a:cubicBezTo>
                <a:cubicBezTo>
                  <a:pt x="2279280" y="1078160"/>
                  <a:pt x="2293607" y="1027134"/>
                  <a:pt x="2293607" y="1027134"/>
                </a:cubicBezTo>
                <a:cubicBezTo>
                  <a:pt x="2285637" y="955400"/>
                  <a:pt x="2277914" y="826575"/>
                  <a:pt x="2256029" y="739036"/>
                </a:cubicBezTo>
                <a:cubicBezTo>
                  <a:pt x="2249982" y="714849"/>
                  <a:pt x="2231894" y="669278"/>
                  <a:pt x="2218451" y="651354"/>
                </a:cubicBezTo>
                <a:cubicBezTo>
                  <a:pt x="2204279" y="632458"/>
                  <a:pt x="2168346" y="601249"/>
                  <a:pt x="2168346" y="601249"/>
                </a:cubicBezTo>
                <a:cubicBezTo>
                  <a:pt x="2136998" y="475856"/>
                  <a:pt x="2184132" y="604509"/>
                  <a:pt x="2118242" y="538619"/>
                </a:cubicBezTo>
                <a:cubicBezTo>
                  <a:pt x="2108906" y="529283"/>
                  <a:pt x="2111621" y="512851"/>
                  <a:pt x="2105716" y="501041"/>
                </a:cubicBezTo>
                <a:cubicBezTo>
                  <a:pt x="2098983" y="487576"/>
                  <a:pt x="2086778" y="477220"/>
                  <a:pt x="2080664" y="463463"/>
                </a:cubicBezTo>
                <a:cubicBezTo>
                  <a:pt x="2036730" y="364611"/>
                  <a:pt x="2085635" y="408322"/>
                  <a:pt x="2018034" y="363255"/>
                </a:cubicBezTo>
                <a:cubicBezTo>
                  <a:pt x="2013859" y="350729"/>
                  <a:pt x="2011413" y="337487"/>
                  <a:pt x="2005508" y="325677"/>
                </a:cubicBezTo>
                <a:cubicBezTo>
                  <a:pt x="1998775" y="312212"/>
                  <a:pt x="1986386" y="301936"/>
                  <a:pt x="1980456" y="288099"/>
                </a:cubicBezTo>
                <a:cubicBezTo>
                  <a:pt x="1964759" y="251472"/>
                  <a:pt x="1977060" y="227762"/>
                  <a:pt x="1942878" y="200417"/>
                </a:cubicBezTo>
                <a:cubicBezTo>
                  <a:pt x="1932568" y="192169"/>
                  <a:pt x="1917826" y="192066"/>
                  <a:pt x="1905300" y="187891"/>
                </a:cubicBezTo>
                <a:cubicBezTo>
                  <a:pt x="1895718" y="149560"/>
                  <a:pt x="1896557" y="129043"/>
                  <a:pt x="1867722" y="100208"/>
                </a:cubicBezTo>
                <a:cubicBezTo>
                  <a:pt x="1857077" y="89563"/>
                  <a:pt x="1842670" y="83507"/>
                  <a:pt x="1830144" y="75156"/>
                </a:cubicBezTo>
                <a:cubicBezTo>
                  <a:pt x="1821793" y="58455"/>
                  <a:pt x="1820030" y="36256"/>
                  <a:pt x="1805092" y="25052"/>
                </a:cubicBezTo>
                <a:cubicBezTo>
                  <a:pt x="1761126" y="-7922"/>
                  <a:pt x="1669393" y="4175"/>
                  <a:pt x="16422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reeform 24"/>
          <p:cNvSpPr/>
          <p:nvPr/>
        </p:nvSpPr>
        <p:spPr>
          <a:xfrm>
            <a:off x="8331077" y="2042196"/>
            <a:ext cx="1336221" cy="1202315"/>
          </a:xfrm>
          <a:custGeom>
            <a:avLst/>
            <a:gdLst>
              <a:gd name="connsiteX0" fmla="*/ 513567 w 1553227"/>
              <a:gd name="connsiteY0" fmla="*/ 0 h 1402915"/>
              <a:gd name="connsiteX1" fmla="*/ 513567 w 1553227"/>
              <a:gd name="connsiteY1" fmla="*/ 0 h 1402915"/>
              <a:gd name="connsiteX2" fmla="*/ 413359 w 1553227"/>
              <a:gd name="connsiteY2" fmla="*/ 37578 h 1402915"/>
              <a:gd name="connsiteX3" fmla="*/ 288099 w 1553227"/>
              <a:gd name="connsiteY3" fmla="*/ 75156 h 1402915"/>
              <a:gd name="connsiteX4" fmla="*/ 250521 w 1553227"/>
              <a:gd name="connsiteY4" fmla="*/ 100208 h 1402915"/>
              <a:gd name="connsiteX5" fmla="*/ 175364 w 1553227"/>
              <a:gd name="connsiteY5" fmla="*/ 125260 h 1402915"/>
              <a:gd name="connsiteX6" fmla="*/ 137786 w 1553227"/>
              <a:gd name="connsiteY6" fmla="*/ 137786 h 1402915"/>
              <a:gd name="connsiteX7" fmla="*/ 100208 w 1553227"/>
              <a:gd name="connsiteY7" fmla="*/ 162838 h 1402915"/>
              <a:gd name="connsiteX8" fmla="*/ 50104 w 1553227"/>
              <a:gd name="connsiteY8" fmla="*/ 237994 h 1402915"/>
              <a:gd name="connsiteX9" fmla="*/ 37578 w 1553227"/>
              <a:gd name="connsiteY9" fmla="*/ 275572 h 1402915"/>
              <a:gd name="connsiteX10" fmla="*/ 25052 w 1553227"/>
              <a:gd name="connsiteY10" fmla="*/ 325677 h 1402915"/>
              <a:gd name="connsiteX11" fmla="*/ 0 w 1553227"/>
              <a:gd name="connsiteY11" fmla="*/ 413359 h 1402915"/>
              <a:gd name="connsiteX12" fmla="*/ 25052 w 1553227"/>
              <a:gd name="connsiteY12" fmla="*/ 513567 h 1402915"/>
              <a:gd name="connsiteX13" fmla="*/ 62630 w 1553227"/>
              <a:gd name="connsiteY13" fmla="*/ 538619 h 1402915"/>
              <a:gd name="connsiteX14" fmla="*/ 100208 w 1553227"/>
              <a:gd name="connsiteY14" fmla="*/ 626301 h 1402915"/>
              <a:gd name="connsiteX15" fmla="*/ 137786 w 1553227"/>
              <a:gd name="connsiteY15" fmla="*/ 651353 h 1402915"/>
              <a:gd name="connsiteX16" fmla="*/ 225469 w 1553227"/>
              <a:gd name="connsiteY16" fmla="*/ 751561 h 1402915"/>
              <a:gd name="connsiteX17" fmla="*/ 237995 w 1553227"/>
              <a:gd name="connsiteY17" fmla="*/ 789140 h 1402915"/>
              <a:gd name="connsiteX18" fmla="*/ 275573 w 1553227"/>
              <a:gd name="connsiteY18" fmla="*/ 801666 h 1402915"/>
              <a:gd name="connsiteX19" fmla="*/ 300625 w 1553227"/>
              <a:gd name="connsiteY19" fmla="*/ 876822 h 1402915"/>
              <a:gd name="connsiteX20" fmla="*/ 388307 w 1553227"/>
              <a:gd name="connsiteY20" fmla="*/ 964504 h 1402915"/>
              <a:gd name="connsiteX21" fmla="*/ 463463 w 1553227"/>
              <a:gd name="connsiteY21" fmla="*/ 1014608 h 1402915"/>
              <a:gd name="connsiteX22" fmla="*/ 513567 w 1553227"/>
              <a:gd name="connsiteY22" fmla="*/ 1039660 h 1402915"/>
              <a:gd name="connsiteX23" fmla="*/ 588723 w 1553227"/>
              <a:gd name="connsiteY23" fmla="*/ 1064712 h 1402915"/>
              <a:gd name="connsiteX24" fmla="*/ 613775 w 1553227"/>
              <a:gd name="connsiteY24" fmla="*/ 1102290 h 1402915"/>
              <a:gd name="connsiteX25" fmla="*/ 688932 w 1553227"/>
              <a:gd name="connsiteY25" fmla="*/ 1127342 h 1402915"/>
              <a:gd name="connsiteX26" fmla="*/ 789140 w 1553227"/>
              <a:gd name="connsiteY26" fmla="*/ 1227550 h 1402915"/>
              <a:gd name="connsiteX27" fmla="*/ 814192 w 1553227"/>
              <a:gd name="connsiteY27" fmla="*/ 1252603 h 1402915"/>
              <a:gd name="connsiteX28" fmla="*/ 864296 w 1553227"/>
              <a:gd name="connsiteY28" fmla="*/ 1327759 h 1402915"/>
              <a:gd name="connsiteX29" fmla="*/ 939452 w 1553227"/>
              <a:gd name="connsiteY29" fmla="*/ 1352811 h 1402915"/>
              <a:gd name="connsiteX30" fmla="*/ 1114816 w 1553227"/>
              <a:gd name="connsiteY30" fmla="*/ 1402915 h 1402915"/>
              <a:gd name="connsiteX31" fmla="*/ 1315233 w 1553227"/>
              <a:gd name="connsiteY31" fmla="*/ 1390389 h 1402915"/>
              <a:gd name="connsiteX32" fmla="*/ 1352811 w 1553227"/>
              <a:gd name="connsiteY32" fmla="*/ 1377863 h 1402915"/>
              <a:gd name="connsiteX33" fmla="*/ 1440493 w 1553227"/>
              <a:gd name="connsiteY33" fmla="*/ 1352811 h 1402915"/>
              <a:gd name="connsiteX34" fmla="*/ 1465545 w 1553227"/>
              <a:gd name="connsiteY34" fmla="*/ 1315233 h 1402915"/>
              <a:gd name="connsiteX35" fmla="*/ 1503123 w 1553227"/>
              <a:gd name="connsiteY35" fmla="*/ 1302707 h 1402915"/>
              <a:gd name="connsiteX36" fmla="*/ 1528175 w 1553227"/>
              <a:gd name="connsiteY36" fmla="*/ 1227550 h 1402915"/>
              <a:gd name="connsiteX37" fmla="*/ 1553227 w 1553227"/>
              <a:gd name="connsiteY37" fmla="*/ 1177446 h 1402915"/>
              <a:gd name="connsiteX38" fmla="*/ 1490597 w 1553227"/>
              <a:gd name="connsiteY38" fmla="*/ 1052186 h 1402915"/>
              <a:gd name="connsiteX39" fmla="*/ 1453019 w 1553227"/>
              <a:gd name="connsiteY39" fmla="*/ 977030 h 1402915"/>
              <a:gd name="connsiteX40" fmla="*/ 1377863 w 1553227"/>
              <a:gd name="connsiteY40" fmla="*/ 926926 h 1402915"/>
              <a:gd name="connsiteX41" fmla="*/ 1290181 w 1553227"/>
              <a:gd name="connsiteY41" fmla="*/ 839244 h 1402915"/>
              <a:gd name="connsiteX42" fmla="*/ 1177447 w 1553227"/>
              <a:gd name="connsiteY42" fmla="*/ 726509 h 1402915"/>
              <a:gd name="connsiteX43" fmla="*/ 1152395 w 1553227"/>
              <a:gd name="connsiteY43" fmla="*/ 676405 h 1402915"/>
              <a:gd name="connsiteX44" fmla="*/ 1089764 w 1553227"/>
              <a:gd name="connsiteY44" fmla="*/ 626301 h 1402915"/>
              <a:gd name="connsiteX45" fmla="*/ 1002082 w 1553227"/>
              <a:gd name="connsiteY45" fmla="*/ 526093 h 1402915"/>
              <a:gd name="connsiteX46" fmla="*/ 964504 w 1553227"/>
              <a:gd name="connsiteY46" fmla="*/ 450937 h 1402915"/>
              <a:gd name="connsiteX47" fmla="*/ 889348 w 1553227"/>
              <a:gd name="connsiteY47" fmla="*/ 363255 h 1402915"/>
              <a:gd name="connsiteX48" fmla="*/ 864296 w 1553227"/>
              <a:gd name="connsiteY48" fmla="*/ 325677 h 1402915"/>
              <a:gd name="connsiteX49" fmla="*/ 839244 w 1553227"/>
              <a:gd name="connsiteY49" fmla="*/ 300624 h 1402915"/>
              <a:gd name="connsiteX50" fmla="*/ 814192 w 1553227"/>
              <a:gd name="connsiteY50" fmla="*/ 263046 h 1402915"/>
              <a:gd name="connsiteX51" fmla="*/ 776614 w 1553227"/>
              <a:gd name="connsiteY51" fmla="*/ 237994 h 1402915"/>
              <a:gd name="connsiteX52" fmla="*/ 751562 w 1553227"/>
              <a:gd name="connsiteY52" fmla="*/ 200416 h 1402915"/>
              <a:gd name="connsiteX53" fmla="*/ 726510 w 1553227"/>
              <a:gd name="connsiteY53" fmla="*/ 150312 h 1402915"/>
              <a:gd name="connsiteX54" fmla="*/ 688932 w 1553227"/>
              <a:gd name="connsiteY54" fmla="*/ 137786 h 1402915"/>
              <a:gd name="connsiteX55" fmla="*/ 663879 w 1553227"/>
              <a:gd name="connsiteY55" fmla="*/ 112734 h 1402915"/>
              <a:gd name="connsiteX56" fmla="*/ 613775 w 1553227"/>
              <a:gd name="connsiteY56" fmla="*/ 37578 h 1402915"/>
              <a:gd name="connsiteX57" fmla="*/ 576197 w 1553227"/>
              <a:gd name="connsiteY57" fmla="*/ 25052 h 1402915"/>
              <a:gd name="connsiteX58" fmla="*/ 513567 w 1553227"/>
              <a:gd name="connsiteY58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53227" h="1402915">
                <a:moveTo>
                  <a:pt x="513567" y="0"/>
                </a:moveTo>
                <a:lnTo>
                  <a:pt x="513567" y="0"/>
                </a:lnTo>
                <a:cubicBezTo>
                  <a:pt x="480164" y="12526"/>
                  <a:pt x="447202" y="26297"/>
                  <a:pt x="413359" y="37578"/>
                </a:cubicBezTo>
                <a:cubicBezTo>
                  <a:pt x="378348" y="49248"/>
                  <a:pt x="317137" y="55797"/>
                  <a:pt x="288099" y="75156"/>
                </a:cubicBezTo>
                <a:cubicBezTo>
                  <a:pt x="275573" y="83507"/>
                  <a:pt x="264278" y="94094"/>
                  <a:pt x="250521" y="100208"/>
                </a:cubicBezTo>
                <a:cubicBezTo>
                  <a:pt x="226390" y="110933"/>
                  <a:pt x="200416" y="116909"/>
                  <a:pt x="175364" y="125260"/>
                </a:cubicBezTo>
                <a:cubicBezTo>
                  <a:pt x="162838" y="129435"/>
                  <a:pt x="148772" y="130462"/>
                  <a:pt x="137786" y="137786"/>
                </a:cubicBezTo>
                <a:lnTo>
                  <a:pt x="100208" y="162838"/>
                </a:lnTo>
                <a:cubicBezTo>
                  <a:pt x="71441" y="277906"/>
                  <a:pt x="113016" y="159355"/>
                  <a:pt x="50104" y="237994"/>
                </a:cubicBezTo>
                <a:cubicBezTo>
                  <a:pt x="41856" y="248304"/>
                  <a:pt x="41205" y="262876"/>
                  <a:pt x="37578" y="275572"/>
                </a:cubicBezTo>
                <a:cubicBezTo>
                  <a:pt x="32849" y="292125"/>
                  <a:pt x="29781" y="309124"/>
                  <a:pt x="25052" y="325677"/>
                </a:cubicBezTo>
                <a:cubicBezTo>
                  <a:pt x="-10891" y="451478"/>
                  <a:pt x="39162" y="256711"/>
                  <a:pt x="0" y="413359"/>
                </a:cubicBezTo>
                <a:cubicBezTo>
                  <a:pt x="624" y="416478"/>
                  <a:pt x="14781" y="500728"/>
                  <a:pt x="25052" y="513567"/>
                </a:cubicBezTo>
                <a:cubicBezTo>
                  <a:pt x="34456" y="525322"/>
                  <a:pt x="50104" y="530268"/>
                  <a:pt x="62630" y="538619"/>
                </a:cubicBezTo>
                <a:cubicBezTo>
                  <a:pt x="71332" y="564725"/>
                  <a:pt x="83010" y="605663"/>
                  <a:pt x="100208" y="626301"/>
                </a:cubicBezTo>
                <a:cubicBezTo>
                  <a:pt x="109846" y="637866"/>
                  <a:pt x="125260" y="643002"/>
                  <a:pt x="137786" y="651353"/>
                </a:cubicBezTo>
                <a:cubicBezTo>
                  <a:pt x="196241" y="739035"/>
                  <a:pt x="162838" y="709808"/>
                  <a:pt x="225469" y="751561"/>
                </a:cubicBezTo>
                <a:cubicBezTo>
                  <a:pt x="229644" y="764087"/>
                  <a:pt x="228659" y="779803"/>
                  <a:pt x="237995" y="789140"/>
                </a:cubicBezTo>
                <a:cubicBezTo>
                  <a:pt x="247331" y="798476"/>
                  <a:pt x="267899" y="790922"/>
                  <a:pt x="275573" y="801666"/>
                </a:cubicBezTo>
                <a:cubicBezTo>
                  <a:pt x="290922" y="823154"/>
                  <a:pt x="285977" y="854850"/>
                  <a:pt x="300625" y="876822"/>
                </a:cubicBezTo>
                <a:cubicBezTo>
                  <a:pt x="393542" y="1016197"/>
                  <a:pt x="306603" y="919113"/>
                  <a:pt x="388307" y="964504"/>
                </a:cubicBezTo>
                <a:cubicBezTo>
                  <a:pt x="414627" y="979126"/>
                  <a:pt x="436533" y="1001143"/>
                  <a:pt x="463463" y="1014608"/>
                </a:cubicBezTo>
                <a:cubicBezTo>
                  <a:pt x="480164" y="1022959"/>
                  <a:pt x="496230" y="1032725"/>
                  <a:pt x="513567" y="1039660"/>
                </a:cubicBezTo>
                <a:cubicBezTo>
                  <a:pt x="538085" y="1049467"/>
                  <a:pt x="588723" y="1064712"/>
                  <a:pt x="588723" y="1064712"/>
                </a:cubicBezTo>
                <a:cubicBezTo>
                  <a:pt x="597074" y="1077238"/>
                  <a:pt x="601009" y="1094311"/>
                  <a:pt x="613775" y="1102290"/>
                </a:cubicBezTo>
                <a:cubicBezTo>
                  <a:pt x="636169" y="1116286"/>
                  <a:pt x="688932" y="1127342"/>
                  <a:pt x="688932" y="1127342"/>
                </a:cubicBezTo>
                <a:cubicBezTo>
                  <a:pt x="749394" y="1218035"/>
                  <a:pt x="712106" y="1189033"/>
                  <a:pt x="789140" y="1227550"/>
                </a:cubicBezTo>
                <a:cubicBezTo>
                  <a:pt x="797491" y="1235901"/>
                  <a:pt x="808116" y="1242476"/>
                  <a:pt x="814192" y="1252603"/>
                </a:cubicBezTo>
                <a:cubicBezTo>
                  <a:pt x="840085" y="1295759"/>
                  <a:pt x="806963" y="1295907"/>
                  <a:pt x="864296" y="1327759"/>
                </a:cubicBezTo>
                <a:cubicBezTo>
                  <a:pt x="887380" y="1340583"/>
                  <a:pt x="915833" y="1341001"/>
                  <a:pt x="939452" y="1352811"/>
                </a:cubicBezTo>
                <a:cubicBezTo>
                  <a:pt x="1027641" y="1396905"/>
                  <a:pt x="971246" y="1374201"/>
                  <a:pt x="1114816" y="1402915"/>
                </a:cubicBezTo>
                <a:cubicBezTo>
                  <a:pt x="1181622" y="1398740"/>
                  <a:pt x="1248665" y="1397396"/>
                  <a:pt x="1315233" y="1390389"/>
                </a:cubicBezTo>
                <a:cubicBezTo>
                  <a:pt x="1328364" y="1389007"/>
                  <a:pt x="1340115" y="1381490"/>
                  <a:pt x="1352811" y="1377863"/>
                </a:cubicBezTo>
                <a:cubicBezTo>
                  <a:pt x="1462909" y="1346406"/>
                  <a:pt x="1350394" y="1382844"/>
                  <a:pt x="1440493" y="1352811"/>
                </a:cubicBezTo>
                <a:cubicBezTo>
                  <a:pt x="1448844" y="1340285"/>
                  <a:pt x="1453790" y="1324637"/>
                  <a:pt x="1465545" y="1315233"/>
                </a:cubicBezTo>
                <a:cubicBezTo>
                  <a:pt x="1475855" y="1306985"/>
                  <a:pt x="1495449" y="1313451"/>
                  <a:pt x="1503123" y="1302707"/>
                </a:cubicBezTo>
                <a:cubicBezTo>
                  <a:pt x="1518472" y="1281218"/>
                  <a:pt x="1516365" y="1251170"/>
                  <a:pt x="1528175" y="1227550"/>
                </a:cubicBezTo>
                <a:lnTo>
                  <a:pt x="1553227" y="1177446"/>
                </a:lnTo>
                <a:cubicBezTo>
                  <a:pt x="1524524" y="1062633"/>
                  <a:pt x="1556823" y="1096337"/>
                  <a:pt x="1490597" y="1052186"/>
                </a:cubicBezTo>
                <a:cubicBezTo>
                  <a:pt x="1481662" y="1025381"/>
                  <a:pt x="1475873" y="997027"/>
                  <a:pt x="1453019" y="977030"/>
                </a:cubicBezTo>
                <a:cubicBezTo>
                  <a:pt x="1430360" y="957203"/>
                  <a:pt x="1377863" y="926926"/>
                  <a:pt x="1377863" y="926926"/>
                </a:cubicBezTo>
                <a:cubicBezTo>
                  <a:pt x="1320435" y="840784"/>
                  <a:pt x="1356323" y="861291"/>
                  <a:pt x="1290181" y="839244"/>
                </a:cubicBezTo>
                <a:cubicBezTo>
                  <a:pt x="1226572" y="743830"/>
                  <a:pt x="1265895" y="779578"/>
                  <a:pt x="1177447" y="726509"/>
                </a:cubicBezTo>
                <a:cubicBezTo>
                  <a:pt x="1169096" y="709808"/>
                  <a:pt x="1162753" y="691941"/>
                  <a:pt x="1152395" y="676405"/>
                </a:cubicBezTo>
                <a:cubicBezTo>
                  <a:pt x="1138117" y="654988"/>
                  <a:pt x="1109863" y="639701"/>
                  <a:pt x="1089764" y="626301"/>
                </a:cubicBezTo>
                <a:cubicBezTo>
                  <a:pt x="1031309" y="538619"/>
                  <a:pt x="1064712" y="567846"/>
                  <a:pt x="1002082" y="526093"/>
                </a:cubicBezTo>
                <a:cubicBezTo>
                  <a:pt x="930286" y="418400"/>
                  <a:pt x="1016364" y="554657"/>
                  <a:pt x="964504" y="450937"/>
                </a:cubicBezTo>
                <a:cubicBezTo>
                  <a:pt x="941499" y="404926"/>
                  <a:pt x="926331" y="406401"/>
                  <a:pt x="889348" y="363255"/>
                </a:cubicBezTo>
                <a:cubicBezTo>
                  <a:pt x="879551" y="351825"/>
                  <a:pt x="873700" y="337433"/>
                  <a:pt x="864296" y="325677"/>
                </a:cubicBezTo>
                <a:cubicBezTo>
                  <a:pt x="856919" y="316455"/>
                  <a:pt x="846621" y="309846"/>
                  <a:pt x="839244" y="300624"/>
                </a:cubicBezTo>
                <a:cubicBezTo>
                  <a:pt x="829840" y="288868"/>
                  <a:pt x="824837" y="273691"/>
                  <a:pt x="814192" y="263046"/>
                </a:cubicBezTo>
                <a:cubicBezTo>
                  <a:pt x="803547" y="252401"/>
                  <a:pt x="789140" y="246345"/>
                  <a:pt x="776614" y="237994"/>
                </a:cubicBezTo>
                <a:cubicBezTo>
                  <a:pt x="768263" y="225468"/>
                  <a:pt x="759031" y="213487"/>
                  <a:pt x="751562" y="200416"/>
                </a:cubicBezTo>
                <a:cubicBezTo>
                  <a:pt x="742298" y="184204"/>
                  <a:pt x="739714" y="163516"/>
                  <a:pt x="726510" y="150312"/>
                </a:cubicBezTo>
                <a:cubicBezTo>
                  <a:pt x="717174" y="140976"/>
                  <a:pt x="701458" y="141961"/>
                  <a:pt x="688932" y="137786"/>
                </a:cubicBezTo>
                <a:cubicBezTo>
                  <a:pt x="680581" y="129435"/>
                  <a:pt x="670965" y="122182"/>
                  <a:pt x="663879" y="112734"/>
                </a:cubicBezTo>
                <a:cubicBezTo>
                  <a:pt x="645814" y="88647"/>
                  <a:pt x="642339" y="47099"/>
                  <a:pt x="613775" y="37578"/>
                </a:cubicBezTo>
                <a:cubicBezTo>
                  <a:pt x="601249" y="33403"/>
                  <a:pt x="588893" y="28679"/>
                  <a:pt x="576197" y="25052"/>
                </a:cubicBezTo>
                <a:cubicBezTo>
                  <a:pt x="559644" y="20323"/>
                  <a:pt x="524005" y="4175"/>
                  <a:pt x="5135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8531549" y="2020726"/>
            <a:ext cx="1232734" cy="1105701"/>
          </a:xfrm>
          <a:custGeom>
            <a:avLst/>
            <a:gdLst>
              <a:gd name="connsiteX0" fmla="*/ 242960 w 1432933"/>
              <a:gd name="connsiteY0" fmla="*/ 37578 h 1290181"/>
              <a:gd name="connsiteX1" fmla="*/ 242960 w 1432933"/>
              <a:gd name="connsiteY1" fmla="*/ 37578 h 1290181"/>
              <a:gd name="connsiteX2" fmla="*/ 142752 w 1432933"/>
              <a:gd name="connsiteY2" fmla="*/ 87682 h 1290181"/>
              <a:gd name="connsiteX3" fmla="*/ 105174 w 1432933"/>
              <a:gd name="connsiteY3" fmla="*/ 100208 h 1290181"/>
              <a:gd name="connsiteX4" fmla="*/ 55070 w 1432933"/>
              <a:gd name="connsiteY4" fmla="*/ 137786 h 1290181"/>
              <a:gd name="connsiteX5" fmla="*/ 17492 w 1432933"/>
              <a:gd name="connsiteY5" fmla="*/ 162838 h 1290181"/>
              <a:gd name="connsiteX6" fmla="*/ 17492 w 1432933"/>
              <a:gd name="connsiteY6" fmla="*/ 350729 h 1290181"/>
              <a:gd name="connsiteX7" fmla="*/ 30018 w 1432933"/>
              <a:gd name="connsiteY7" fmla="*/ 388307 h 1290181"/>
              <a:gd name="connsiteX8" fmla="*/ 67596 w 1432933"/>
              <a:gd name="connsiteY8" fmla="*/ 400833 h 1290181"/>
              <a:gd name="connsiteX9" fmla="*/ 155278 w 1432933"/>
              <a:gd name="connsiteY9" fmla="*/ 488515 h 1290181"/>
              <a:gd name="connsiteX10" fmla="*/ 192856 w 1432933"/>
              <a:gd name="connsiteY10" fmla="*/ 513567 h 1290181"/>
              <a:gd name="connsiteX11" fmla="*/ 255486 w 1432933"/>
              <a:gd name="connsiteY11" fmla="*/ 638827 h 1290181"/>
              <a:gd name="connsiteX12" fmla="*/ 293064 w 1432933"/>
              <a:gd name="connsiteY12" fmla="*/ 651353 h 1290181"/>
              <a:gd name="connsiteX13" fmla="*/ 318116 w 1432933"/>
              <a:gd name="connsiteY13" fmla="*/ 688931 h 1290181"/>
              <a:gd name="connsiteX14" fmla="*/ 355694 w 1432933"/>
              <a:gd name="connsiteY14" fmla="*/ 701457 h 1290181"/>
              <a:gd name="connsiteX15" fmla="*/ 443376 w 1432933"/>
              <a:gd name="connsiteY15" fmla="*/ 789139 h 1290181"/>
              <a:gd name="connsiteX16" fmla="*/ 480955 w 1432933"/>
              <a:gd name="connsiteY16" fmla="*/ 814192 h 1290181"/>
              <a:gd name="connsiteX17" fmla="*/ 543585 w 1432933"/>
              <a:gd name="connsiteY17" fmla="*/ 876822 h 1290181"/>
              <a:gd name="connsiteX18" fmla="*/ 568637 w 1432933"/>
              <a:gd name="connsiteY18" fmla="*/ 951978 h 1290181"/>
              <a:gd name="connsiteX19" fmla="*/ 693897 w 1432933"/>
              <a:gd name="connsiteY19" fmla="*/ 1027134 h 1290181"/>
              <a:gd name="connsiteX20" fmla="*/ 706423 w 1432933"/>
              <a:gd name="connsiteY20" fmla="*/ 1064712 h 1290181"/>
              <a:gd name="connsiteX21" fmla="*/ 794105 w 1432933"/>
              <a:gd name="connsiteY21" fmla="*/ 1114816 h 1290181"/>
              <a:gd name="connsiteX22" fmla="*/ 844209 w 1432933"/>
              <a:gd name="connsiteY22" fmla="*/ 1164920 h 1290181"/>
              <a:gd name="connsiteX23" fmla="*/ 869261 w 1432933"/>
              <a:gd name="connsiteY23" fmla="*/ 1202498 h 1290181"/>
              <a:gd name="connsiteX24" fmla="*/ 944418 w 1432933"/>
              <a:gd name="connsiteY24" fmla="*/ 1227550 h 1290181"/>
              <a:gd name="connsiteX25" fmla="*/ 981996 w 1432933"/>
              <a:gd name="connsiteY25" fmla="*/ 1240076 h 1290181"/>
              <a:gd name="connsiteX26" fmla="*/ 1057152 w 1432933"/>
              <a:gd name="connsiteY26" fmla="*/ 1265129 h 1290181"/>
              <a:gd name="connsiteX27" fmla="*/ 1207464 w 1432933"/>
              <a:gd name="connsiteY27" fmla="*/ 1290181 h 1290181"/>
              <a:gd name="connsiteX28" fmla="*/ 1295146 w 1432933"/>
              <a:gd name="connsiteY28" fmla="*/ 1277655 h 1290181"/>
              <a:gd name="connsiteX29" fmla="*/ 1320198 w 1432933"/>
              <a:gd name="connsiteY29" fmla="*/ 1252602 h 1290181"/>
              <a:gd name="connsiteX30" fmla="*/ 1357776 w 1432933"/>
              <a:gd name="connsiteY30" fmla="*/ 1127342 h 1290181"/>
              <a:gd name="connsiteX31" fmla="*/ 1370303 w 1432933"/>
              <a:gd name="connsiteY31" fmla="*/ 1089764 h 1290181"/>
              <a:gd name="connsiteX32" fmla="*/ 1382829 w 1432933"/>
              <a:gd name="connsiteY32" fmla="*/ 688931 h 1290181"/>
              <a:gd name="connsiteX33" fmla="*/ 1420407 w 1432933"/>
              <a:gd name="connsiteY33" fmla="*/ 613775 h 1290181"/>
              <a:gd name="connsiteX34" fmla="*/ 1432933 w 1432933"/>
              <a:gd name="connsiteY34" fmla="*/ 576197 h 1290181"/>
              <a:gd name="connsiteX35" fmla="*/ 1407881 w 1432933"/>
              <a:gd name="connsiteY35" fmla="*/ 375781 h 1290181"/>
              <a:gd name="connsiteX36" fmla="*/ 1395355 w 1432933"/>
              <a:gd name="connsiteY36" fmla="*/ 338202 h 1290181"/>
              <a:gd name="connsiteX37" fmla="*/ 1370303 w 1432933"/>
              <a:gd name="connsiteY37" fmla="*/ 300624 h 1290181"/>
              <a:gd name="connsiteX38" fmla="*/ 1307672 w 1432933"/>
              <a:gd name="connsiteY38" fmla="*/ 263046 h 1290181"/>
              <a:gd name="connsiteX39" fmla="*/ 1232516 w 1432933"/>
              <a:gd name="connsiteY39" fmla="*/ 212942 h 1290181"/>
              <a:gd name="connsiteX40" fmla="*/ 1157360 w 1432933"/>
              <a:gd name="connsiteY40" fmla="*/ 187890 h 1290181"/>
              <a:gd name="connsiteX41" fmla="*/ 1082204 w 1432933"/>
              <a:gd name="connsiteY41" fmla="*/ 175364 h 1290181"/>
              <a:gd name="connsiteX42" fmla="*/ 1032100 w 1432933"/>
              <a:gd name="connsiteY42" fmla="*/ 162838 h 1290181"/>
              <a:gd name="connsiteX43" fmla="*/ 956944 w 1432933"/>
              <a:gd name="connsiteY43" fmla="*/ 150312 h 1290181"/>
              <a:gd name="connsiteX44" fmla="*/ 856735 w 1432933"/>
              <a:gd name="connsiteY44" fmla="*/ 112734 h 1290181"/>
              <a:gd name="connsiteX45" fmla="*/ 781579 w 1432933"/>
              <a:gd name="connsiteY45" fmla="*/ 87682 h 1290181"/>
              <a:gd name="connsiteX46" fmla="*/ 744001 w 1432933"/>
              <a:gd name="connsiteY46" fmla="*/ 75156 h 1290181"/>
              <a:gd name="connsiteX47" fmla="*/ 706423 w 1432933"/>
              <a:gd name="connsiteY47" fmla="*/ 50104 h 1290181"/>
              <a:gd name="connsiteX48" fmla="*/ 568637 w 1432933"/>
              <a:gd name="connsiteY48" fmla="*/ 25052 h 1290181"/>
              <a:gd name="connsiteX49" fmla="*/ 443376 w 1432933"/>
              <a:gd name="connsiteY49" fmla="*/ 0 h 1290181"/>
              <a:gd name="connsiteX50" fmla="*/ 268012 w 1432933"/>
              <a:gd name="connsiteY50" fmla="*/ 25052 h 1290181"/>
              <a:gd name="connsiteX51" fmla="*/ 242960 w 1432933"/>
              <a:gd name="connsiteY51" fmla="*/ 37578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32933" h="1290181">
                <a:moveTo>
                  <a:pt x="242960" y="37578"/>
                </a:moveTo>
                <a:lnTo>
                  <a:pt x="242960" y="37578"/>
                </a:lnTo>
                <a:cubicBezTo>
                  <a:pt x="209557" y="54279"/>
                  <a:pt x="176750" y="72228"/>
                  <a:pt x="142752" y="87682"/>
                </a:cubicBezTo>
                <a:cubicBezTo>
                  <a:pt x="130732" y="93146"/>
                  <a:pt x="116638" y="93657"/>
                  <a:pt x="105174" y="100208"/>
                </a:cubicBezTo>
                <a:cubicBezTo>
                  <a:pt x="87048" y="110566"/>
                  <a:pt x="72058" y="125652"/>
                  <a:pt x="55070" y="137786"/>
                </a:cubicBezTo>
                <a:cubicBezTo>
                  <a:pt x="42820" y="146536"/>
                  <a:pt x="30018" y="154487"/>
                  <a:pt x="17492" y="162838"/>
                </a:cubicBezTo>
                <a:cubicBezTo>
                  <a:pt x="-9400" y="243514"/>
                  <a:pt x="-1969" y="204773"/>
                  <a:pt x="17492" y="350729"/>
                </a:cubicBezTo>
                <a:cubicBezTo>
                  <a:pt x="19237" y="363817"/>
                  <a:pt x="20682" y="378971"/>
                  <a:pt x="30018" y="388307"/>
                </a:cubicBezTo>
                <a:cubicBezTo>
                  <a:pt x="39354" y="397643"/>
                  <a:pt x="55070" y="396658"/>
                  <a:pt x="67596" y="400833"/>
                </a:cubicBezTo>
                <a:cubicBezTo>
                  <a:pt x="89643" y="466975"/>
                  <a:pt x="69136" y="431087"/>
                  <a:pt x="155278" y="488515"/>
                </a:cubicBezTo>
                <a:lnTo>
                  <a:pt x="192856" y="513567"/>
                </a:lnTo>
                <a:cubicBezTo>
                  <a:pt x="208916" y="561746"/>
                  <a:pt x="214392" y="604582"/>
                  <a:pt x="255486" y="638827"/>
                </a:cubicBezTo>
                <a:cubicBezTo>
                  <a:pt x="265629" y="647280"/>
                  <a:pt x="280538" y="647178"/>
                  <a:pt x="293064" y="651353"/>
                </a:cubicBezTo>
                <a:cubicBezTo>
                  <a:pt x="301415" y="663879"/>
                  <a:pt x="306361" y="679527"/>
                  <a:pt x="318116" y="688931"/>
                </a:cubicBezTo>
                <a:cubicBezTo>
                  <a:pt x="328426" y="697179"/>
                  <a:pt x="346358" y="692121"/>
                  <a:pt x="355694" y="701457"/>
                </a:cubicBezTo>
                <a:cubicBezTo>
                  <a:pt x="456193" y="801956"/>
                  <a:pt x="358346" y="760796"/>
                  <a:pt x="443376" y="789139"/>
                </a:cubicBezTo>
                <a:cubicBezTo>
                  <a:pt x="455902" y="797490"/>
                  <a:pt x="470310" y="803547"/>
                  <a:pt x="480955" y="814192"/>
                </a:cubicBezTo>
                <a:cubicBezTo>
                  <a:pt x="564462" y="897699"/>
                  <a:pt x="443377" y="810017"/>
                  <a:pt x="543585" y="876822"/>
                </a:cubicBezTo>
                <a:cubicBezTo>
                  <a:pt x="551936" y="901874"/>
                  <a:pt x="546665" y="937330"/>
                  <a:pt x="568637" y="951978"/>
                </a:cubicBezTo>
                <a:cubicBezTo>
                  <a:pt x="659330" y="1012440"/>
                  <a:pt x="616863" y="988617"/>
                  <a:pt x="693897" y="1027134"/>
                </a:cubicBezTo>
                <a:cubicBezTo>
                  <a:pt x="698072" y="1039660"/>
                  <a:pt x="698175" y="1054402"/>
                  <a:pt x="706423" y="1064712"/>
                </a:cubicBezTo>
                <a:cubicBezTo>
                  <a:pt x="718226" y="1079466"/>
                  <a:pt x="781776" y="1108652"/>
                  <a:pt x="794105" y="1114816"/>
                </a:cubicBezTo>
                <a:cubicBezTo>
                  <a:pt x="821434" y="1196804"/>
                  <a:pt x="783477" y="1116334"/>
                  <a:pt x="844209" y="1164920"/>
                </a:cubicBezTo>
                <a:cubicBezTo>
                  <a:pt x="855964" y="1174324"/>
                  <a:pt x="856495" y="1194519"/>
                  <a:pt x="869261" y="1202498"/>
                </a:cubicBezTo>
                <a:cubicBezTo>
                  <a:pt x="891655" y="1216494"/>
                  <a:pt x="919366" y="1219199"/>
                  <a:pt x="944418" y="1227550"/>
                </a:cubicBezTo>
                <a:lnTo>
                  <a:pt x="981996" y="1240076"/>
                </a:lnTo>
                <a:cubicBezTo>
                  <a:pt x="1007048" y="1248427"/>
                  <a:pt x="1030949" y="1261854"/>
                  <a:pt x="1057152" y="1265129"/>
                </a:cubicBezTo>
                <a:cubicBezTo>
                  <a:pt x="1174442" y="1279790"/>
                  <a:pt x="1124702" y="1269491"/>
                  <a:pt x="1207464" y="1290181"/>
                </a:cubicBezTo>
                <a:cubicBezTo>
                  <a:pt x="1236691" y="1286006"/>
                  <a:pt x="1267137" y="1286992"/>
                  <a:pt x="1295146" y="1277655"/>
                </a:cubicBezTo>
                <a:cubicBezTo>
                  <a:pt x="1306350" y="1273920"/>
                  <a:pt x="1314917" y="1263165"/>
                  <a:pt x="1320198" y="1252602"/>
                </a:cubicBezTo>
                <a:cubicBezTo>
                  <a:pt x="1340045" y="1212908"/>
                  <a:pt x="1345788" y="1169299"/>
                  <a:pt x="1357776" y="1127342"/>
                </a:cubicBezTo>
                <a:cubicBezTo>
                  <a:pt x="1361403" y="1114646"/>
                  <a:pt x="1366127" y="1102290"/>
                  <a:pt x="1370303" y="1089764"/>
                </a:cubicBezTo>
                <a:cubicBezTo>
                  <a:pt x="1374478" y="956153"/>
                  <a:pt x="1375203" y="822390"/>
                  <a:pt x="1382829" y="688931"/>
                </a:cubicBezTo>
                <a:cubicBezTo>
                  <a:pt x="1384860" y="653384"/>
                  <a:pt x="1405425" y="643739"/>
                  <a:pt x="1420407" y="613775"/>
                </a:cubicBezTo>
                <a:cubicBezTo>
                  <a:pt x="1426312" y="601965"/>
                  <a:pt x="1428758" y="588723"/>
                  <a:pt x="1432933" y="576197"/>
                </a:cubicBezTo>
                <a:cubicBezTo>
                  <a:pt x="1424582" y="509392"/>
                  <a:pt x="1418381" y="442282"/>
                  <a:pt x="1407881" y="375781"/>
                </a:cubicBezTo>
                <a:cubicBezTo>
                  <a:pt x="1405822" y="362739"/>
                  <a:pt x="1401260" y="350012"/>
                  <a:pt x="1395355" y="338202"/>
                </a:cubicBezTo>
                <a:cubicBezTo>
                  <a:pt x="1388623" y="324737"/>
                  <a:pt x="1379708" y="312379"/>
                  <a:pt x="1370303" y="300624"/>
                </a:cubicBezTo>
                <a:cubicBezTo>
                  <a:pt x="1334332" y="255661"/>
                  <a:pt x="1358222" y="291129"/>
                  <a:pt x="1307672" y="263046"/>
                </a:cubicBezTo>
                <a:cubicBezTo>
                  <a:pt x="1281352" y="248424"/>
                  <a:pt x="1261080" y="222463"/>
                  <a:pt x="1232516" y="212942"/>
                </a:cubicBezTo>
                <a:cubicBezTo>
                  <a:pt x="1207464" y="204591"/>
                  <a:pt x="1183408" y="192231"/>
                  <a:pt x="1157360" y="187890"/>
                </a:cubicBezTo>
                <a:cubicBezTo>
                  <a:pt x="1132308" y="183715"/>
                  <a:pt x="1107108" y="180345"/>
                  <a:pt x="1082204" y="175364"/>
                </a:cubicBezTo>
                <a:cubicBezTo>
                  <a:pt x="1065323" y="171988"/>
                  <a:pt x="1048981" y="166214"/>
                  <a:pt x="1032100" y="162838"/>
                </a:cubicBezTo>
                <a:cubicBezTo>
                  <a:pt x="1007196" y="157857"/>
                  <a:pt x="981848" y="155293"/>
                  <a:pt x="956944" y="150312"/>
                </a:cubicBezTo>
                <a:cubicBezTo>
                  <a:pt x="875586" y="134040"/>
                  <a:pt x="936489" y="144635"/>
                  <a:pt x="856735" y="112734"/>
                </a:cubicBezTo>
                <a:cubicBezTo>
                  <a:pt x="832217" y="102927"/>
                  <a:pt x="806631" y="96033"/>
                  <a:pt x="781579" y="87682"/>
                </a:cubicBezTo>
                <a:cubicBezTo>
                  <a:pt x="769053" y="83507"/>
                  <a:pt x="754987" y="82480"/>
                  <a:pt x="744001" y="75156"/>
                </a:cubicBezTo>
                <a:cubicBezTo>
                  <a:pt x="731475" y="66805"/>
                  <a:pt x="720519" y="55390"/>
                  <a:pt x="706423" y="50104"/>
                </a:cubicBezTo>
                <a:cubicBezTo>
                  <a:pt x="691631" y="44557"/>
                  <a:pt x="578017" y="26811"/>
                  <a:pt x="568637" y="25052"/>
                </a:cubicBezTo>
                <a:cubicBezTo>
                  <a:pt x="526786" y="17205"/>
                  <a:pt x="485130" y="8351"/>
                  <a:pt x="443376" y="0"/>
                </a:cubicBezTo>
                <a:cubicBezTo>
                  <a:pt x="380040" y="6334"/>
                  <a:pt x="326392" y="5592"/>
                  <a:pt x="268012" y="25052"/>
                </a:cubicBezTo>
                <a:cubicBezTo>
                  <a:pt x="259155" y="28004"/>
                  <a:pt x="247135" y="35490"/>
                  <a:pt x="242960" y="375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1064712" y="2179529"/>
            <a:ext cx="350729" cy="1716516"/>
          </a:xfrm>
          <a:custGeom>
            <a:avLst/>
            <a:gdLst>
              <a:gd name="connsiteX0" fmla="*/ 150313 w 350729"/>
              <a:gd name="connsiteY0" fmla="*/ 0 h 1716516"/>
              <a:gd name="connsiteX1" fmla="*/ 150313 w 350729"/>
              <a:gd name="connsiteY1" fmla="*/ 0 h 1716516"/>
              <a:gd name="connsiteX2" fmla="*/ 87683 w 350729"/>
              <a:gd name="connsiteY2" fmla="*/ 100208 h 1716516"/>
              <a:gd name="connsiteX3" fmla="*/ 62630 w 350729"/>
              <a:gd name="connsiteY3" fmla="*/ 175364 h 1716516"/>
              <a:gd name="connsiteX4" fmla="*/ 50104 w 350729"/>
              <a:gd name="connsiteY4" fmla="*/ 563671 h 1716516"/>
              <a:gd name="connsiteX5" fmla="*/ 12526 w 350729"/>
              <a:gd name="connsiteY5" fmla="*/ 651353 h 1716516"/>
              <a:gd name="connsiteX6" fmla="*/ 0 w 350729"/>
              <a:gd name="connsiteY6" fmla="*/ 701457 h 1716516"/>
              <a:gd name="connsiteX7" fmla="*/ 50104 w 350729"/>
              <a:gd name="connsiteY7" fmla="*/ 926926 h 1716516"/>
              <a:gd name="connsiteX8" fmla="*/ 62630 w 350729"/>
              <a:gd name="connsiteY8" fmla="*/ 964504 h 1716516"/>
              <a:gd name="connsiteX9" fmla="*/ 87683 w 350729"/>
              <a:gd name="connsiteY9" fmla="*/ 1002082 h 1716516"/>
              <a:gd name="connsiteX10" fmla="*/ 125261 w 350729"/>
              <a:gd name="connsiteY10" fmla="*/ 1077238 h 1716516"/>
              <a:gd name="connsiteX11" fmla="*/ 137787 w 350729"/>
              <a:gd name="connsiteY11" fmla="*/ 1114816 h 1716516"/>
              <a:gd name="connsiteX12" fmla="*/ 162839 w 350729"/>
              <a:gd name="connsiteY12" fmla="*/ 1164920 h 1716516"/>
              <a:gd name="connsiteX13" fmla="*/ 162839 w 350729"/>
              <a:gd name="connsiteY13" fmla="*/ 1503123 h 1716516"/>
              <a:gd name="connsiteX14" fmla="*/ 225469 w 350729"/>
              <a:gd name="connsiteY14" fmla="*/ 1603331 h 1716516"/>
              <a:gd name="connsiteX15" fmla="*/ 250521 w 350729"/>
              <a:gd name="connsiteY15" fmla="*/ 1640909 h 1716516"/>
              <a:gd name="connsiteX16" fmla="*/ 263047 w 350729"/>
              <a:gd name="connsiteY16" fmla="*/ 1678487 h 1716516"/>
              <a:gd name="connsiteX17" fmla="*/ 338203 w 350729"/>
              <a:gd name="connsiteY17" fmla="*/ 1716066 h 1716516"/>
              <a:gd name="connsiteX18" fmla="*/ 350729 w 350729"/>
              <a:gd name="connsiteY18" fmla="*/ 1716066 h 1716516"/>
              <a:gd name="connsiteX19" fmla="*/ 350729 w 350729"/>
              <a:gd name="connsiteY19" fmla="*/ 1716066 h 171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0729" h="1716516">
                <a:moveTo>
                  <a:pt x="150313" y="0"/>
                </a:moveTo>
                <a:lnTo>
                  <a:pt x="150313" y="0"/>
                </a:lnTo>
                <a:cubicBezTo>
                  <a:pt x="129436" y="33403"/>
                  <a:pt x="105299" y="64977"/>
                  <a:pt x="87683" y="100208"/>
                </a:cubicBezTo>
                <a:cubicBezTo>
                  <a:pt x="75873" y="123827"/>
                  <a:pt x="62630" y="175364"/>
                  <a:pt x="62630" y="175364"/>
                </a:cubicBezTo>
                <a:cubicBezTo>
                  <a:pt x="58455" y="304800"/>
                  <a:pt x="57709" y="434391"/>
                  <a:pt x="50104" y="563671"/>
                </a:cubicBezTo>
                <a:cubicBezTo>
                  <a:pt x="48657" y="588266"/>
                  <a:pt x="19464" y="632852"/>
                  <a:pt x="12526" y="651353"/>
                </a:cubicBezTo>
                <a:cubicBezTo>
                  <a:pt x="6481" y="667472"/>
                  <a:pt x="4175" y="684756"/>
                  <a:pt x="0" y="701457"/>
                </a:cubicBezTo>
                <a:cubicBezTo>
                  <a:pt x="29393" y="877818"/>
                  <a:pt x="8989" y="803581"/>
                  <a:pt x="50104" y="926926"/>
                </a:cubicBezTo>
                <a:cubicBezTo>
                  <a:pt x="54279" y="939452"/>
                  <a:pt x="55306" y="953518"/>
                  <a:pt x="62630" y="964504"/>
                </a:cubicBezTo>
                <a:lnTo>
                  <a:pt x="87683" y="1002082"/>
                </a:lnTo>
                <a:cubicBezTo>
                  <a:pt x="119167" y="1096535"/>
                  <a:pt x="76697" y="980110"/>
                  <a:pt x="125261" y="1077238"/>
                </a:cubicBezTo>
                <a:cubicBezTo>
                  <a:pt x="131166" y="1089048"/>
                  <a:pt x="132586" y="1102680"/>
                  <a:pt x="137787" y="1114816"/>
                </a:cubicBezTo>
                <a:cubicBezTo>
                  <a:pt x="145143" y="1131979"/>
                  <a:pt x="154488" y="1148219"/>
                  <a:pt x="162839" y="1164920"/>
                </a:cubicBezTo>
                <a:cubicBezTo>
                  <a:pt x="152442" y="1310482"/>
                  <a:pt x="140238" y="1359982"/>
                  <a:pt x="162839" y="1503123"/>
                </a:cubicBezTo>
                <a:cubicBezTo>
                  <a:pt x="175115" y="1580870"/>
                  <a:pt x="175916" y="1570296"/>
                  <a:pt x="225469" y="1603331"/>
                </a:cubicBezTo>
                <a:cubicBezTo>
                  <a:pt x="233820" y="1615857"/>
                  <a:pt x="243788" y="1627444"/>
                  <a:pt x="250521" y="1640909"/>
                </a:cubicBezTo>
                <a:cubicBezTo>
                  <a:pt x="256426" y="1652719"/>
                  <a:pt x="254799" y="1668177"/>
                  <a:pt x="263047" y="1678487"/>
                </a:cubicBezTo>
                <a:cubicBezTo>
                  <a:pt x="278354" y="1697620"/>
                  <a:pt x="315512" y="1710393"/>
                  <a:pt x="338203" y="1716066"/>
                </a:cubicBezTo>
                <a:cubicBezTo>
                  <a:pt x="342254" y="1717079"/>
                  <a:pt x="346554" y="1716066"/>
                  <a:pt x="350729" y="1716066"/>
                </a:cubicBezTo>
                <a:lnTo>
                  <a:pt x="350729" y="1716066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>
            <a:off x="1352726" y="2154477"/>
            <a:ext cx="175449" cy="1665961"/>
          </a:xfrm>
          <a:custGeom>
            <a:avLst/>
            <a:gdLst>
              <a:gd name="connsiteX0" fmla="*/ 175449 w 175449"/>
              <a:gd name="connsiteY0" fmla="*/ 0 h 1665961"/>
              <a:gd name="connsiteX1" fmla="*/ 175449 w 175449"/>
              <a:gd name="connsiteY1" fmla="*/ 0 h 1665961"/>
              <a:gd name="connsiteX2" fmla="*/ 112819 w 175449"/>
              <a:gd name="connsiteY2" fmla="*/ 200416 h 1665961"/>
              <a:gd name="connsiteX3" fmla="*/ 112819 w 175449"/>
              <a:gd name="connsiteY3" fmla="*/ 425885 h 1665961"/>
              <a:gd name="connsiteX4" fmla="*/ 137871 w 175449"/>
              <a:gd name="connsiteY4" fmla="*/ 551145 h 1665961"/>
              <a:gd name="connsiteX5" fmla="*/ 125345 w 175449"/>
              <a:gd name="connsiteY5" fmla="*/ 926926 h 1665961"/>
              <a:gd name="connsiteX6" fmla="*/ 100293 w 175449"/>
              <a:gd name="connsiteY6" fmla="*/ 1002082 h 1665961"/>
              <a:gd name="connsiteX7" fmla="*/ 75241 w 175449"/>
              <a:gd name="connsiteY7" fmla="*/ 1039660 h 1665961"/>
              <a:gd name="connsiteX8" fmla="*/ 62715 w 175449"/>
              <a:gd name="connsiteY8" fmla="*/ 1089764 h 1665961"/>
              <a:gd name="connsiteX9" fmla="*/ 12611 w 175449"/>
              <a:gd name="connsiteY9" fmla="*/ 1164920 h 1665961"/>
              <a:gd name="connsiteX10" fmla="*/ 12611 w 175449"/>
              <a:gd name="connsiteY10" fmla="*/ 1340285 h 1665961"/>
              <a:gd name="connsiteX11" fmla="*/ 25137 w 175449"/>
              <a:gd name="connsiteY11" fmla="*/ 1377863 h 1665961"/>
              <a:gd name="connsiteX12" fmla="*/ 75241 w 175449"/>
              <a:gd name="connsiteY12" fmla="*/ 1453019 h 1665961"/>
              <a:gd name="connsiteX13" fmla="*/ 100293 w 175449"/>
              <a:gd name="connsiteY13" fmla="*/ 1528175 h 1665961"/>
              <a:gd name="connsiteX14" fmla="*/ 87767 w 175449"/>
              <a:gd name="connsiteY14" fmla="*/ 1628383 h 1665961"/>
              <a:gd name="connsiteX15" fmla="*/ 62715 w 175449"/>
              <a:gd name="connsiteY15" fmla="*/ 1665961 h 1665961"/>
              <a:gd name="connsiteX16" fmla="*/ 62715 w 175449"/>
              <a:gd name="connsiteY16" fmla="*/ 1665961 h 1665961"/>
              <a:gd name="connsiteX17" fmla="*/ 62715 w 175449"/>
              <a:gd name="connsiteY17" fmla="*/ 1665961 h 1665961"/>
              <a:gd name="connsiteX18" fmla="*/ 62715 w 175449"/>
              <a:gd name="connsiteY18" fmla="*/ 1665961 h 16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449" h="1665961">
                <a:moveTo>
                  <a:pt x="175449" y="0"/>
                </a:moveTo>
                <a:lnTo>
                  <a:pt x="175449" y="0"/>
                </a:lnTo>
                <a:cubicBezTo>
                  <a:pt x="154572" y="66805"/>
                  <a:pt x="129153" y="132357"/>
                  <a:pt x="112819" y="200416"/>
                </a:cubicBezTo>
                <a:cubicBezTo>
                  <a:pt x="90856" y="291930"/>
                  <a:pt x="101380" y="334371"/>
                  <a:pt x="112819" y="425885"/>
                </a:cubicBezTo>
                <a:cubicBezTo>
                  <a:pt x="124334" y="518002"/>
                  <a:pt x="117296" y="489420"/>
                  <a:pt x="137871" y="551145"/>
                </a:cubicBezTo>
                <a:cubicBezTo>
                  <a:pt x="133696" y="676405"/>
                  <a:pt x="135753" y="802029"/>
                  <a:pt x="125345" y="926926"/>
                </a:cubicBezTo>
                <a:cubicBezTo>
                  <a:pt x="123152" y="953242"/>
                  <a:pt x="114941" y="980110"/>
                  <a:pt x="100293" y="1002082"/>
                </a:cubicBezTo>
                <a:lnTo>
                  <a:pt x="75241" y="1039660"/>
                </a:lnTo>
                <a:cubicBezTo>
                  <a:pt x="71066" y="1056361"/>
                  <a:pt x="70414" y="1074366"/>
                  <a:pt x="62715" y="1089764"/>
                </a:cubicBezTo>
                <a:cubicBezTo>
                  <a:pt x="49250" y="1116694"/>
                  <a:pt x="12611" y="1164920"/>
                  <a:pt x="12611" y="1164920"/>
                </a:cubicBezTo>
                <a:cubicBezTo>
                  <a:pt x="-1307" y="1262345"/>
                  <a:pt x="-6874" y="1242860"/>
                  <a:pt x="12611" y="1340285"/>
                </a:cubicBezTo>
                <a:cubicBezTo>
                  <a:pt x="15200" y="1353232"/>
                  <a:pt x="18725" y="1366321"/>
                  <a:pt x="25137" y="1377863"/>
                </a:cubicBezTo>
                <a:cubicBezTo>
                  <a:pt x="39759" y="1404183"/>
                  <a:pt x="65720" y="1424455"/>
                  <a:pt x="75241" y="1453019"/>
                </a:cubicBezTo>
                <a:lnTo>
                  <a:pt x="100293" y="1528175"/>
                </a:lnTo>
                <a:cubicBezTo>
                  <a:pt x="96118" y="1561578"/>
                  <a:pt x="96624" y="1595907"/>
                  <a:pt x="87767" y="1628383"/>
                </a:cubicBezTo>
                <a:cubicBezTo>
                  <a:pt x="83806" y="1642907"/>
                  <a:pt x="62715" y="1665961"/>
                  <a:pt x="62715" y="1665961"/>
                </a:cubicBezTo>
                <a:lnTo>
                  <a:pt x="62715" y="1665961"/>
                </a:lnTo>
                <a:lnTo>
                  <a:pt x="62715" y="1665961"/>
                </a:lnTo>
                <a:lnTo>
                  <a:pt x="62715" y="1665961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28"/>
          <p:cNvSpPr/>
          <p:nvPr/>
        </p:nvSpPr>
        <p:spPr>
          <a:xfrm>
            <a:off x="1553227" y="2154477"/>
            <a:ext cx="230865" cy="1854269"/>
          </a:xfrm>
          <a:custGeom>
            <a:avLst/>
            <a:gdLst>
              <a:gd name="connsiteX0" fmla="*/ 112735 w 253279"/>
              <a:gd name="connsiteY0" fmla="*/ 0 h 1854269"/>
              <a:gd name="connsiteX1" fmla="*/ 112735 w 253279"/>
              <a:gd name="connsiteY1" fmla="*/ 0 h 1854269"/>
              <a:gd name="connsiteX2" fmla="*/ 87683 w 253279"/>
              <a:gd name="connsiteY2" fmla="*/ 263046 h 1854269"/>
              <a:gd name="connsiteX3" fmla="*/ 62631 w 253279"/>
              <a:gd name="connsiteY3" fmla="*/ 325676 h 1854269"/>
              <a:gd name="connsiteX4" fmla="*/ 25052 w 253279"/>
              <a:gd name="connsiteY4" fmla="*/ 438411 h 1854269"/>
              <a:gd name="connsiteX5" fmla="*/ 12526 w 253279"/>
              <a:gd name="connsiteY5" fmla="*/ 475989 h 1854269"/>
              <a:gd name="connsiteX6" fmla="*/ 0 w 253279"/>
              <a:gd name="connsiteY6" fmla="*/ 513567 h 1854269"/>
              <a:gd name="connsiteX7" fmla="*/ 37578 w 253279"/>
              <a:gd name="connsiteY7" fmla="*/ 701457 h 1854269"/>
              <a:gd name="connsiteX8" fmla="*/ 50105 w 253279"/>
              <a:gd name="connsiteY8" fmla="*/ 739035 h 1854269"/>
              <a:gd name="connsiteX9" fmla="*/ 75157 w 253279"/>
              <a:gd name="connsiteY9" fmla="*/ 776613 h 1854269"/>
              <a:gd name="connsiteX10" fmla="*/ 100209 w 253279"/>
              <a:gd name="connsiteY10" fmla="*/ 851770 h 1854269"/>
              <a:gd name="connsiteX11" fmla="*/ 112735 w 253279"/>
              <a:gd name="connsiteY11" fmla="*/ 1227550 h 1854269"/>
              <a:gd name="connsiteX12" fmla="*/ 150313 w 253279"/>
              <a:gd name="connsiteY12" fmla="*/ 1478071 h 1854269"/>
              <a:gd name="connsiteX13" fmla="*/ 175365 w 253279"/>
              <a:gd name="connsiteY13" fmla="*/ 1553227 h 1854269"/>
              <a:gd name="connsiteX14" fmla="*/ 187891 w 253279"/>
              <a:gd name="connsiteY14" fmla="*/ 1590805 h 1854269"/>
              <a:gd name="connsiteX15" fmla="*/ 225469 w 253279"/>
              <a:gd name="connsiteY15" fmla="*/ 1615857 h 1854269"/>
              <a:gd name="connsiteX16" fmla="*/ 237995 w 253279"/>
              <a:gd name="connsiteY16" fmla="*/ 1778696 h 1854269"/>
              <a:gd name="connsiteX17" fmla="*/ 200417 w 253279"/>
              <a:gd name="connsiteY17" fmla="*/ 1803748 h 1854269"/>
              <a:gd name="connsiteX18" fmla="*/ 187891 w 253279"/>
              <a:gd name="connsiteY18" fmla="*/ 1841326 h 1854269"/>
              <a:gd name="connsiteX19" fmla="*/ 112735 w 253279"/>
              <a:gd name="connsiteY19" fmla="*/ 1853852 h 1854269"/>
              <a:gd name="connsiteX20" fmla="*/ 112735 w 253279"/>
              <a:gd name="connsiteY20" fmla="*/ 1853852 h 18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279" h="1854269">
                <a:moveTo>
                  <a:pt x="112735" y="0"/>
                </a:moveTo>
                <a:lnTo>
                  <a:pt x="112735" y="0"/>
                </a:lnTo>
                <a:cubicBezTo>
                  <a:pt x="110144" y="38867"/>
                  <a:pt x="105825" y="196526"/>
                  <a:pt x="87683" y="263046"/>
                </a:cubicBezTo>
                <a:cubicBezTo>
                  <a:pt x="81767" y="284739"/>
                  <a:pt x="70315" y="304545"/>
                  <a:pt x="62631" y="325676"/>
                </a:cubicBezTo>
                <a:cubicBezTo>
                  <a:pt x="62622" y="325702"/>
                  <a:pt x="31319" y="419609"/>
                  <a:pt x="25052" y="438411"/>
                </a:cubicBezTo>
                <a:lnTo>
                  <a:pt x="12526" y="475989"/>
                </a:lnTo>
                <a:lnTo>
                  <a:pt x="0" y="513567"/>
                </a:lnTo>
                <a:cubicBezTo>
                  <a:pt x="11961" y="579355"/>
                  <a:pt x="19693" y="638863"/>
                  <a:pt x="37578" y="701457"/>
                </a:cubicBezTo>
                <a:cubicBezTo>
                  <a:pt x="41205" y="714153"/>
                  <a:pt x="44200" y="727225"/>
                  <a:pt x="50105" y="739035"/>
                </a:cubicBezTo>
                <a:cubicBezTo>
                  <a:pt x="56838" y="752500"/>
                  <a:pt x="69043" y="762856"/>
                  <a:pt x="75157" y="776613"/>
                </a:cubicBezTo>
                <a:cubicBezTo>
                  <a:pt x="85882" y="800744"/>
                  <a:pt x="100209" y="851770"/>
                  <a:pt x="100209" y="851770"/>
                </a:cubicBezTo>
                <a:cubicBezTo>
                  <a:pt x="104384" y="977030"/>
                  <a:pt x="107044" y="1102350"/>
                  <a:pt x="112735" y="1227550"/>
                </a:cubicBezTo>
                <a:cubicBezTo>
                  <a:pt x="121076" y="1411056"/>
                  <a:pt x="109462" y="1355519"/>
                  <a:pt x="150313" y="1478071"/>
                </a:cubicBezTo>
                <a:lnTo>
                  <a:pt x="175365" y="1553227"/>
                </a:lnTo>
                <a:cubicBezTo>
                  <a:pt x="179540" y="1565753"/>
                  <a:pt x="176905" y="1583481"/>
                  <a:pt x="187891" y="1590805"/>
                </a:cubicBezTo>
                <a:lnTo>
                  <a:pt x="225469" y="1615857"/>
                </a:lnTo>
                <a:cubicBezTo>
                  <a:pt x="246699" y="1679546"/>
                  <a:pt x="268967" y="1709007"/>
                  <a:pt x="237995" y="1778696"/>
                </a:cubicBezTo>
                <a:cubicBezTo>
                  <a:pt x="231881" y="1792453"/>
                  <a:pt x="212943" y="1795397"/>
                  <a:pt x="200417" y="1803748"/>
                </a:cubicBezTo>
                <a:cubicBezTo>
                  <a:pt x="196242" y="1816274"/>
                  <a:pt x="197227" y="1831990"/>
                  <a:pt x="187891" y="1841326"/>
                </a:cubicBezTo>
                <a:cubicBezTo>
                  <a:pt x="171404" y="1857813"/>
                  <a:pt x="132235" y="1853852"/>
                  <a:pt x="112735" y="1853852"/>
                </a:cubicBezTo>
                <a:lnTo>
                  <a:pt x="112735" y="1853852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>
            <a:off x="989314" y="2154477"/>
            <a:ext cx="463705" cy="2104372"/>
          </a:xfrm>
          <a:custGeom>
            <a:avLst/>
            <a:gdLst>
              <a:gd name="connsiteX0" fmla="*/ 313393 w 463705"/>
              <a:gd name="connsiteY0" fmla="*/ 0 h 2104372"/>
              <a:gd name="connsiteX1" fmla="*/ 313393 w 463705"/>
              <a:gd name="connsiteY1" fmla="*/ 0 h 2104372"/>
              <a:gd name="connsiteX2" fmla="*/ 275815 w 463705"/>
              <a:gd name="connsiteY2" fmla="*/ 112734 h 2104372"/>
              <a:gd name="connsiteX3" fmla="*/ 213185 w 463705"/>
              <a:gd name="connsiteY3" fmla="*/ 263046 h 2104372"/>
              <a:gd name="connsiteX4" fmla="*/ 188133 w 463705"/>
              <a:gd name="connsiteY4" fmla="*/ 350728 h 2104372"/>
              <a:gd name="connsiteX5" fmla="*/ 163081 w 463705"/>
              <a:gd name="connsiteY5" fmla="*/ 375781 h 2104372"/>
              <a:gd name="connsiteX6" fmla="*/ 138028 w 463705"/>
              <a:gd name="connsiteY6" fmla="*/ 814191 h 2104372"/>
              <a:gd name="connsiteX7" fmla="*/ 125502 w 463705"/>
              <a:gd name="connsiteY7" fmla="*/ 951978 h 2104372"/>
              <a:gd name="connsiteX8" fmla="*/ 75398 w 463705"/>
              <a:gd name="connsiteY8" fmla="*/ 1077238 h 2104372"/>
              <a:gd name="connsiteX9" fmla="*/ 62872 w 463705"/>
              <a:gd name="connsiteY9" fmla="*/ 1127342 h 2104372"/>
              <a:gd name="connsiteX10" fmla="*/ 12768 w 463705"/>
              <a:gd name="connsiteY10" fmla="*/ 1202498 h 2104372"/>
              <a:gd name="connsiteX11" fmla="*/ 242 w 463705"/>
              <a:gd name="connsiteY11" fmla="*/ 1277655 h 2104372"/>
              <a:gd name="connsiteX12" fmla="*/ 25294 w 463705"/>
              <a:gd name="connsiteY12" fmla="*/ 1365337 h 2104372"/>
              <a:gd name="connsiteX13" fmla="*/ 37820 w 463705"/>
              <a:gd name="connsiteY13" fmla="*/ 1415441 h 2104372"/>
              <a:gd name="connsiteX14" fmla="*/ 75398 w 463705"/>
              <a:gd name="connsiteY14" fmla="*/ 1453019 h 2104372"/>
              <a:gd name="connsiteX15" fmla="*/ 100450 w 463705"/>
              <a:gd name="connsiteY15" fmla="*/ 1528175 h 2104372"/>
              <a:gd name="connsiteX16" fmla="*/ 150554 w 463705"/>
              <a:gd name="connsiteY16" fmla="*/ 1615857 h 2104372"/>
              <a:gd name="connsiteX17" fmla="*/ 188133 w 463705"/>
              <a:gd name="connsiteY17" fmla="*/ 1691013 h 2104372"/>
              <a:gd name="connsiteX18" fmla="*/ 225711 w 463705"/>
              <a:gd name="connsiteY18" fmla="*/ 1791222 h 2104372"/>
              <a:gd name="connsiteX19" fmla="*/ 263289 w 463705"/>
              <a:gd name="connsiteY19" fmla="*/ 1803748 h 2104372"/>
              <a:gd name="connsiteX20" fmla="*/ 325919 w 463705"/>
              <a:gd name="connsiteY20" fmla="*/ 1841326 h 2104372"/>
              <a:gd name="connsiteX21" fmla="*/ 376023 w 463705"/>
              <a:gd name="connsiteY21" fmla="*/ 1853852 h 2104372"/>
              <a:gd name="connsiteX22" fmla="*/ 413601 w 463705"/>
              <a:gd name="connsiteY22" fmla="*/ 1866378 h 2104372"/>
              <a:gd name="connsiteX23" fmla="*/ 426127 w 463705"/>
              <a:gd name="connsiteY23" fmla="*/ 1916482 h 2104372"/>
              <a:gd name="connsiteX24" fmla="*/ 451179 w 463705"/>
              <a:gd name="connsiteY24" fmla="*/ 1991638 h 2104372"/>
              <a:gd name="connsiteX25" fmla="*/ 463705 w 463705"/>
              <a:gd name="connsiteY25" fmla="*/ 2104372 h 2104372"/>
              <a:gd name="connsiteX26" fmla="*/ 463705 w 463705"/>
              <a:gd name="connsiteY26" fmla="*/ 2104372 h 21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3705" h="2104372">
                <a:moveTo>
                  <a:pt x="313393" y="0"/>
                </a:moveTo>
                <a:lnTo>
                  <a:pt x="313393" y="0"/>
                </a:lnTo>
                <a:cubicBezTo>
                  <a:pt x="300867" y="37578"/>
                  <a:pt x="289916" y="75718"/>
                  <a:pt x="275815" y="112734"/>
                </a:cubicBezTo>
                <a:cubicBezTo>
                  <a:pt x="256492" y="163457"/>
                  <a:pt x="226350" y="210387"/>
                  <a:pt x="213185" y="263046"/>
                </a:cubicBezTo>
                <a:cubicBezTo>
                  <a:pt x="210845" y="272406"/>
                  <a:pt x="195835" y="337892"/>
                  <a:pt x="188133" y="350728"/>
                </a:cubicBezTo>
                <a:cubicBezTo>
                  <a:pt x="182057" y="360855"/>
                  <a:pt x="171432" y="367430"/>
                  <a:pt x="163081" y="375781"/>
                </a:cubicBezTo>
                <a:cubicBezTo>
                  <a:pt x="124595" y="568196"/>
                  <a:pt x="159375" y="376577"/>
                  <a:pt x="138028" y="814191"/>
                </a:cubicBezTo>
                <a:cubicBezTo>
                  <a:pt x="135781" y="860255"/>
                  <a:pt x="136184" y="907114"/>
                  <a:pt x="125502" y="951978"/>
                </a:cubicBezTo>
                <a:cubicBezTo>
                  <a:pt x="115086" y="995725"/>
                  <a:pt x="86305" y="1033611"/>
                  <a:pt x="75398" y="1077238"/>
                </a:cubicBezTo>
                <a:cubicBezTo>
                  <a:pt x="71223" y="1093939"/>
                  <a:pt x="70571" y="1111944"/>
                  <a:pt x="62872" y="1127342"/>
                </a:cubicBezTo>
                <a:cubicBezTo>
                  <a:pt x="49407" y="1154272"/>
                  <a:pt x="12768" y="1202498"/>
                  <a:pt x="12768" y="1202498"/>
                </a:cubicBezTo>
                <a:cubicBezTo>
                  <a:pt x="8593" y="1227550"/>
                  <a:pt x="-1706" y="1252332"/>
                  <a:pt x="242" y="1277655"/>
                </a:cubicBezTo>
                <a:cubicBezTo>
                  <a:pt x="2573" y="1307962"/>
                  <a:pt x="17296" y="1336011"/>
                  <a:pt x="25294" y="1365337"/>
                </a:cubicBezTo>
                <a:cubicBezTo>
                  <a:pt x="29824" y="1381946"/>
                  <a:pt x="29279" y="1400494"/>
                  <a:pt x="37820" y="1415441"/>
                </a:cubicBezTo>
                <a:cubicBezTo>
                  <a:pt x="46609" y="1430821"/>
                  <a:pt x="62872" y="1440493"/>
                  <a:pt x="75398" y="1453019"/>
                </a:cubicBezTo>
                <a:cubicBezTo>
                  <a:pt x="83749" y="1478071"/>
                  <a:pt x="85802" y="1506203"/>
                  <a:pt x="100450" y="1528175"/>
                </a:cubicBezTo>
                <a:cubicBezTo>
                  <a:pt x="125611" y="1565916"/>
                  <a:pt x="131482" y="1571357"/>
                  <a:pt x="150554" y="1615857"/>
                </a:cubicBezTo>
                <a:cubicBezTo>
                  <a:pt x="181670" y="1688458"/>
                  <a:pt x="139991" y="1618800"/>
                  <a:pt x="188133" y="1691013"/>
                </a:cubicBezTo>
                <a:cubicBezTo>
                  <a:pt x="194923" y="1724963"/>
                  <a:pt x="194993" y="1766647"/>
                  <a:pt x="225711" y="1791222"/>
                </a:cubicBezTo>
                <a:cubicBezTo>
                  <a:pt x="236021" y="1799470"/>
                  <a:pt x="251479" y="1797843"/>
                  <a:pt x="263289" y="1803748"/>
                </a:cubicBezTo>
                <a:cubicBezTo>
                  <a:pt x="285065" y="1814636"/>
                  <a:pt x="303671" y="1831438"/>
                  <a:pt x="325919" y="1841326"/>
                </a:cubicBezTo>
                <a:cubicBezTo>
                  <a:pt x="341651" y="1848318"/>
                  <a:pt x="359470" y="1849123"/>
                  <a:pt x="376023" y="1853852"/>
                </a:cubicBezTo>
                <a:cubicBezTo>
                  <a:pt x="388719" y="1857479"/>
                  <a:pt x="401075" y="1862203"/>
                  <a:pt x="413601" y="1866378"/>
                </a:cubicBezTo>
                <a:cubicBezTo>
                  <a:pt x="417776" y="1883079"/>
                  <a:pt x="421180" y="1899993"/>
                  <a:pt x="426127" y="1916482"/>
                </a:cubicBezTo>
                <a:cubicBezTo>
                  <a:pt x="433715" y="1941775"/>
                  <a:pt x="451179" y="1991638"/>
                  <a:pt x="451179" y="1991638"/>
                </a:cubicBezTo>
                <a:lnTo>
                  <a:pt x="463705" y="2104372"/>
                </a:lnTo>
                <a:lnTo>
                  <a:pt x="463705" y="2104372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1626352" y="2286000"/>
            <a:ext cx="205515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rot="2901272">
            <a:off x="1409769" y="2701893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rot="7600552">
            <a:off x="919843" y="2793668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reeform 33"/>
          <p:cNvSpPr/>
          <p:nvPr/>
        </p:nvSpPr>
        <p:spPr>
          <a:xfrm>
            <a:off x="1094054" y="2499598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reeform 34"/>
          <p:cNvSpPr/>
          <p:nvPr/>
        </p:nvSpPr>
        <p:spPr>
          <a:xfrm rot="2901272">
            <a:off x="1583289" y="3969914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 rot="5645336">
            <a:off x="1246478" y="2285867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reeform 36"/>
          <p:cNvSpPr/>
          <p:nvPr/>
        </p:nvSpPr>
        <p:spPr>
          <a:xfrm rot="5645336">
            <a:off x="1460861" y="3496747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rot="2901272">
            <a:off x="1569602" y="3138427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1431183" y="3032692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 39"/>
          <p:cNvSpPr/>
          <p:nvPr/>
        </p:nvSpPr>
        <p:spPr>
          <a:xfrm>
            <a:off x="1297503" y="2584726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>
            <a:off x="978068" y="3144934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>
            <a:off x="1111107" y="2194760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 42"/>
          <p:cNvSpPr/>
          <p:nvPr/>
        </p:nvSpPr>
        <p:spPr>
          <a:xfrm>
            <a:off x="857553" y="3467100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1291626" y="4229812"/>
            <a:ext cx="182106" cy="231244"/>
          </a:xfrm>
          <a:custGeom>
            <a:avLst/>
            <a:gdLst>
              <a:gd name="connsiteX0" fmla="*/ 177344 w 182106"/>
              <a:gd name="connsiteY0" fmla="*/ 0 h 231244"/>
              <a:gd name="connsiteX1" fmla="*/ 177344 w 182106"/>
              <a:gd name="connsiteY1" fmla="*/ 0 h 231244"/>
              <a:gd name="connsiteX2" fmla="*/ 139244 w 182106"/>
              <a:gd name="connsiteY2" fmla="*/ 14288 h 231244"/>
              <a:gd name="connsiteX3" fmla="*/ 129719 w 182106"/>
              <a:gd name="connsiteY3" fmla="*/ 33338 h 231244"/>
              <a:gd name="connsiteX4" fmla="*/ 105906 w 182106"/>
              <a:gd name="connsiteY4" fmla="*/ 42863 h 231244"/>
              <a:gd name="connsiteX5" fmla="*/ 77331 w 182106"/>
              <a:gd name="connsiteY5" fmla="*/ 61913 h 231244"/>
              <a:gd name="connsiteX6" fmla="*/ 63044 w 182106"/>
              <a:gd name="connsiteY6" fmla="*/ 71438 h 231244"/>
              <a:gd name="connsiteX7" fmla="*/ 39231 w 182106"/>
              <a:gd name="connsiteY7" fmla="*/ 100013 h 231244"/>
              <a:gd name="connsiteX8" fmla="*/ 34469 w 182106"/>
              <a:gd name="connsiteY8" fmla="*/ 114300 h 231244"/>
              <a:gd name="connsiteX9" fmla="*/ 24944 w 182106"/>
              <a:gd name="connsiteY9" fmla="*/ 128588 h 231244"/>
              <a:gd name="connsiteX10" fmla="*/ 15419 w 182106"/>
              <a:gd name="connsiteY10" fmla="*/ 147638 h 231244"/>
              <a:gd name="connsiteX11" fmla="*/ 10656 w 182106"/>
              <a:gd name="connsiteY11" fmla="*/ 161925 h 231244"/>
              <a:gd name="connsiteX12" fmla="*/ 1131 w 182106"/>
              <a:gd name="connsiteY12" fmla="*/ 176213 h 231244"/>
              <a:gd name="connsiteX13" fmla="*/ 5894 w 182106"/>
              <a:gd name="connsiteY13" fmla="*/ 228600 h 231244"/>
              <a:gd name="connsiteX14" fmla="*/ 34469 w 182106"/>
              <a:gd name="connsiteY14" fmla="*/ 219075 h 231244"/>
              <a:gd name="connsiteX15" fmla="*/ 48756 w 182106"/>
              <a:gd name="connsiteY15" fmla="*/ 209550 h 231244"/>
              <a:gd name="connsiteX16" fmla="*/ 63044 w 182106"/>
              <a:gd name="connsiteY16" fmla="*/ 204788 h 231244"/>
              <a:gd name="connsiteX17" fmla="*/ 82094 w 182106"/>
              <a:gd name="connsiteY17" fmla="*/ 195263 h 231244"/>
              <a:gd name="connsiteX18" fmla="*/ 86856 w 182106"/>
              <a:gd name="connsiteY18" fmla="*/ 180975 h 231244"/>
              <a:gd name="connsiteX19" fmla="*/ 101144 w 182106"/>
              <a:gd name="connsiteY19" fmla="*/ 171450 h 231244"/>
              <a:gd name="connsiteX20" fmla="*/ 134481 w 182106"/>
              <a:gd name="connsiteY20" fmla="*/ 152400 h 231244"/>
              <a:gd name="connsiteX21" fmla="*/ 139244 w 182106"/>
              <a:gd name="connsiteY21" fmla="*/ 138113 h 231244"/>
              <a:gd name="connsiteX22" fmla="*/ 172581 w 182106"/>
              <a:gd name="connsiteY22" fmla="*/ 100013 h 231244"/>
              <a:gd name="connsiteX23" fmla="*/ 182106 w 182106"/>
              <a:gd name="connsiteY23" fmla="*/ 66675 h 231244"/>
              <a:gd name="connsiteX24" fmla="*/ 177344 w 182106"/>
              <a:gd name="connsiteY24" fmla="*/ 0 h 23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106" h="231244">
                <a:moveTo>
                  <a:pt x="177344" y="0"/>
                </a:moveTo>
                <a:lnTo>
                  <a:pt x="177344" y="0"/>
                </a:lnTo>
                <a:cubicBezTo>
                  <a:pt x="164644" y="4763"/>
                  <a:pt x="150356" y="6510"/>
                  <a:pt x="139244" y="14288"/>
                </a:cubicBezTo>
                <a:cubicBezTo>
                  <a:pt x="133428" y="18359"/>
                  <a:pt x="135109" y="28718"/>
                  <a:pt x="129719" y="33338"/>
                </a:cubicBezTo>
                <a:cubicBezTo>
                  <a:pt x="123228" y="38902"/>
                  <a:pt x="113411" y="38769"/>
                  <a:pt x="105906" y="42863"/>
                </a:cubicBezTo>
                <a:cubicBezTo>
                  <a:pt x="95856" y="48345"/>
                  <a:pt x="86856" y="55563"/>
                  <a:pt x="77331" y="61913"/>
                </a:cubicBezTo>
                <a:lnTo>
                  <a:pt x="63044" y="71438"/>
                </a:lnTo>
                <a:cubicBezTo>
                  <a:pt x="52123" y="104197"/>
                  <a:pt x="68065" y="65412"/>
                  <a:pt x="39231" y="100013"/>
                </a:cubicBezTo>
                <a:cubicBezTo>
                  <a:pt x="36017" y="103869"/>
                  <a:pt x="36714" y="109810"/>
                  <a:pt x="34469" y="114300"/>
                </a:cubicBezTo>
                <a:cubicBezTo>
                  <a:pt x="31909" y="119420"/>
                  <a:pt x="27784" y="123618"/>
                  <a:pt x="24944" y="128588"/>
                </a:cubicBezTo>
                <a:cubicBezTo>
                  <a:pt x="21422" y="134752"/>
                  <a:pt x="18216" y="141113"/>
                  <a:pt x="15419" y="147638"/>
                </a:cubicBezTo>
                <a:cubicBezTo>
                  <a:pt x="13441" y="152252"/>
                  <a:pt x="12901" y="157435"/>
                  <a:pt x="10656" y="161925"/>
                </a:cubicBezTo>
                <a:cubicBezTo>
                  <a:pt x="8096" y="167045"/>
                  <a:pt x="4306" y="171450"/>
                  <a:pt x="1131" y="176213"/>
                </a:cubicBezTo>
                <a:cubicBezTo>
                  <a:pt x="2719" y="193675"/>
                  <a:pt x="-4871" y="214759"/>
                  <a:pt x="5894" y="228600"/>
                </a:cubicBezTo>
                <a:cubicBezTo>
                  <a:pt x="12058" y="236525"/>
                  <a:pt x="26115" y="224644"/>
                  <a:pt x="34469" y="219075"/>
                </a:cubicBezTo>
                <a:cubicBezTo>
                  <a:pt x="39231" y="215900"/>
                  <a:pt x="43637" y="212110"/>
                  <a:pt x="48756" y="209550"/>
                </a:cubicBezTo>
                <a:cubicBezTo>
                  <a:pt x="53246" y="207305"/>
                  <a:pt x="58430" y="206765"/>
                  <a:pt x="63044" y="204788"/>
                </a:cubicBezTo>
                <a:cubicBezTo>
                  <a:pt x="69570" y="201991"/>
                  <a:pt x="75744" y="198438"/>
                  <a:pt x="82094" y="195263"/>
                </a:cubicBezTo>
                <a:cubicBezTo>
                  <a:pt x="83681" y="190500"/>
                  <a:pt x="83720" y="184895"/>
                  <a:pt x="86856" y="180975"/>
                </a:cubicBezTo>
                <a:cubicBezTo>
                  <a:pt x="90432" y="176505"/>
                  <a:pt x="96174" y="174290"/>
                  <a:pt x="101144" y="171450"/>
                </a:cubicBezTo>
                <a:cubicBezTo>
                  <a:pt x="143432" y="147286"/>
                  <a:pt x="99679" y="175602"/>
                  <a:pt x="134481" y="152400"/>
                </a:cubicBezTo>
                <a:cubicBezTo>
                  <a:pt x="136069" y="147638"/>
                  <a:pt x="136108" y="142033"/>
                  <a:pt x="139244" y="138113"/>
                </a:cubicBezTo>
                <a:cubicBezTo>
                  <a:pt x="161469" y="110332"/>
                  <a:pt x="153530" y="157162"/>
                  <a:pt x="172581" y="100013"/>
                </a:cubicBezTo>
                <a:cubicBezTo>
                  <a:pt x="175245" y="92022"/>
                  <a:pt x="181562" y="74290"/>
                  <a:pt x="182106" y="66675"/>
                </a:cubicBezTo>
                <a:lnTo>
                  <a:pt x="17734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 rot="3935603">
            <a:off x="1271272" y="3796595"/>
            <a:ext cx="211035" cy="244866"/>
          </a:xfrm>
          <a:custGeom>
            <a:avLst/>
            <a:gdLst>
              <a:gd name="connsiteX0" fmla="*/ 53709 w 211035"/>
              <a:gd name="connsiteY0" fmla="*/ 5477 h 244866"/>
              <a:gd name="connsiteX1" fmla="*/ 53709 w 211035"/>
              <a:gd name="connsiteY1" fmla="*/ 5477 h 244866"/>
              <a:gd name="connsiteX2" fmla="*/ 168009 w 211035"/>
              <a:gd name="connsiteY2" fmla="*/ 5477 h 244866"/>
              <a:gd name="connsiteX3" fmla="*/ 201346 w 211035"/>
              <a:gd name="connsiteY3" fmla="*/ 24527 h 244866"/>
              <a:gd name="connsiteX4" fmla="*/ 210871 w 211035"/>
              <a:gd name="connsiteY4" fmla="*/ 38815 h 244866"/>
              <a:gd name="connsiteX5" fmla="*/ 196584 w 211035"/>
              <a:gd name="connsiteY5" fmla="*/ 43577 h 244866"/>
              <a:gd name="connsiteX6" fmla="*/ 163246 w 211035"/>
              <a:gd name="connsiteY6" fmla="*/ 48340 h 244866"/>
              <a:gd name="connsiteX7" fmla="*/ 129909 w 211035"/>
              <a:gd name="connsiteY7" fmla="*/ 67390 h 244866"/>
              <a:gd name="connsiteX8" fmla="*/ 139434 w 211035"/>
              <a:gd name="connsiteY8" fmla="*/ 100727 h 244866"/>
              <a:gd name="connsiteX9" fmla="*/ 153721 w 211035"/>
              <a:gd name="connsiteY9" fmla="*/ 105490 h 244866"/>
              <a:gd name="connsiteX10" fmla="*/ 172771 w 211035"/>
              <a:gd name="connsiteY10" fmla="*/ 134065 h 244866"/>
              <a:gd name="connsiteX11" fmla="*/ 201346 w 211035"/>
              <a:gd name="connsiteY11" fmla="*/ 143590 h 244866"/>
              <a:gd name="connsiteX12" fmla="*/ 201346 w 211035"/>
              <a:gd name="connsiteY12" fmla="*/ 172165 h 244866"/>
              <a:gd name="connsiteX13" fmla="*/ 134671 w 211035"/>
              <a:gd name="connsiteY13" fmla="*/ 162640 h 244866"/>
              <a:gd name="connsiteX14" fmla="*/ 106096 w 211035"/>
              <a:gd name="connsiteY14" fmla="*/ 153115 h 244866"/>
              <a:gd name="connsiteX15" fmla="*/ 101334 w 211035"/>
              <a:gd name="connsiteY15" fmla="*/ 172165 h 244866"/>
              <a:gd name="connsiteX16" fmla="*/ 110859 w 211035"/>
              <a:gd name="connsiteY16" fmla="*/ 195977 h 244866"/>
              <a:gd name="connsiteX17" fmla="*/ 115621 w 211035"/>
              <a:gd name="connsiteY17" fmla="*/ 215027 h 244866"/>
              <a:gd name="connsiteX18" fmla="*/ 120384 w 211035"/>
              <a:gd name="connsiteY18" fmla="*/ 229315 h 244866"/>
              <a:gd name="connsiteX19" fmla="*/ 129909 w 211035"/>
              <a:gd name="connsiteY19" fmla="*/ 243602 h 244866"/>
              <a:gd name="connsiteX20" fmla="*/ 96571 w 211035"/>
              <a:gd name="connsiteY20" fmla="*/ 238840 h 244866"/>
              <a:gd name="connsiteX21" fmla="*/ 67996 w 211035"/>
              <a:gd name="connsiteY21" fmla="*/ 219790 h 244866"/>
              <a:gd name="connsiteX22" fmla="*/ 63234 w 211035"/>
              <a:gd name="connsiteY22" fmla="*/ 205502 h 244866"/>
              <a:gd name="connsiteX23" fmla="*/ 44184 w 211035"/>
              <a:gd name="connsiteY23" fmla="*/ 176927 h 244866"/>
              <a:gd name="connsiteX24" fmla="*/ 39421 w 211035"/>
              <a:gd name="connsiteY24" fmla="*/ 162640 h 244866"/>
              <a:gd name="connsiteX25" fmla="*/ 25134 w 211035"/>
              <a:gd name="connsiteY25" fmla="*/ 153115 h 244866"/>
              <a:gd name="connsiteX26" fmla="*/ 6084 w 211035"/>
              <a:gd name="connsiteY26" fmla="*/ 110252 h 244866"/>
              <a:gd name="connsiteX27" fmla="*/ 6084 w 211035"/>
              <a:gd name="connsiteY27" fmla="*/ 38815 h 244866"/>
              <a:gd name="connsiteX28" fmla="*/ 15609 w 211035"/>
              <a:gd name="connsiteY28" fmla="*/ 10240 h 244866"/>
              <a:gd name="connsiteX29" fmla="*/ 53709 w 211035"/>
              <a:gd name="connsiteY29" fmla="*/ 5477 h 2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035" h="244866">
                <a:moveTo>
                  <a:pt x="53709" y="5477"/>
                </a:moveTo>
                <a:lnTo>
                  <a:pt x="53709" y="5477"/>
                </a:lnTo>
                <a:cubicBezTo>
                  <a:pt x="102766" y="27"/>
                  <a:pt x="111321" y="-3473"/>
                  <a:pt x="168009" y="5477"/>
                </a:cubicBezTo>
                <a:cubicBezTo>
                  <a:pt x="175927" y="6727"/>
                  <a:pt x="194254" y="19799"/>
                  <a:pt x="201346" y="24527"/>
                </a:cubicBezTo>
                <a:cubicBezTo>
                  <a:pt x="204521" y="29290"/>
                  <a:pt x="212259" y="33262"/>
                  <a:pt x="210871" y="38815"/>
                </a:cubicBezTo>
                <a:cubicBezTo>
                  <a:pt x="209654" y="43685"/>
                  <a:pt x="201506" y="42593"/>
                  <a:pt x="196584" y="43577"/>
                </a:cubicBezTo>
                <a:cubicBezTo>
                  <a:pt x="185576" y="45779"/>
                  <a:pt x="174359" y="46752"/>
                  <a:pt x="163246" y="48340"/>
                </a:cubicBezTo>
                <a:cubicBezTo>
                  <a:pt x="162455" y="48736"/>
                  <a:pt x="131255" y="63351"/>
                  <a:pt x="129909" y="67390"/>
                </a:cubicBezTo>
                <a:cubicBezTo>
                  <a:pt x="129878" y="67484"/>
                  <a:pt x="137211" y="98504"/>
                  <a:pt x="139434" y="100727"/>
                </a:cubicBezTo>
                <a:cubicBezTo>
                  <a:pt x="142984" y="104277"/>
                  <a:pt x="148959" y="103902"/>
                  <a:pt x="153721" y="105490"/>
                </a:cubicBezTo>
                <a:cubicBezTo>
                  <a:pt x="160071" y="115015"/>
                  <a:pt x="161911" y="130445"/>
                  <a:pt x="172771" y="134065"/>
                </a:cubicBezTo>
                <a:lnTo>
                  <a:pt x="201346" y="143590"/>
                </a:lnTo>
                <a:cubicBezTo>
                  <a:pt x="202140" y="145972"/>
                  <a:pt x="213254" y="169783"/>
                  <a:pt x="201346" y="172165"/>
                </a:cubicBezTo>
                <a:cubicBezTo>
                  <a:pt x="194303" y="173574"/>
                  <a:pt x="147880" y="166242"/>
                  <a:pt x="134671" y="162640"/>
                </a:cubicBezTo>
                <a:cubicBezTo>
                  <a:pt x="124985" y="159998"/>
                  <a:pt x="106096" y="153115"/>
                  <a:pt x="106096" y="153115"/>
                </a:cubicBezTo>
                <a:cubicBezTo>
                  <a:pt x="104509" y="159465"/>
                  <a:pt x="100611" y="165660"/>
                  <a:pt x="101334" y="172165"/>
                </a:cubicBezTo>
                <a:cubicBezTo>
                  <a:pt x="102278" y="180661"/>
                  <a:pt x="108156" y="187867"/>
                  <a:pt x="110859" y="195977"/>
                </a:cubicBezTo>
                <a:cubicBezTo>
                  <a:pt x="112929" y="202187"/>
                  <a:pt x="113823" y="208733"/>
                  <a:pt x="115621" y="215027"/>
                </a:cubicBezTo>
                <a:cubicBezTo>
                  <a:pt x="117000" y="219854"/>
                  <a:pt x="118139" y="224825"/>
                  <a:pt x="120384" y="229315"/>
                </a:cubicBezTo>
                <a:cubicBezTo>
                  <a:pt x="122944" y="234434"/>
                  <a:pt x="135223" y="241476"/>
                  <a:pt x="129909" y="243602"/>
                </a:cubicBezTo>
                <a:cubicBezTo>
                  <a:pt x="119486" y="247771"/>
                  <a:pt x="107684" y="240427"/>
                  <a:pt x="96571" y="238840"/>
                </a:cubicBezTo>
                <a:cubicBezTo>
                  <a:pt x="87046" y="232490"/>
                  <a:pt x="71616" y="230650"/>
                  <a:pt x="67996" y="219790"/>
                </a:cubicBezTo>
                <a:cubicBezTo>
                  <a:pt x="66409" y="215027"/>
                  <a:pt x="65672" y="209890"/>
                  <a:pt x="63234" y="205502"/>
                </a:cubicBezTo>
                <a:cubicBezTo>
                  <a:pt x="57675" y="195495"/>
                  <a:pt x="47805" y="187787"/>
                  <a:pt x="44184" y="176927"/>
                </a:cubicBezTo>
                <a:cubicBezTo>
                  <a:pt x="42596" y="172165"/>
                  <a:pt x="42557" y="166560"/>
                  <a:pt x="39421" y="162640"/>
                </a:cubicBezTo>
                <a:cubicBezTo>
                  <a:pt x="35845" y="158171"/>
                  <a:pt x="29896" y="156290"/>
                  <a:pt x="25134" y="153115"/>
                </a:cubicBezTo>
                <a:cubicBezTo>
                  <a:pt x="13799" y="119110"/>
                  <a:pt x="21178" y="132894"/>
                  <a:pt x="6084" y="110252"/>
                </a:cubicBezTo>
                <a:cubicBezTo>
                  <a:pt x="-1829" y="78602"/>
                  <a:pt x="-2226" y="85904"/>
                  <a:pt x="6084" y="38815"/>
                </a:cubicBezTo>
                <a:cubicBezTo>
                  <a:pt x="7829" y="28928"/>
                  <a:pt x="7255" y="15809"/>
                  <a:pt x="15609" y="10240"/>
                </a:cubicBezTo>
                <a:cubicBezTo>
                  <a:pt x="31764" y="-530"/>
                  <a:pt x="47359" y="6271"/>
                  <a:pt x="53709" y="547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 45"/>
          <p:cNvSpPr/>
          <p:nvPr/>
        </p:nvSpPr>
        <p:spPr>
          <a:xfrm rot="2901272">
            <a:off x="1246433" y="3806322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 rot="5562193">
            <a:off x="1052167" y="3488084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Freeform 48"/>
          <p:cNvSpPr/>
          <p:nvPr/>
        </p:nvSpPr>
        <p:spPr>
          <a:xfrm rot="5562193">
            <a:off x="1238547" y="3202506"/>
            <a:ext cx="225468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179" y="189014"/>
            <a:ext cx="1133954" cy="2310584"/>
          </a:xfrm>
          <a:prstGeom prst="rect">
            <a:avLst/>
          </a:prstGeom>
        </p:spPr>
      </p:pic>
      <p:sp>
        <p:nvSpPr>
          <p:cNvPr id="54" name="Freeform 53"/>
          <p:cNvSpPr/>
          <p:nvPr/>
        </p:nvSpPr>
        <p:spPr>
          <a:xfrm>
            <a:off x="2209800" y="1676400"/>
            <a:ext cx="1171575" cy="1570648"/>
          </a:xfrm>
          <a:custGeom>
            <a:avLst/>
            <a:gdLst>
              <a:gd name="connsiteX0" fmla="*/ 0 w 1171575"/>
              <a:gd name="connsiteY0" fmla="*/ 415427 h 1570648"/>
              <a:gd name="connsiteX1" fmla="*/ 238125 w 1171575"/>
              <a:gd name="connsiteY1" fmla="*/ 53477 h 1570648"/>
              <a:gd name="connsiteX2" fmla="*/ 666750 w 1171575"/>
              <a:gd name="connsiteY2" fmla="*/ 1434602 h 1570648"/>
              <a:gd name="connsiteX3" fmla="*/ 1171575 w 1171575"/>
              <a:gd name="connsiteY3" fmla="*/ 1444127 h 15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570648">
                <a:moveTo>
                  <a:pt x="0" y="415427"/>
                </a:moveTo>
                <a:cubicBezTo>
                  <a:pt x="63500" y="149520"/>
                  <a:pt x="127000" y="-116386"/>
                  <a:pt x="238125" y="53477"/>
                </a:cubicBezTo>
                <a:cubicBezTo>
                  <a:pt x="349250" y="223340"/>
                  <a:pt x="511175" y="1202827"/>
                  <a:pt x="666750" y="1434602"/>
                </a:cubicBezTo>
                <a:cubicBezTo>
                  <a:pt x="822325" y="1666377"/>
                  <a:pt x="996950" y="1555252"/>
                  <a:pt x="1171575" y="1444127"/>
                </a:cubicBezTo>
              </a:path>
            </a:pathLst>
          </a:cu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5340239" y="3032692"/>
            <a:ext cx="1270442" cy="88887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5340239" y="2844289"/>
            <a:ext cx="1270442" cy="8888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Freeform 58"/>
          <p:cNvSpPr/>
          <p:nvPr/>
        </p:nvSpPr>
        <p:spPr>
          <a:xfrm>
            <a:off x="3657600" y="-3048000"/>
            <a:ext cx="7620000" cy="8686800"/>
          </a:xfrm>
          <a:custGeom>
            <a:avLst/>
            <a:gdLst>
              <a:gd name="connsiteX0" fmla="*/ 2019300 w 3403600"/>
              <a:gd name="connsiteY0" fmla="*/ 381000 h 3416300"/>
              <a:gd name="connsiteX1" fmla="*/ 0 w 3403600"/>
              <a:gd name="connsiteY1" fmla="*/ 2374900 h 3416300"/>
              <a:gd name="connsiteX2" fmla="*/ 190500 w 3403600"/>
              <a:gd name="connsiteY2" fmla="*/ 3086100 h 3416300"/>
              <a:gd name="connsiteX3" fmla="*/ 1155700 w 3403600"/>
              <a:gd name="connsiteY3" fmla="*/ 3416300 h 3416300"/>
              <a:gd name="connsiteX4" fmla="*/ 2057400 w 3403600"/>
              <a:gd name="connsiteY4" fmla="*/ 3111500 h 3416300"/>
              <a:gd name="connsiteX5" fmla="*/ 3403600 w 3403600"/>
              <a:gd name="connsiteY5" fmla="*/ 0 h 3416300"/>
              <a:gd name="connsiteX6" fmla="*/ 2019300 w 3403600"/>
              <a:gd name="connsiteY6" fmla="*/ 381000 h 3416300"/>
              <a:gd name="connsiteX0" fmla="*/ 2019300 w 3403600"/>
              <a:gd name="connsiteY0" fmla="*/ 381000 h 3479337"/>
              <a:gd name="connsiteX1" fmla="*/ 0 w 3403600"/>
              <a:gd name="connsiteY1" fmla="*/ 2374900 h 3479337"/>
              <a:gd name="connsiteX2" fmla="*/ 190500 w 3403600"/>
              <a:gd name="connsiteY2" fmla="*/ 3086100 h 3479337"/>
              <a:gd name="connsiteX3" fmla="*/ 1155700 w 3403600"/>
              <a:gd name="connsiteY3" fmla="*/ 3416300 h 3479337"/>
              <a:gd name="connsiteX4" fmla="*/ 2057400 w 3403600"/>
              <a:gd name="connsiteY4" fmla="*/ 3111500 h 3479337"/>
              <a:gd name="connsiteX5" fmla="*/ 3403600 w 3403600"/>
              <a:gd name="connsiteY5" fmla="*/ 0 h 3479337"/>
              <a:gd name="connsiteX6" fmla="*/ 2019300 w 3403600"/>
              <a:gd name="connsiteY6" fmla="*/ 381000 h 3479337"/>
              <a:gd name="connsiteX0" fmla="*/ 2149019 w 3533319"/>
              <a:gd name="connsiteY0" fmla="*/ 381000 h 3479337"/>
              <a:gd name="connsiteX1" fmla="*/ 129719 w 3533319"/>
              <a:gd name="connsiteY1" fmla="*/ 2374900 h 3479337"/>
              <a:gd name="connsiteX2" fmla="*/ 320219 w 3533319"/>
              <a:gd name="connsiteY2" fmla="*/ 3086100 h 3479337"/>
              <a:gd name="connsiteX3" fmla="*/ 1285419 w 3533319"/>
              <a:gd name="connsiteY3" fmla="*/ 3416300 h 3479337"/>
              <a:gd name="connsiteX4" fmla="*/ 2187119 w 3533319"/>
              <a:gd name="connsiteY4" fmla="*/ 3111500 h 3479337"/>
              <a:gd name="connsiteX5" fmla="*/ 3533319 w 3533319"/>
              <a:gd name="connsiteY5" fmla="*/ 0 h 3479337"/>
              <a:gd name="connsiteX6" fmla="*/ 2149019 w 3533319"/>
              <a:gd name="connsiteY6" fmla="*/ 381000 h 3479337"/>
              <a:gd name="connsiteX0" fmla="*/ 2146575 w 3530875"/>
              <a:gd name="connsiteY0" fmla="*/ 381000 h 3479337"/>
              <a:gd name="connsiteX1" fmla="*/ 127275 w 3530875"/>
              <a:gd name="connsiteY1" fmla="*/ 2374900 h 3479337"/>
              <a:gd name="connsiteX2" fmla="*/ 317775 w 3530875"/>
              <a:gd name="connsiteY2" fmla="*/ 3086100 h 3479337"/>
              <a:gd name="connsiteX3" fmla="*/ 1282975 w 3530875"/>
              <a:gd name="connsiteY3" fmla="*/ 3416300 h 3479337"/>
              <a:gd name="connsiteX4" fmla="*/ 2184675 w 3530875"/>
              <a:gd name="connsiteY4" fmla="*/ 3111500 h 3479337"/>
              <a:gd name="connsiteX5" fmla="*/ 3530875 w 3530875"/>
              <a:gd name="connsiteY5" fmla="*/ 0 h 3479337"/>
              <a:gd name="connsiteX6" fmla="*/ 2146575 w 3530875"/>
              <a:gd name="connsiteY6" fmla="*/ 381000 h 3479337"/>
              <a:gd name="connsiteX0" fmla="*/ 2152386 w 3536686"/>
              <a:gd name="connsiteY0" fmla="*/ 381000 h 3460117"/>
              <a:gd name="connsiteX1" fmla="*/ 133086 w 3536686"/>
              <a:gd name="connsiteY1" fmla="*/ 2374900 h 3460117"/>
              <a:gd name="connsiteX2" fmla="*/ 323586 w 3536686"/>
              <a:gd name="connsiteY2" fmla="*/ 3086100 h 3460117"/>
              <a:gd name="connsiteX3" fmla="*/ 1390386 w 3536686"/>
              <a:gd name="connsiteY3" fmla="*/ 3378200 h 3460117"/>
              <a:gd name="connsiteX4" fmla="*/ 2190486 w 3536686"/>
              <a:gd name="connsiteY4" fmla="*/ 3111500 h 3460117"/>
              <a:gd name="connsiteX5" fmla="*/ 3536686 w 3536686"/>
              <a:gd name="connsiteY5" fmla="*/ 0 h 3460117"/>
              <a:gd name="connsiteX6" fmla="*/ 2152386 w 3536686"/>
              <a:gd name="connsiteY6" fmla="*/ 381000 h 3460117"/>
              <a:gd name="connsiteX0" fmla="*/ 2152386 w 3536686"/>
              <a:gd name="connsiteY0" fmla="*/ 381000 h 3382461"/>
              <a:gd name="connsiteX1" fmla="*/ 133086 w 3536686"/>
              <a:gd name="connsiteY1" fmla="*/ 2374900 h 3382461"/>
              <a:gd name="connsiteX2" fmla="*/ 323586 w 3536686"/>
              <a:gd name="connsiteY2" fmla="*/ 3086100 h 3382461"/>
              <a:gd name="connsiteX3" fmla="*/ 1390386 w 3536686"/>
              <a:gd name="connsiteY3" fmla="*/ 3378200 h 3382461"/>
              <a:gd name="connsiteX4" fmla="*/ 2228586 w 3536686"/>
              <a:gd name="connsiteY4" fmla="*/ 2946400 h 3382461"/>
              <a:gd name="connsiteX5" fmla="*/ 3536686 w 3536686"/>
              <a:gd name="connsiteY5" fmla="*/ 0 h 3382461"/>
              <a:gd name="connsiteX6" fmla="*/ 2152386 w 3536686"/>
              <a:gd name="connsiteY6" fmla="*/ 381000 h 3382461"/>
              <a:gd name="connsiteX0" fmla="*/ 2152386 w 3536686"/>
              <a:gd name="connsiteY0" fmla="*/ 381000 h 3402730"/>
              <a:gd name="connsiteX1" fmla="*/ 133086 w 3536686"/>
              <a:gd name="connsiteY1" fmla="*/ 2374900 h 3402730"/>
              <a:gd name="connsiteX2" fmla="*/ 323586 w 3536686"/>
              <a:gd name="connsiteY2" fmla="*/ 3086100 h 3402730"/>
              <a:gd name="connsiteX3" fmla="*/ 1390386 w 3536686"/>
              <a:gd name="connsiteY3" fmla="*/ 3378200 h 3402730"/>
              <a:gd name="connsiteX4" fmla="*/ 2228586 w 3536686"/>
              <a:gd name="connsiteY4" fmla="*/ 2946400 h 3402730"/>
              <a:gd name="connsiteX5" fmla="*/ 3536686 w 3536686"/>
              <a:gd name="connsiteY5" fmla="*/ 0 h 3402730"/>
              <a:gd name="connsiteX6" fmla="*/ 2152386 w 3536686"/>
              <a:gd name="connsiteY6" fmla="*/ 381000 h 3402730"/>
              <a:gd name="connsiteX0" fmla="*/ 2152386 w 3536686"/>
              <a:gd name="connsiteY0" fmla="*/ 381000 h 3394138"/>
              <a:gd name="connsiteX1" fmla="*/ 133086 w 3536686"/>
              <a:gd name="connsiteY1" fmla="*/ 2374900 h 3394138"/>
              <a:gd name="connsiteX2" fmla="*/ 323586 w 3536686"/>
              <a:gd name="connsiteY2" fmla="*/ 3086100 h 3394138"/>
              <a:gd name="connsiteX3" fmla="*/ 1390386 w 3536686"/>
              <a:gd name="connsiteY3" fmla="*/ 3378200 h 3394138"/>
              <a:gd name="connsiteX4" fmla="*/ 2228586 w 3536686"/>
              <a:gd name="connsiteY4" fmla="*/ 2946400 h 3394138"/>
              <a:gd name="connsiteX5" fmla="*/ 3536686 w 3536686"/>
              <a:gd name="connsiteY5" fmla="*/ 0 h 3394138"/>
              <a:gd name="connsiteX6" fmla="*/ 2152386 w 3536686"/>
              <a:gd name="connsiteY6" fmla="*/ 381000 h 3394138"/>
              <a:gd name="connsiteX0" fmla="*/ 2152386 w 3536686"/>
              <a:gd name="connsiteY0" fmla="*/ 381000 h 3387110"/>
              <a:gd name="connsiteX1" fmla="*/ 133086 w 3536686"/>
              <a:gd name="connsiteY1" fmla="*/ 2374900 h 3387110"/>
              <a:gd name="connsiteX2" fmla="*/ 323586 w 3536686"/>
              <a:gd name="connsiteY2" fmla="*/ 3086100 h 3387110"/>
              <a:gd name="connsiteX3" fmla="*/ 1390386 w 3536686"/>
              <a:gd name="connsiteY3" fmla="*/ 3378200 h 3387110"/>
              <a:gd name="connsiteX4" fmla="*/ 2228586 w 3536686"/>
              <a:gd name="connsiteY4" fmla="*/ 2781300 h 3387110"/>
              <a:gd name="connsiteX5" fmla="*/ 3536686 w 3536686"/>
              <a:gd name="connsiteY5" fmla="*/ 0 h 3387110"/>
              <a:gd name="connsiteX6" fmla="*/ 2152386 w 3536686"/>
              <a:gd name="connsiteY6" fmla="*/ 381000 h 3387110"/>
              <a:gd name="connsiteX0" fmla="*/ 2120156 w 3504456"/>
              <a:gd name="connsiteY0" fmla="*/ 381000 h 3413253"/>
              <a:gd name="connsiteX1" fmla="*/ 100856 w 3504456"/>
              <a:gd name="connsiteY1" fmla="*/ 2374900 h 3413253"/>
              <a:gd name="connsiteX2" fmla="*/ 469156 w 3504456"/>
              <a:gd name="connsiteY2" fmla="*/ 3238500 h 3413253"/>
              <a:gd name="connsiteX3" fmla="*/ 1358156 w 3504456"/>
              <a:gd name="connsiteY3" fmla="*/ 3378200 h 3413253"/>
              <a:gd name="connsiteX4" fmla="*/ 2196356 w 3504456"/>
              <a:gd name="connsiteY4" fmla="*/ 2781300 h 3413253"/>
              <a:gd name="connsiteX5" fmla="*/ 3504456 w 3504456"/>
              <a:gd name="connsiteY5" fmla="*/ 0 h 3413253"/>
              <a:gd name="connsiteX6" fmla="*/ 2120156 w 3504456"/>
              <a:gd name="connsiteY6" fmla="*/ 381000 h 3413253"/>
              <a:gd name="connsiteX0" fmla="*/ 2000161 w 3384461"/>
              <a:gd name="connsiteY0" fmla="*/ 381000 h 3407671"/>
              <a:gd name="connsiteX1" fmla="*/ 120561 w 3384461"/>
              <a:gd name="connsiteY1" fmla="*/ 2565400 h 3407671"/>
              <a:gd name="connsiteX2" fmla="*/ 349161 w 3384461"/>
              <a:gd name="connsiteY2" fmla="*/ 3238500 h 3407671"/>
              <a:gd name="connsiteX3" fmla="*/ 1238161 w 3384461"/>
              <a:gd name="connsiteY3" fmla="*/ 3378200 h 3407671"/>
              <a:gd name="connsiteX4" fmla="*/ 2076361 w 3384461"/>
              <a:gd name="connsiteY4" fmla="*/ 2781300 h 3407671"/>
              <a:gd name="connsiteX5" fmla="*/ 3384461 w 3384461"/>
              <a:gd name="connsiteY5" fmla="*/ 0 h 3407671"/>
              <a:gd name="connsiteX6" fmla="*/ 2000161 w 3384461"/>
              <a:gd name="connsiteY6" fmla="*/ 381000 h 3407671"/>
              <a:gd name="connsiteX0" fmla="*/ 2006251 w 3390551"/>
              <a:gd name="connsiteY0" fmla="*/ 381000 h 3407671"/>
              <a:gd name="connsiteX1" fmla="*/ 126651 w 3390551"/>
              <a:gd name="connsiteY1" fmla="*/ 2565400 h 3407671"/>
              <a:gd name="connsiteX2" fmla="*/ 355251 w 3390551"/>
              <a:gd name="connsiteY2" fmla="*/ 3238500 h 3407671"/>
              <a:gd name="connsiteX3" fmla="*/ 1447451 w 3390551"/>
              <a:gd name="connsiteY3" fmla="*/ 3378200 h 3407671"/>
              <a:gd name="connsiteX4" fmla="*/ 2082451 w 3390551"/>
              <a:gd name="connsiteY4" fmla="*/ 2781300 h 3407671"/>
              <a:gd name="connsiteX5" fmla="*/ 3390551 w 3390551"/>
              <a:gd name="connsiteY5" fmla="*/ 0 h 3407671"/>
              <a:gd name="connsiteX6" fmla="*/ 2006251 w 3390551"/>
              <a:gd name="connsiteY6" fmla="*/ 381000 h 340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551" h="3407671">
                <a:moveTo>
                  <a:pt x="2006251" y="381000"/>
                </a:moveTo>
                <a:lnTo>
                  <a:pt x="126651" y="2565400"/>
                </a:lnTo>
                <a:cubicBezTo>
                  <a:pt x="-178149" y="3016250"/>
                  <a:pt x="135118" y="3103033"/>
                  <a:pt x="355251" y="3238500"/>
                </a:cubicBezTo>
                <a:cubicBezTo>
                  <a:pt x="575384" y="3373967"/>
                  <a:pt x="1159584" y="3454400"/>
                  <a:pt x="1447451" y="3378200"/>
                </a:cubicBezTo>
                <a:cubicBezTo>
                  <a:pt x="1735318" y="3302000"/>
                  <a:pt x="1707801" y="3350683"/>
                  <a:pt x="2082451" y="2781300"/>
                </a:cubicBezTo>
                <a:lnTo>
                  <a:pt x="3390551" y="0"/>
                </a:lnTo>
                <a:lnTo>
                  <a:pt x="2006251" y="381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 w="3175">
            <a:solidFill>
              <a:srgbClr val="FFFF0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 64"/>
          <p:cNvSpPr/>
          <p:nvPr/>
        </p:nvSpPr>
        <p:spPr>
          <a:xfrm>
            <a:off x="5636712" y="3282856"/>
            <a:ext cx="250521" cy="199380"/>
          </a:xfrm>
          <a:custGeom>
            <a:avLst/>
            <a:gdLst>
              <a:gd name="connsiteX0" fmla="*/ 0 w 250521"/>
              <a:gd name="connsiteY0" fmla="*/ 199380 h 199380"/>
              <a:gd name="connsiteX1" fmla="*/ 100209 w 250521"/>
              <a:gd name="connsiteY1" fmla="*/ 11489 h 199380"/>
              <a:gd name="connsiteX2" fmla="*/ 250521 w 250521"/>
              <a:gd name="connsiteY2" fmla="*/ 36541 h 1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21" h="199380">
                <a:moveTo>
                  <a:pt x="0" y="199380"/>
                </a:moveTo>
                <a:cubicBezTo>
                  <a:pt x="29228" y="119004"/>
                  <a:pt x="58456" y="38629"/>
                  <a:pt x="100209" y="11489"/>
                </a:cubicBezTo>
                <a:cubicBezTo>
                  <a:pt x="141963" y="-15651"/>
                  <a:pt x="196242" y="10445"/>
                  <a:pt x="250521" y="36541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 65"/>
          <p:cNvSpPr/>
          <p:nvPr/>
        </p:nvSpPr>
        <p:spPr>
          <a:xfrm>
            <a:off x="5874707" y="3030731"/>
            <a:ext cx="325677" cy="288666"/>
          </a:xfrm>
          <a:custGeom>
            <a:avLst/>
            <a:gdLst>
              <a:gd name="connsiteX0" fmla="*/ 0 w 325677"/>
              <a:gd name="connsiteY0" fmla="*/ 175932 h 288666"/>
              <a:gd name="connsiteX1" fmla="*/ 112734 w 325677"/>
              <a:gd name="connsiteY1" fmla="*/ 568 h 288666"/>
              <a:gd name="connsiteX2" fmla="*/ 250520 w 325677"/>
              <a:gd name="connsiteY2" fmla="*/ 125828 h 288666"/>
              <a:gd name="connsiteX3" fmla="*/ 325677 w 325677"/>
              <a:gd name="connsiteY3" fmla="*/ 288666 h 2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77" h="288666">
                <a:moveTo>
                  <a:pt x="0" y="175932"/>
                </a:moveTo>
                <a:cubicBezTo>
                  <a:pt x="35490" y="92425"/>
                  <a:pt x="70981" y="8919"/>
                  <a:pt x="112734" y="568"/>
                </a:cubicBezTo>
                <a:cubicBezTo>
                  <a:pt x="154487" y="-7783"/>
                  <a:pt x="215030" y="77812"/>
                  <a:pt x="250520" y="125828"/>
                </a:cubicBezTo>
                <a:cubicBezTo>
                  <a:pt x="286011" y="173844"/>
                  <a:pt x="325677" y="288666"/>
                  <a:pt x="325677" y="288666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 66"/>
          <p:cNvSpPr/>
          <p:nvPr/>
        </p:nvSpPr>
        <p:spPr>
          <a:xfrm>
            <a:off x="5937337" y="3255875"/>
            <a:ext cx="413359" cy="201309"/>
          </a:xfrm>
          <a:custGeom>
            <a:avLst/>
            <a:gdLst>
              <a:gd name="connsiteX0" fmla="*/ 0 w 413359"/>
              <a:gd name="connsiteY0" fmla="*/ 201309 h 201309"/>
              <a:gd name="connsiteX1" fmla="*/ 75156 w 413359"/>
              <a:gd name="connsiteY1" fmla="*/ 892 h 201309"/>
              <a:gd name="connsiteX2" fmla="*/ 237995 w 413359"/>
              <a:gd name="connsiteY2" fmla="*/ 126152 h 201309"/>
              <a:gd name="connsiteX3" fmla="*/ 413359 w 413359"/>
              <a:gd name="connsiteY3" fmla="*/ 88574 h 20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59" h="201309">
                <a:moveTo>
                  <a:pt x="0" y="201309"/>
                </a:moveTo>
                <a:cubicBezTo>
                  <a:pt x="17745" y="107363"/>
                  <a:pt x="35490" y="13418"/>
                  <a:pt x="75156" y="892"/>
                </a:cubicBezTo>
                <a:cubicBezTo>
                  <a:pt x="114822" y="-11634"/>
                  <a:pt x="181628" y="111538"/>
                  <a:pt x="237995" y="126152"/>
                </a:cubicBezTo>
                <a:cubicBezTo>
                  <a:pt x="294362" y="140766"/>
                  <a:pt x="353860" y="114670"/>
                  <a:pt x="413359" y="8857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 73"/>
          <p:cNvSpPr/>
          <p:nvPr/>
        </p:nvSpPr>
        <p:spPr>
          <a:xfrm>
            <a:off x="5494020" y="3297328"/>
            <a:ext cx="228600" cy="108812"/>
          </a:xfrm>
          <a:custGeom>
            <a:avLst/>
            <a:gdLst>
              <a:gd name="connsiteX0" fmla="*/ 228600 w 228600"/>
              <a:gd name="connsiteY0" fmla="*/ 47852 h 108812"/>
              <a:gd name="connsiteX1" fmla="*/ 106680 w 228600"/>
              <a:gd name="connsiteY1" fmla="*/ 2132 h 108812"/>
              <a:gd name="connsiteX2" fmla="*/ 0 w 228600"/>
              <a:gd name="connsiteY2" fmla="*/ 108812 h 10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08812">
                <a:moveTo>
                  <a:pt x="228600" y="47852"/>
                </a:moveTo>
                <a:cubicBezTo>
                  <a:pt x="186690" y="19912"/>
                  <a:pt x="144780" y="-8028"/>
                  <a:pt x="106680" y="2132"/>
                </a:cubicBezTo>
                <a:cubicBezTo>
                  <a:pt x="68580" y="12292"/>
                  <a:pt x="34290" y="60552"/>
                  <a:pt x="0" y="108812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74"/>
          <p:cNvSpPr/>
          <p:nvPr/>
        </p:nvSpPr>
        <p:spPr>
          <a:xfrm>
            <a:off x="5364480" y="3512820"/>
            <a:ext cx="83820" cy="152400"/>
          </a:xfrm>
          <a:custGeom>
            <a:avLst/>
            <a:gdLst>
              <a:gd name="connsiteX0" fmla="*/ 83820 w 83820"/>
              <a:gd name="connsiteY0" fmla="*/ 0 h 152400"/>
              <a:gd name="connsiteX1" fmla="*/ 0 w 8382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152400">
                <a:moveTo>
                  <a:pt x="83820" y="0"/>
                </a:moveTo>
                <a:lnTo>
                  <a:pt x="0" y="152400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reeform 75"/>
          <p:cNvSpPr/>
          <p:nvPr/>
        </p:nvSpPr>
        <p:spPr>
          <a:xfrm>
            <a:off x="6019800" y="3237772"/>
            <a:ext cx="243840" cy="84548"/>
          </a:xfrm>
          <a:custGeom>
            <a:avLst/>
            <a:gdLst>
              <a:gd name="connsiteX0" fmla="*/ 0 w 243840"/>
              <a:gd name="connsiteY0" fmla="*/ 83820 h 83820"/>
              <a:gd name="connsiteX1" fmla="*/ 114300 w 243840"/>
              <a:gd name="connsiteY1" fmla="*/ 0 h 83820"/>
              <a:gd name="connsiteX2" fmla="*/ 243840 w 243840"/>
              <a:gd name="connsiteY2" fmla="*/ 45720 h 83820"/>
              <a:gd name="connsiteX0" fmla="*/ 0 w 243840"/>
              <a:gd name="connsiteY0" fmla="*/ 84548 h 84548"/>
              <a:gd name="connsiteX1" fmla="*/ 114300 w 243840"/>
              <a:gd name="connsiteY1" fmla="*/ 728 h 84548"/>
              <a:gd name="connsiteX2" fmla="*/ 243840 w 243840"/>
              <a:gd name="connsiteY2" fmla="*/ 46448 h 8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84548">
                <a:moveTo>
                  <a:pt x="0" y="84548"/>
                </a:moveTo>
                <a:cubicBezTo>
                  <a:pt x="38100" y="56608"/>
                  <a:pt x="73660" y="7078"/>
                  <a:pt x="114300" y="728"/>
                </a:cubicBezTo>
                <a:cubicBezTo>
                  <a:pt x="154940" y="-5622"/>
                  <a:pt x="200660" y="31208"/>
                  <a:pt x="243840" y="46448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reeform 76"/>
          <p:cNvSpPr/>
          <p:nvPr/>
        </p:nvSpPr>
        <p:spPr>
          <a:xfrm>
            <a:off x="6416040" y="3398520"/>
            <a:ext cx="68580" cy="53340"/>
          </a:xfrm>
          <a:custGeom>
            <a:avLst/>
            <a:gdLst>
              <a:gd name="connsiteX0" fmla="*/ 0 w 68580"/>
              <a:gd name="connsiteY0" fmla="*/ 0 h 53340"/>
              <a:gd name="connsiteX1" fmla="*/ 68580 w 68580"/>
              <a:gd name="connsiteY1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80" h="53340">
                <a:moveTo>
                  <a:pt x="0" y="0"/>
                </a:moveTo>
                <a:lnTo>
                  <a:pt x="68580" y="53340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reeform 77"/>
          <p:cNvSpPr/>
          <p:nvPr/>
        </p:nvSpPr>
        <p:spPr>
          <a:xfrm>
            <a:off x="5829300" y="3035626"/>
            <a:ext cx="144780" cy="149534"/>
          </a:xfrm>
          <a:custGeom>
            <a:avLst/>
            <a:gdLst>
              <a:gd name="connsiteX0" fmla="*/ 0 w 144780"/>
              <a:gd name="connsiteY0" fmla="*/ 144780 h 144780"/>
              <a:gd name="connsiteX1" fmla="*/ 68580 w 144780"/>
              <a:gd name="connsiteY1" fmla="*/ 7620 h 144780"/>
              <a:gd name="connsiteX2" fmla="*/ 144780 w 144780"/>
              <a:gd name="connsiteY2" fmla="*/ 0 h 144780"/>
              <a:gd name="connsiteX0" fmla="*/ 0 w 144780"/>
              <a:gd name="connsiteY0" fmla="*/ 149534 h 149534"/>
              <a:gd name="connsiteX1" fmla="*/ 68580 w 144780"/>
              <a:gd name="connsiteY1" fmla="*/ 12374 h 149534"/>
              <a:gd name="connsiteX2" fmla="*/ 144780 w 144780"/>
              <a:gd name="connsiteY2" fmla="*/ 4754 h 14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49534">
                <a:moveTo>
                  <a:pt x="0" y="149534"/>
                </a:moveTo>
                <a:cubicBezTo>
                  <a:pt x="22860" y="103814"/>
                  <a:pt x="44450" y="36504"/>
                  <a:pt x="68580" y="12374"/>
                </a:cubicBezTo>
                <a:cubicBezTo>
                  <a:pt x="92710" y="-11756"/>
                  <a:pt x="119380" y="7294"/>
                  <a:pt x="144780" y="4754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5850731" y="3357563"/>
            <a:ext cx="57150" cy="126206"/>
          </a:xfrm>
          <a:custGeom>
            <a:avLst/>
            <a:gdLst>
              <a:gd name="connsiteX0" fmla="*/ 57150 w 57150"/>
              <a:gd name="connsiteY0" fmla="*/ 0 h 126206"/>
              <a:gd name="connsiteX1" fmla="*/ 11907 w 57150"/>
              <a:gd name="connsiteY1" fmla="*/ 21431 h 126206"/>
              <a:gd name="connsiteX2" fmla="*/ 0 w 57150"/>
              <a:gd name="connsiteY2" fmla="*/ 126206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26206">
                <a:moveTo>
                  <a:pt x="57150" y="0"/>
                </a:moveTo>
                <a:cubicBezTo>
                  <a:pt x="39291" y="198"/>
                  <a:pt x="21432" y="397"/>
                  <a:pt x="11907" y="21431"/>
                </a:cubicBezTo>
                <a:cubicBezTo>
                  <a:pt x="2382" y="42465"/>
                  <a:pt x="1191" y="84335"/>
                  <a:pt x="0" y="126206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reeform 80"/>
          <p:cNvSpPr/>
          <p:nvPr/>
        </p:nvSpPr>
        <p:spPr>
          <a:xfrm>
            <a:off x="7004414" y="1471758"/>
            <a:ext cx="7144" cy="78581"/>
          </a:xfrm>
          <a:custGeom>
            <a:avLst/>
            <a:gdLst>
              <a:gd name="connsiteX0" fmla="*/ 0 w 7144"/>
              <a:gd name="connsiteY0" fmla="*/ 0 h 78581"/>
              <a:gd name="connsiteX1" fmla="*/ 7144 w 7144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4" h="78581">
                <a:moveTo>
                  <a:pt x="0" y="0"/>
                </a:moveTo>
                <a:lnTo>
                  <a:pt x="7144" y="78581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 82"/>
          <p:cNvSpPr/>
          <p:nvPr/>
        </p:nvSpPr>
        <p:spPr>
          <a:xfrm>
            <a:off x="6074569" y="3083719"/>
            <a:ext cx="76200" cy="95250"/>
          </a:xfrm>
          <a:custGeom>
            <a:avLst/>
            <a:gdLst>
              <a:gd name="connsiteX0" fmla="*/ 0 w 76200"/>
              <a:gd name="connsiteY0" fmla="*/ 0 h 95250"/>
              <a:gd name="connsiteX1" fmla="*/ 50006 w 76200"/>
              <a:gd name="connsiteY1" fmla="*/ 38100 h 95250"/>
              <a:gd name="connsiteX2" fmla="*/ 76200 w 76200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95250">
                <a:moveTo>
                  <a:pt x="0" y="0"/>
                </a:moveTo>
                <a:cubicBezTo>
                  <a:pt x="18653" y="11112"/>
                  <a:pt x="37306" y="22225"/>
                  <a:pt x="50006" y="38100"/>
                </a:cubicBezTo>
                <a:cubicBezTo>
                  <a:pt x="62706" y="53975"/>
                  <a:pt x="69453" y="74612"/>
                  <a:pt x="76200" y="95250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reeform 83"/>
          <p:cNvSpPr/>
          <p:nvPr/>
        </p:nvSpPr>
        <p:spPr>
          <a:xfrm>
            <a:off x="6248400" y="2921794"/>
            <a:ext cx="350044" cy="173831"/>
          </a:xfrm>
          <a:custGeom>
            <a:avLst/>
            <a:gdLst>
              <a:gd name="connsiteX0" fmla="*/ 0 w 350044"/>
              <a:gd name="connsiteY0" fmla="*/ 173831 h 173831"/>
              <a:gd name="connsiteX1" fmla="*/ 164306 w 350044"/>
              <a:gd name="connsiteY1" fmla="*/ 40481 h 173831"/>
              <a:gd name="connsiteX2" fmla="*/ 350044 w 350044"/>
              <a:gd name="connsiteY2" fmla="*/ 0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044" h="173831">
                <a:moveTo>
                  <a:pt x="0" y="173831"/>
                </a:moveTo>
                <a:cubicBezTo>
                  <a:pt x="52982" y="121642"/>
                  <a:pt x="105965" y="69453"/>
                  <a:pt x="164306" y="40481"/>
                </a:cubicBezTo>
                <a:cubicBezTo>
                  <a:pt x="222647" y="11509"/>
                  <a:pt x="286345" y="5754"/>
                  <a:pt x="350044" y="0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reeform 84"/>
          <p:cNvSpPr/>
          <p:nvPr/>
        </p:nvSpPr>
        <p:spPr>
          <a:xfrm>
            <a:off x="6729413" y="2943225"/>
            <a:ext cx="142875" cy="92869"/>
          </a:xfrm>
          <a:custGeom>
            <a:avLst/>
            <a:gdLst>
              <a:gd name="connsiteX0" fmla="*/ 0 w 142875"/>
              <a:gd name="connsiteY0" fmla="*/ 0 h 92869"/>
              <a:gd name="connsiteX1" fmla="*/ 107156 w 142875"/>
              <a:gd name="connsiteY1" fmla="*/ 28575 h 92869"/>
              <a:gd name="connsiteX2" fmla="*/ 142875 w 142875"/>
              <a:gd name="connsiteY2" fmla="*/ 92869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92869">
                <a:moveTo>
                  <a:pt x="0" y="0"/>
                </a:moveTo>
                <a:cubicBezTo>
                  <a:pt x="41672" y="6548"/>
                  <a:pt x="83344" y="13097"/>
                  <a:pt x="107156" y="28575"/>
                </a:cubicBezTo>
                <a:cubicBezTo>
                  <a:pt x="130969" y="44053"/>
                  <a:pt x="136922" y="68461"/>
                  <a:pt x="142875" y="92869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5541169" y="2991589"/>
            <a:ext cx="335756" cy="265961"/>
          </a:xfrm>
          <a:custGeom>
            <a:avLst/>
            <a:gdLst>
              <a:gd name="connsiteX0" fmla="*/ 335756 w 335756"/>
              <a:gd name="connsiteY0" fmla="*/ 265961 h 265961"/>
              <a:gd name="connsiteX1" fmla="*/ 178594 w 335756"/>
              <a:gd name="connsiteY1" fmla="*/ 20692 h 265961"/>
              <a:gd name="connsiteX2" fmla="*/ 0 w 335756"/>
              <a:gd name="connsiteY2" fmla="*/ 30217 h 2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" h="265961">
                <a:moveTo>
                  <a:pt x="335756" y="265961"/>
                </a:moveTo>
                <a:cubicBezTo>
                  <a:pt x="285154" y="162972"/>
                  <a:pt x="234553" y="59983"/>
                  <a:pt x="178594" y="20692"/>
                </a:cubicBezTo>
                <a:cubicBezTo>
                  <a:pt x="122635" y="-18599"/>
                  <a:pt x="61317" y="5809"/>
                  <a:pt x="0" y="30217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Freeform 86"/>
          <p:cNvSpPr/>
          <p:nvPr/>
        </p:nvSpPr>
        <p:spPr>
          <a:xfrm>
            <a:off x="5214938" y="3081338"/>
            <a:ext cx="207168" cy="216820"/>
          </a:xfrm>
          <a:custGeom>
            <a:avLst/>
            <a:gdLst>
              <a:gd name="connsiteX0" fmla="*/ 207168 w 207168"/>
              <a:gd name="connsiteY0" fmla="*/ 0 h 216820"/>
              <a:gd name="connsiteX1" fmla="*/ 78581 w 207168"/>
              <a:gd name="connsiteY1" fmla="*/ 88106 h 216820"/>
              <a:gd name="connsiteX2" fmla="*/ 14287 w 207168"/>
              <a:gd name="connsiteY2" fmla="*/ 200025 h 216820"/>
              <a:gd name="connsiteX3" fmla="*/ 0 w 207168"/>
              <a:gd name="connsiteY3" fmla="*/ 214312 h 21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68" h="216820">
                <a:moveTo>
                  <a:pt x="207168" y="0"/>
                </a:moveTo>
                <a:cubicBezTo>
                  <a:pt x="158948" y="27384"/>
                  <a:pt x="110728" y="54769"/>
                  <a:pt x="78581" y="88106"/>
                </a:cubicBezTo>
                <a:cubicBezTo>
                  <a:pt x="46434" y="121444"/>
                  <a:pt x="27384" y="178991"/>
                  <a:pt x="14287" y="200025"/>
                </a:cubicBezTo>
                <a:cubicBezTo>
                  <a:pt x="1190" y="221059"/>
                  <a:pt x="595" y="217685"/>
                  <a:pt x="0" y="214312"/>
                </a:cubicBez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-1752600" y="1981200"/>
            <a:ext cx="2209800" cy="227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/>
          <p:cNvSpPr/>
          <p:nvPr/>
        </p:nvSpPr>
        <p:spPr>
          <a:xfrm>
            <a:off x="-1750692" y="1982401"/>
            <a:ext cx="2209800" cy="227764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reeform 92"/>
          <p:cNvSpPr/>
          <p:nvPr/>
        </p:nvSpPr>
        <p:spPr>
          <a:xfrm rot="20074484">
            <a:off x="6842111" y="4674612"/>
            <a:ext cx="1978966" cy="1054987"/>
          </a:xfrm>
          <a:custGeom>
            <a:avLst/>
            <a:gdLst>
              <a:gd name="connsiteX0" fmla="*/ 12526 w 1853852"/>
              <a:gd name="connsiteY0" fmla="*/ 0 h 989556"/>
              <a:gd name="connsiteX1" fmla="*/ 0 w 1853852"/>
              <a:gd name="connsiteY1" fmla="*/ 989556 h 989556"/>
              <a:gd name="connsiteX2" fmla="*/ 1853852 w 1853852"/>
              <a:gd name="connsiteY2" fmla="*/ 977030 h 989556"/>
              <a:gd name="connsiteX3" fmla="*/ 1215025 w 1853852"/>
              <a:gd name="connsiteY3" fmla="*/ 100208 h 989556"/>
              <a:gd name="connsiteX4" fmla="*/ 12526 w 1853852"/>
              <a:gd name="connsiteY4" fmla="*/ 0 h 989556"/>
              <a:gd name="connsiteX0" fmla="*/ 0 w 1978966"/>
              <a:gd name="connsiteY0" fmla="*/ 0 h 1054987"/>
              <a:gd name="connsiteX1" fmla="*/ 125114 w 1978966"/>
              <a:gd name="connsiteY1" fmla="*/ 1054987 h 1054987"/>
              <a:gd name="connsiteX2" fmla="*/ 1978966 w 1978966"/>
              <a:gd name="connsiteY2" fmla="*/ 1042461 h 1054987"/>
              <a:gd name="connsiteX3" fmla="*/ 1340139 w 1978966"/>
              <a:gd name="connsiteY3" fmla="*/ 165639 h 1054987"/>
              <a:gd name="connsiteX4" fmla="*/ 0 w 1978966"/>
              <a:gd name="connsiteY4" fmla="*/ 0 h 105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966" h="1054987">
                <a:moveTo>
                  <a:pt x="0" y="0"/>
                </a:moveTo>
                <a:lnTo>
                  <a:pt x="125114" y="1054987"/>
                </a:lnTo>
                <a:lnTo>
                  <a:pt x="1978966" y="1042461"/>
                </a:lnTo>
                <a:lnTo>
                  <a:pt x="1340139" y="165639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Freeform 93"/>
          <p:cNvSpPr/>
          <p:nvPr/>
        </p:nvSpPr>
        <p:spPr>
          <a:xfrm rot="20074484">
            <a:off x="6829245" y="4762026"/>
            <a:ext cx="1989458" cy="1068411"/>
          </a:xfrm>
          <a:custGeom>
            <a:avLst/>
            <a:gdLst>
              <a:gd name="connsiteX0" fmla="*/ 12526 w 1853852"/>
              <a:gd name="connsiteY0" fmla="*/ 0 h 989556"/>
              <a:gd name="connsiteX1" fmla="*/ 0 w 1853852"/>
              <a:gd name="connsiteY1" fmla="*/ 989556 h 989556"/>
              <a:gd name="connsiteX2" fmla="*/ 1853852 w 1853852"/>
              <a:gd name="connsiteY2" fmla="*/ 977030 h 989556"/>
              <a:gd name="connsiteX3" fmla="*/ 1215025 w 1853852"/>
              <a:gd name="connsiteY3" fmla="*/ 100208 h 989556"/>
              <a:gd name="connsiteX4" fmla="*/ 12526 w 1853852"/>
              <a:gd name="connsiteY4" fmla="*/ 0 h 989556"/>
              <a:gd name="connsiteX0" fmla="*/ 0 w 1989458"/>
              <a:gd name="connsiteY0" fmla="*/ 0 h 1068411"/>
              <a:gd name="connsiteX1" fmla="*/ 135606 w 1989458"/>
              <a:gd name="connsiteY1" fmla="*/ 1068411 h 1068411"/>
              <a:gd name="connsiteX2" fmla="*/ 1989458 w 1989458"/>
              <a:gd name="connsiteY2" fmla="*/ 1055885 h 1068411"/>
              <a:gd name="connsiteX3" fmla="*/ 1350631 w 1989458"/>
              <a:gd name="connsiteY3" fmla="*/ 179063 h 1068411"/>
              <a:gd name="connsiteX4" fmla="*/ 0 w 1989458"/>
              <a:gd name="connsiteY4" fmla="*/ 0 h 10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458" h="1068411">
                <a:moveTo>
                  <a:pt x="0" y="0"/>
                </a:moveTo>
                <a:lnTo>
                  <a:pt x="135606" y="1068411"/>
                </a:lnTo>
                <a:lnTo>
                  <a:pt x="1989458" y="1055885"/>
                </a:lnTo>
                <a:lnTo>
                  <a:pt x="1350631" y="179063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Straight Connector 96"/>
          <p:cNvCxnSpPr>
            <a:stCxn id="93" idx="2"/>
            <a:endCxn id="94" idx="2"/>
          </p:cNvCxnSpPr>
          <p:nvPr/>
        </p:nvCxnSpPr>
        <p:spPr>
          <a:xfrm>
            <a:off x="8946334" y="5242378"/>
            <a:ext cx="0" cy="9793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0"/>
            <a:endCxn id="94" idx="0"/>
          </p:cNvCxnSpPr>
          <p:nvPr/>
        </p:nvCxnSpPr>
        <p:spPr>
          <a:xfrm flipH="1">
            <a:off x="6696236" y="5150520"/>
            <a:ext cx="15240" cy="9031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3" idx="3"/>
            <a:endCxn id="94" idx="3"/>
          </p:cNvCxnSpPr>
          <p:nvPr/>
        </p:nvCxnSpPr>
        <p:spPr>
          <a:xfrm>
            <a:off x="7992931" y="4724750"/>
            <a:ext cx="0" cy="9793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1"/>
            <a:endCxn id="94" idx="1"/>
          </p:cNvCxnSpPr>
          <p:nvPr/>
        </p:nvCxnSpPr>
        <p:spPr>
          <a:xfrm>
            <a:off x="7277413" y="6049612"/>
            <a:ext cx="0" cy="9793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4446" y="263704"/>
            <a:ext cx="1133954" cy="231058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2082" y="1377899"/>
            <a:ext cx="1133954" cy="231058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3046" y="1918225"/>
            <a:ext cx="1133954" cy="231058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3046" y="2876879"/>
            <a:ext cx="1133954" cy="231058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4892" y="274142"/>
            <a:ext cx="1133954" cy="231058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076" y="3980636"/>
            <a:ext cx="1133954" cy="2310584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4547622" y="1349721"/>
            <a:ext cx="2883895" cy="10407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ounded Rectangle 116"/>
          <p:cNvSpPr/>
          <p:nvPr/>
        </p:nvSpPr>
        <p:spPr>
          <a:xfrm>
            <a:off x="4547622" y="1132669"/>
            <a:ext cx="2883895" cy="525147"/>
          </a:xfrm>
          <a:prstGeom prst="round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6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6000" sy="100000" flip="none" algn="tl"/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7149266" y="631665"/>
            <a:ext cx="292552" cy="40336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826260" y="4455571"/>
            <a:ext cx="1404984" cy="417385"/>
          </a:xfrm>
          <a:custGeom>
            <a:avLst/>
            <a:gdLst>
              <a:gd name="connsiteX0" fmla="*/ 764088 w 1127343"/>
              <a:gd name="connsiteY0" fmla="*/ 0 h 601249"/>
              <a:gd name="connsiteX1" fmla="*/ 764088 w 1127343"/>
              <a:gd name="connsiteY1" fmla="*/ 0 h 601249"/>
              <a:gd name="connsiteX2" fmla="*/ 0 w 1127343"/>
              <a:gd name="connsiteY2" fmla="*/ 200417 h 601249"/>
              <a:gd name="connsiteX3" fmla="*/ 413359 w 1127343"/>
              <a:gd name="connsiteY3" fmla="*/ 601249 h 601249"/>
              <a:gd name="connsiteX4" fmla="*/ 1127343 w 1127343"/>
              <a:gd name="connsiteY4" fmla="*/ 400833 h 601249"/>
              <a:gd name="connsiteX5" fmla="*/ 764088 w 1127343"/>
              <a:gd name="connsiteY5" fmla="*/ 0 h 60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7343" h="601249">
                <a:moveTo>
                  <a:pt x="764088" y="0"/>
                </a:moveTo>
                <a:lnTo>
                  <a:pt x="764088" y="0"/>
                </a:lnTo>
                <a:lnTo>
                  <a:pt x="0" y="200417"/>
                </a:lnTo>
                <a:lnTo>
                  <a:pt x="413359" y="601249"/>
                </a:lnTo>
                <a:lnTo>
                  <a:pt x="1127343" y="400833"/>
                </a:lnTo>
                <a:lnTo>
                  <a:pt x="76408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6529079" y="4636398"/>
            <a:ext cx="1250366" cy="536611"/>
          </a:xfrm>
          <a:custGeom>
            <a:avLst/>
            <a:gdLst>
              <a:gd name="connsiteX0" fmla="*/ 212943 w 926926"/>
              <a:gd name="connsiteY0" fmla="*/ 0 h 488515"/>
              <a:gd name="connsiteX1" fmla="*/ 0 w 926926"/>
              <a:gd name="connsiteY1" fmla="*/ 375781 h 488515"/>
              <a:gd name="connsiteX2" fmla="*/ 739036 w 926926"/>
              <a:gd name="connsiteY2" fmla="*/ 488515 h 488515"/>
              <a:gd name="connsiteX3" fmla="*/ 926926 w 926926"/>
              <a:gd name="connsiteY3" fmla="*/ 100208 h 488515"/>
              <a:gd name="connsiteX4" fmla="*/ 212943 w 926926"/>
              <a:gd name="connsiteY4" fmla="*/ 0 h 4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926" h="488515">
                <a:moveTo>
                  <a:pt x="212943" y="0"/>
                </a:moveTo>
                <a:lnTo>
                  <a:pt x="0" y="375781"/>
                </a:lnTo>
                <a:lnTo>
                  <a:pt x="739036" y="488515"/>
                </a:lnTo>
                <a:lnTo>
                  <a:pt x="926926" y="100208"/>
                </a:lnTo>
                <a:lnTo>
                  <a:pt x="21294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7377296" y="4736097"/>
            <a:ext cx="864296" cy="538619"/>
          </a:xfrm>
          <a:custGeom>
            <a:avLst/>
            <a:gdLst>
              <a:gd name="connsiteX0" fmla="*/ 0 w 864296"/>
              <a:gd name="connsiteY0" fmla="*/ 62630 h 538619"/>
              <a:gd name="connsiteX1" fmla="*/ 125261 w 864296"/>
              <a:gd name="connsiteY1" fmla="*/ 538619 h 538619"/>
              <a:gd name="connsiteX2" fmla="*/ 864296 w 864296"/>
              <a:gd name="connsiteY2" fmla="*/ 488515 h 538619"/>
              <a:gd name="connsiteX3" fmla="*/ 701458 w 864296"/>
              <a:gd name="connsiteY3" fmla="*/ 0 h 538619"/>
              <a:gd name="connsiteX4" fmla="*/ 0 w 864296"/>
              <a:gd name="connsiteY4" fmla="*/ 62630 h 5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296" h="538619">
                <a:moveTo>
                  <a:pt x="0" y="62630"/>
                </a:moveTo>
                <a:lnTo>
                  <a:pt x="125261" y="538619"/>
                </a:lnTo>
                <a:lnTo>
                  <a:pt x="864296" y="488515"/>
                </a:lnTo>
                <a:lnTo>
                  <a:pt x="701458" y="0"/>
                </a:lnTo>
                <a:lnTo>
                  <a:pt x="0" y="626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7040916" y="2535305"/>
            <a:ext cx="1114816" cy="263046"/>
          </a:xfrm>
          <a:custGeom>
            <a:avLst/>
            <a:gdLst>
              <a:gd name="connsiteX0" fmla="*/ 626301 w 1114816"/>
              <a:gd name="connsiteY0" fmla="*/ 0 h 263046"/>
              <a:gd name="connsiteX1" fmla="*/ 0 w 1114816"/>
              <a:gd name="connsiteY1" fmla="*/ 263046 h 263046"/>
              <a:gd name="connsiteX2" fmla="*/ 588723 w 1114816"/>
              <a:gd name="connsiteY2" fmla="*/ 212942 h 263046"/>
              <a:gd name="connsiteX3" fmla="*/ 1114816 w 1114816"/>
              <a:gd name="connsiteY3" fmla="*/ 0 h 263046"/>
              <a:gd name="connsiteX4" fmla="*/ 626301 w 1114816"/>
              <a:gd name="connsiteY4" fmla="*/ 0 h 2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816" h="263046">
                <a:moveTo>
                  <a:pt x="626301" y="0"/>
                </a:moveTo>
                <a:lnTo>
                  <a:pt x="0" y="263046"/>
                </a:lnTo>
                <a:lnTo>
                  <a:pt x="588723" y="212942"/>
                </a:lnTo>
                <a:lnTo>
                  <a:pt x="1114816" y="0"/>
                </a:lnTo>
                <a:lnTo>
                  <a:pt x="62630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8205836" y="3148582"/>
            <a:ext cx="363255" cy="137786"/>
          </a:xfrm>
          <a:custGeom>
            <a:avLst/>
            <a:gdLst>
              <a:gd name="connsiteX0" fmla="*/ 363255 w 363255"/>
              <a:gd name="connsiteY0" fmla="*/ 0 h 137786"/>
              <a:gd name="connsiteX1" fmla="*/ 0 w 363255"/>
              <a:gd name="connsiteY1" fmla="*/ 37578 h 137786"/>
              <a:gd name="connsiteX2" fmla="*/ 300625 w 363255"/>
              <a:gd name="connsiteY2" fmla="*/ 137786 h 137786"/>
              <a:gd name="connsiteX3" fmla="*/ 363255 w 363255"/>
              <a:gd name="connsiteY3" fmla="*/ 0 h 13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5" h="137786">
                <a:moveTo>
                  <a:pt x="363255" y="0"/>
                </a:moveTo>
                <a:lnTo>
                  <a:pt x="0" y="37578"/>
                </a:lnTo>
                <a:lnTo>
                  <a:pt x="300625" y="137786"/>
                </a:lnTo>
                <a:lnTo>
                  <a:pt x="36325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/>
          <p:cNvSpPr/>
          <p:nvPr/>
        </p:nvSpPr>
        <p:spPr>
          <a:xfrm>
            <a:off x="6670307" y="4360316"/>
            <a:ext cx="1325924" cy="1518547"/>
          </a:xfrm>
          <a:custGeom>
            <a:avLst/>
            <a:gdLst>
              <a:gd name="connsiteX0" fmla="*/ 839244 w 839244"/>
              <a:gd name="connsiteY0" fmla="*/ 0 h 1966587"/>
              <a:gd name="connsiteX1" fmla="*/ 12526 w 839244"/>
              <a:gd name="connsiteY1" fmla="*/ 814192 h 1966587"/>
              <a:gd name="connsiteX2" fmla="*/ 388307 w 839244"/>
              <a:gd name="connsiteY2" fmla="*/ 1703540 h 1966587"/>
              <a:gd name="connsiteX3" fmla="*/ 400833 w 839244"/>
              <a:gd name="connsiteY3" fmla="*/ 1966587 h 1966587"/>
              <a:gd name="connsiteX4" fmla="*/ 0 w 839244"/>
              <a:gd name="connsiteY4" fmla="*/ 1039661 h 1966587"/>
              <a:gd name="connsiteX5" fmla="*/ 801666 w 839244"/>
              <a:gd name="connsiteY5" fmla="*/ 162839 h 1966587"/>
              <a:gd name="connsiteX6" fmla="*/ 839244 w 839244"/>
              <a:gd name="connsiteY6" fmla="*/ 0 h 1966587"/>
              <a:gd name="connsiteX0" fmla="*/ 839244 w 839244"/>
              <a:gd name="connsiteY0" fmla="*/ 0 h 1966587"/>
              <a:gd name="connsiteX1" fmla="*/ 12526 w 839244"/>
              <a:gd name="connsiteY1" fmla="*/ 814192 h 1966587"/>
              <a:gd name="connsiteX2" fmla="*/ 388307 w 839244"/>
              <a:gd name="connsiteY2" fmla="*/ 1703540 h 1966587"/>
              <a:gd name="connsiteX3" fmla="*/ 400833 w 839244"/>
              <a:gd name="connsiteY3" fmla="*/ 1966587 h 1966587"/>
              <a:gd name="connsiteX4" fmla="*/ 0 w 839244"/>
              <a:gd name="connsiteY4" fmla="*/ 1039661 h 1966587"/>
              <a:gd name="connsiteX5" fmla="*/ 801666 w 839244"/>
              <a:gd name="connsiteY5" fmla="*/ 162839 h 1966587"/>
              <a:gd name="connsiteX6" fmla="*/ 839244 w 839244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395754 w 846691"/>
              <a:gd name="connsiteY2" fmla="*/ 1703540 h 1966587"/>
              <a:gd name="connsiteX3" fmla="*/ 408280 w 846691"/>
              <a:gd name="connsiteY3" fmla="*/ 1966587 h 1966587"/>
              <a:gd name="connsiteX4" fmla="*/ 7447 w 846691"/>
              <a:gd name="connsiteY4" fmla="*/ 1039661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395754 w 846691"/>
              <a:gd name="connsiteY2" fmla="*/ 1703540 h 1966587"/>
              <a:gd name="connsiteX3" fmla="*/ 408280 w 846691"/>
              <a:gd name="connsiteY3" fmla="*/ 1966587 h 1966587"/>
              <a:gd name="connsiteX4" fmla="*/ 7447 w 846691"/>
              <a:gd name="connsiteY4" fmla="*/ 832492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6691 w 846691"/>
              <a:gd name="connsiteY0" fmla="*/ 0 h 1966587"/>
              <a:gd name="connsiteX1" fmla="*/ 19973 w 846691"/>
              <a:gd name="connsiteY1" fmla="*/ 814192 h 1966587"/>
              <a:gd name="connsiteX2" fmla="*/ 557679 w 846691"/>
              <a:gd name="connsiteY2" fmla="*/ 1465415 h 1966587"/>
              <a:gd name="connsiteX3" fmla="*/ 408280 w 846691"/>
              <a:gd name="connsiteY3" fmla="*/ 1966587 h 1966587"/>
              <a:gd name="connsiteX4" fmla="*/ 7447 w 846691"/>
              <a:gd name="connsiteY4" fmla="*/ 832492 h 1966587"/>
              <a:gd name="connsiteX5" fmla="*/ 809113 w 846691"/>
              <a:gd name="connsiteY5" fmla="*/ 162839 h 1966587"/>
              <a:gd name="connsiteX6" fmla="*/ 846691 w 846691"/>
              <a:gd name="connsiteY6" fmla="*/ 0 h 1966587"/>
              <a:gd name="connsiteX0" fmla="*/ 841758 w 841758"/>
              <a:gd name="connsiteY0" fmla="*/ 0 h 1637975"/>
              <a:gd name="connsiteX1" fmla="*/ 15040 w 841758"/>
              <a:gd name="connsiteY1" fmla="*/ 814192 h 1637975"/>
              <a:gd name="connsiteX2" fmla="*/ 552746 w 841758"/>
              <a:gd name="connsiteY2" fmla="*/ 1465415 h 1637975"/>
              <a:gd name="connsiteX3" fmla="*/ 546222 w 841758"/>
              <a:gd name="connsiteY3" fmla="*/ 1637975 h 1637975"/>
              <a:gd name="connsiteX4" fmla="*/ 2514 w 841758"/>
              <a:gd name="connsiteY4" fmla="*/ 832492 h 1637975"/>
              <a:gd name="connsiteX5" fmla="*/ 804180 w 841758"/>
              <a:gd name="connsiteY5" fmla="*/ 162839 h 1637975"/>
              <a:gd name="connsiteX6" fmla="*/ 841758 w 841758"/>
              <a:gd name="connsiteY6" fmla="*/ 0 h 1637975"/>
              <a:gd name="connsiteX0" fmla="*/ 841758 w 841758"/>
              <a:gd name="connsiteY0" fmla="*/ 0 h 1637975"/>
              <a:gd name="connsiteX1" fmla="*/ 15040 w 841758"/>
              <a:gd name="connsiteY1" fmla="*/ 814192 h 1637975"/>
              <a:gd name="connsiteX2" fmla="*/ 552746 w 841758"/>
              <a:gd name="connsiteY2" fmla="*/ 1465415 h 1637975"/>
              <a:gd name="connsiteX3" fmla="*/ 546222 w 841758"/>
              <a:gd name="connsiteY3" fmla="*/ 1637975 h 1637975"/>
              <a:gd name="connsiteX4" fmla="*/ 2514 w 841758"/>
              <a:gd name="connsiteY4" fmla="*/ 832492 h 1637975"/>
              <a:gd name="connsiteX5" fmla="*/ 804180 w 841758"/>
              <a:gd name="connsiteY5" fmla="*/ 162839 h 1637975"/>
              <a:gd name="connsiteX6" fmla="*/ 841758 w 841758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  <a:gd name="connsiteX0" fmla="*/ 844776 w 844776"/>
              <a:gd name="connsiteY0" fmla="*/ 0 h 1637975"/>
              <a:gd name="connsiteX1" fmla="*/ 18058 w 844776"/>
              <a:gd name="connsiteY1" fmla="*/ 814192 h 1637975"/>
              <a:gd name="connsiteX2" fmla="*/ 555764 w 844776"/>
              <a:gd name="connsiteY2" fmla="*/ 1465415 h 1637975"/>
              <a:gd name="connsiteX3" fmla="*/ 549240 w 844776"/>
              <a:gd name="connsiteY3" fmla="*/ 1637975 h 1637975"/>
              <a:gd name="connsiteX4" fmla="*/ 5532 w 844776"/>
              <a:gd name="connsiteY4" fmla="*/ 832492 h 1637975"/>
              <a:gd name="connsiteX5" fmla="*/ 807198 w 844776"/>
              <a:gd name="connsiteY5" fmla="*/ 162839 h 1637975"/>
              <a:gd name="connsiteX6" fmla="*/ 844776 w 844776"/>
              <a:gd name="connsiteY6" fmla="*/ 0 h 16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776" h="1637975">
                <a:moveTo>
                  <a:pt x="844776" y="0"/>
                </a:moveTo>
                <a:cubicBezTo>
                  <a:pt x="713253" y="108559"/>
                  <a:pt x="66227" y="569956"/>
                  <a:pt x="18058" y="814192"/>
                </a:cubicBezTo>
                <a:cubicBezTo>
                  <a:pt x="-30111" y="1058428"/>
                  <a:pt x="391034" y="1349549"/>
                  <a:pt x="555764" y="1465415"/>
                </a:cubicBezTo>
                <a:lnTo>
                  <a:pt x="549240" y="1637975"/>
                </a:lnTo>
                <a:cubicBezTo>
                  <a:pt x="172578" y="1417791"/>
                  <a:pt x="-37461" y="1078348"/>
                  <a:pt x="5532" y="832492"/>
                </a:cubicBezTo>
                <a:cubicBezTo>
                  <a:pt x="48525" y="586636"/>
                  <a:pt x="616524" y="263091"/>
                  <a:pt x="807198" y="162839"/>
                </a:cubicBezTo>
                <a:lnTo>
                  <a:pt x="844776" y="0"/>
                </a:lnTo>
                <a:close/>
              </a:path>
            </a:pathLst>
          </a:custGeom>
          <a:blipFill dpi="0" rotWithShape="1">
            <a:blip r:embed="rId1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Freeform 91"/>
          <p:cNvSpPr/>
          <p:nvPr/>
        </p:nvSpPr>
        <p:spPr>
          <a:xfrm flipH="1">
            <a:off x="2290656" y="3822091"/>
            <a:ext cx="1263686" cy="1368152"/>
          </a:xfrm>
          <a:custGeom>
            <a:avLst/>
            <a:gdLst>
              <a:gd name="connsiteX0" fmla="*/ 51799 w 1143999"/>
              <a:gd name="connsiteY0" fmla="*/ 660669 h 805451"/>
              <a:gd name="connsiteX1" fmla="*/ 51799 w 1143999"/>
              <a:gd name="connsiteY1" fmla="*/ 660669 h 805451"/>
              <a:gd name="connsiteX2" fmla="*/ 178799 w 1143999"/>
              <a:gd name="connsiteY2" fmla="*/ 571769 h 805451"/>
              <a:gd name="connsiteX3" fmla="*/ 216899 w 1143999"/>
              <a:gd name="connsiteY3" fmla="*/ 546369 h 805451"/>
              <a:gd name="connsiteX4" fmla="*/ 229599 w 1143999"/>
              <a:gd name="connsiteY4" fmla="*/ 508269 h 805451"/>
              <a:gd name="connsiteX5" fmla="*/ 267699 w 1143999"/>
              <a:gd name="connsiteY5" fmla="*/ 495569 h 805451"/>
              <a:gd name="connsiteX6" fmla="*/ 305799 w 1143999"/>
              <a:gd name="connsiteY6" fmla="*/ 470169 h 805451"/>
              <a:gd name="connsiteX7" fmla="*/ 394699 w 1143999"/>
              <a:gd name="connsiteY7" fmla="*/ 368569 h 805451"/>
              <a:gd name="connsiteX8" fmla="*/ 458199 w 1143999"/>
              <a:gd name="connsiteY8" fmla="*/ 254269 h 805451"/>
              <a:gd name="connsiteX9" fmla="*/ 496299 w 1143999"/>
              <a:gd name="connsiteY9" fmla="*/ 241569 h 805451"/>
              <a:gd name="connsiteX10" fmla="*/ 547099 w 1143999"/>
              <a:gd name="connsiteY10" fmla="*/ 165369 h 805451"/>
              <a:gd name="connsiteX11" fmla="*/ 597899 w 1143999"/>
              <a:gd name="connsiteY11" fmla="*/ 114569 h 805451"/>
              <a:gd name="connsiteX12" fmla="*/ 623299 w 1143999"/>
              <a:gd name="connsiteY12" fmla="*/ 76469 h 805451"/>
              <a:gd name="connsiteX13" fmla="*/ 699499 w 1143999"/>
              <a:gd name="connsiteY13" fmla="*/ 51069 h 805451"/>
              <a:gd name="connsiteX14" fmla="*/ 737599 w 1143999"/>
              <a:gd name="connsiteY14" fmla="*/ 25669 h 805451"/>
              <a:gd name="connsiteX15" fmla="*/ 1131299 w 1143999"/>
              <a:gd name="connsiteY15" fmla="*/ 76469 h 805451"/>
              <a:gd name="connsiteX16" fmla="*/ 1143999 w 1143999"/>
              <a:gd name="connsiteY16" fmla="*/ 114569 h 805451"/>
              <a:gd name="connsiteX17" fmla="*/ 1131299 w 1143999"/>
              <a:gd name="connsiteY17" fmla="*/ 317769 h 805451"/>
              <a:gd name="connsiteX18" fmla="*/ 1118599 w 1143999"/>
              <a:gd name="connsiteY18" fmla="*/ 355869 h 805451"/>
              <a:gd name="connsiteX19" fmla="*/ 1080499 w 1143999"/>
              <a:gd name="connsiteY19" fmla="*/ 381269 h 805451"/>
              <a:gd name="connsiteX20" fmla="*/ 1016999 w 1143999"/>
              <a:gd name="connsiteY20" fmla="*/ 482869 h 805451"/>
              <a:gd name="connsiteX21" fmla="*/ 928099 w 1143999"/>
              <a:gd name="connsiteY21" fmla="*/ 584469 h 805451"/>
              <a:gd name="connsiteX22" fmla="*/ 915399 w 1143999"/>
              <a:gd name="connsiteY22" fmla="*/ 635269 h 805451"/>
              <a:gd name="connsiteX23" fmla="*/ 839199 w 1143999"/>
              <a:gd name="connsiteY23" fmla="*/ 660669 h 805451"/>
              <a:gd name="connsiteX24" fmla="*/ 750299 w 1143999"/>
              <a:gd name="connsiteY24" fmla="*/ 698769 h 805451"/>
              <a:gd name="connsiteX25" fmla="*/ 674099 w 1143999"/>
              <a:gd name="connsiteY25" fmla="*/ 711469 h 805451"/>
              <a:gd name="connsiteX26" fmla="*/ 623299 w 1143999"/>
              <a:gd name="connsiteY26" fmla="*/ 736869 h 805451"/>
              <a:gd name="connsiteX27" fmla="*/ 394699 w 1143999"/>
              <a:gd name="connsiteY27" fmla="*/ 774969 h 805451"/>
              <a:gd name="connsiteX28" fmla="*/ 191499 w 1143999"/>
              <a:gd name="connsiteY28" fmla="*/ 800369 h 805451"/>
              <a:gd name="connsiteX29" fmla="*/ 999 w 1143999"/>
              <a:gd name="connsiteY29" fmla="*/ 749569 h 805451"/>
              <a:gd name="connsiteX30" fmla="*/ 13699 w 1143999"/>
              <a:gd name="connsiteY30" fmla="*/ 660669 h 805451"/>
              <a:gd name="connsiteX31" fmla="*/ 51799 w 1143999"/>
              <a:gd name="connsiteY31" fmla="*/ 660669 h 8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3999" h="805451">
                <a:moveTo>
                  <a:pt x="51799" y="660669"/>
                </a:moveTo>
                <a:lnTo>
                  <a:pt x="51799" y="660669"/>
                </a:lnTo>
                <a:lnTo>
                  <a:pt x="178799" y="571769"/>
                </a:lnTo>
                <a:cubicBezTo>
                  <a:pt x="191349" y="563081"/>
                  <a:pt x="216899" y="546369"/>
                  <a:pt x="216899" y="546369"/>
                </a:cubicBezTo>
                <a:cubicBezTo>
                  <a:pt x="221132" y="533669"/>
                  <a:pt x="220133" y="517735"/>
                  <a:pt x="229599" y="508269"/>
                </a:cubicBezTo>
                <a:cubicBezTo>
                  <a:pt x="239065" y="498803"/>
                  <a:pt x="255725" y="501556"/>
                  <a:pt x="267699" y="495569"/>
                </a:cubicBezTo>
                <a:cubicBezTo>
                  <a:pt x="281351" y="488743"/>
                  <a:pt x="293099" y="478636"/>
                  <a:pt x="305799" y="470169"/>
                </a:cubicBezTo>
                <a:cubicBezTo>
                  <a:pt x="365066" y="381269"/>
                  <a:pt x="331199" y="410902"/>
                  <a:pt x="394699" y="368569"/>
                </a:cubicBezTo>
                <a:cubicBezTo>
                  <a:pt x="405881" y="335022"/>
                  <a:pt x="425447" y="265186"/>
                  <a:pt x="458199" y="254269"/>
                </a:cubicBezTo>
                <a:lnTo>
                  <a:pt x="496299" y="241569"/>
                </a:lnTo>
                <a:cubicBezTo>
                  <a:pt x="525466" y="124902"/>
                  <a:pt x="483314" y="245101"/>
                  <a:pt x="547099" y="165369"/>
                </a:cubicBezTo>
                <a:cubicBezTo>
                  <a:pt x="596360" y="103793"/>
                  <a:pt x="514772" y="142278"/>
                  <a:pt x="597899" y="114569"/>
                </a:cubicBezTo>
                <a:cubicBezTo>
                  <a:pt x="606366" y="101869"/>
                  <a:pt x="610356" y="84559"/>
                  <a:pt x="623299" y="76469"/>
                </a:cubicBezTo>
                <a:cubicBezTo>
                  <a:pt x="646003" y="62279"/>
                  <a:pt x="677222" y="65921"/>
                  <a:pt x="699499" y="51069"/>
                </a:cubicBezTo>
                <a:lnTo>
                  <a:pt x="737599" y="25669"/>
                </a:lnTo>
                <a:cubicBezTo>
                  <a:pt x="929652" y="32292"/>
                  <a:pt x="1061555" y="-63019"/>
                  <a:pt x="1131299" y="76469"/>
                </a:cubicBezTo>
                <a:cubicBezTo>
                  <a:pt x="1137286" y="88443"/>
                  <a:pt x="1139766" y="101869"/>
                  <a:pt x="1143999" y="114569"/>
                </a:cubicBezTo>
                <a:cubicBezTo>
                  <a:pt x="1139766" y="182302"/>
                  <a:pt x="1138403" y="250276"/>
                  <a:pt x="1131299" y="317769"/>
                </a:cubicBezTo>
                <a:cubicBezTo>
                  <a:pt x="1129898" y="331082"/>
                  <a:pt x="1126962" y="345416"/>
                  <a:pt x="1118599" y="355869"/>
                </a:cubicBezTo>
                <a:cubicBezTo>
                  <a:pt x="1109064" y="367788"/>
                  <a:pt x="1093199" y="372802"/>
                  <a:pt x="1080499" y="381269"/>
                </a:cubicBezTo>
                <a:cubicBezTo>
                  <a:pt x="1050272" y="471949"/>
                  <a:pt x="1077376" y="442617"/>
                  <a:pt x="1016999" y="482869"/>
                </a:cubicBezTo>
                <a:cubicBezTo>
                  <a:pt x="957732" y="571769"/>
                  <a:pt x="991599" y="542136"/>
                  <a:pt x="928099" y="584469"/>
                </a:cubicBezTo>
                <a:cubicBezTo>
                  <a:pt x="923866" y="601402"/>
                  <a:pt x="928651" y="623910"/>
                  <a:pt x="915399" y="635269"/>
                </a:cubicBezTo>
                <a:cubicBezTo>
                  <a:pt x="895071" y="652693"/>
                  <a:pt x="863146" y="648695"/>
                  <a:pt x="839199" y="660669"/>
                </a:cubicBezTo>
                <a:cubicBezTo>
                  <a:pt x="808138" y="676200"/>
                  <a:pt x="783935" y="691294"/>
                  <a:pt x="750299" y="698769"/>
                </a:cubicBezTo>
                <a:cubicBezTo>
                  <a:pt x="725162" y="704355"/>
                  <a:pt x="699499" y="707236"/>
                  <a:pt x="674099" y="711469"/>
                </a:cubicBezTo>
                <a:cubicBezTo>
                  <a:pt x="657166" y="719936"/>
                  <a:pt x="641260" y="730882"/>
                  <a:pt x="623299" y="736869"/>
                </a:cubicBezTo>
                <a:cubicBezTo>
                  <a:pt x="525685" y="769407"/>
                  <a:pt x="501274" y="762672"/>
                  <a:pt x="394699" y="774969"/>
                </a:cubicBezTo>
                <a:lnTo>
                  <a:pt x="191499" y="800369"/>
                </a:lnTo>
                <a:cubicBezTo>
                  <a:pt x="184699" y="799846"/>
                  <a:pt x="9032" y="829904"/>
                  <a:pt x="999" y="749569"/>
                </a:cubicBezTo>
                <a:cubicBezTo>
                  <a:pt x="-1980" y="719783"/>
                  <a:pt x="1542" y="688023"/>
                  <a:pt x="13699" y="660669"/>
                </a:cubicBezTo>
                <a:cubicBezTo>
                  <a:pt x="19898" y="646721"/>
                  <a:pt x="51799" y="635269"/>
                  <a:pt x="51799" y="6606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 94"/>
          <p:cNvSpPr/>
          <p:nvPr/>
        </p:nvSpPr>
        <p:spPr>
          <a:xfrm flipH="1">
            <a:off x="2296817" y="3773706"/>
            <a:ext cx="1360783" cy="1411892"/>
          </a:xfrm>
          <a:custGeom>
            <a:avLst/>
            <a:gdLst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101600 w 1231900"/>
              <a:gd name="connsiteY38" fmla="*/ 736600 h 800100"/>
              <a:gd name="connsiteX39" fmla="*/ 76200 w 1231900"/>
              <a:gd name="connsiteY39" fmla="*/ 711200 h 800100"/>
              <a:gd name="connsiteX40" fmla="*/ 50800 w 1231900"/>
              <a:gd name="connsiteY40" fmla="*/ 723900 h 800100"/>
              <a:gd name="connsiteX41" fmla="*/ 50800 w 1231900"/>
              <a:gd name="connsiteY41" fmla="*/ 723900 h 800100"/>
              <a:gd name="connsiteX42" fmla="*/ 88900 w 1231900"/>
              <a:gd name="connsiteY42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101600 w 1231900"/>
              <a:gd name="connsiteY37" fmla="*/ 736600 h 800100"/>
              <a:gd name="connsiteX38" fmla="*/ 76200 w 1231900"/>
              <a:gd name="connsiteY38" fmla="*/ 711200 h 800100"/>
              <a:gd name="connsiteX39" fmla="*/ 50800 w 1231900"/>
              <a:gd name="connsiteY39" fmla="*/ 723900 h 800100"/>
              <a:gd name="connsiteX40" fmla="*/ 50800 w 1231900"/>
              <a:gd name="connsiteY40" fmla="*/ 723900 h 800100"/>
              <a:gd name="connsiteX41" fmla="*/ 88900 w 1231900"/>
              <a:gd name="connsiteY41" fmla="*/ 800100 h 800100"/>
              <a:gd name="connsiteX0" fmla="*/ 88900 w 1231900"/>
              <a:gd name="connsiteY0" fmla="*/ 8001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40" fmla="*/ 88900 w 1231900"/>
              <a:gd name="connsiteY40" fmla="*/ 8001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39" fmla="*/ 50800 w 1231900"/>
              <a:gd name="connsiteY39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76200 w 1231900"/>
              <a:gd name="connsiteY37" fmla="*/ 711200 h 800100"/>
              <a:gd name="connsiteX38" fmla="*/ 50800 w 1231900"/>
              <a:gd name="connsiteY38" fmla="*/ 723900 h 800100"/>
              <a:gd name="connsiteX0" fmla="*/ 50800 w 1231900"/>
              <a:gd name="connsiteY0" fmla="*/ 723900 h 800100"/>
              <a:gd name="connsiteX1" fmla="*/ 88900 w 1231900"/>
              <a:gd name="connsiteY1" fmla="*/ 800100 h 800100"/>
              <a:gd name="connsiteX2" fmla="*/ 50800 w 1231900"/>
              <a:gd name="connsiteY2" fmla="*/ 698500 h 800100"/>
              <a:gd name="connsiteX3" fmla="*/ 0 w 1231900"/>
              <a:gd name="connsiteY3" fmla="*/ 622300 h 800100"/>
              <a:gd name="connsiteX4" fmla="*/ 25400 w 1231900"/>
              <a:gd name="connsiteY4" fmla="*/ 546100 h 800100"/>
              <a:gd name="connsiteX5" fmla="*/ 114300 w 1231900"/>
              <a:gd name="connsiteY5" fmla="*/ 508000 h 800100"/>
              <a:gd name="connsiteX6" fmla="*/ 152400 w 1231900"/>
              <a:gd name="connsiteY6" fmla="*/ 482600 h 800100"/>
              <a:gd name="connsiteX7" fmla="*/ 190500 w 1231900"/>
              <a:gd name="connsiteY7" fmla="*/ 469900 h 800100"/>
              <a:gd name="connsiteX8" fmla="*/ 266700 w 1231900"/>
              <a:gd name="connsiteY8" fmla="*/ 419100 h 800100"/>
              <a:gd name="connsiteX9" fmla="*/ 317500 w 1231900"/>
              <a:gd name="connsiteY9" fmla="*/ 393700 h 800100"/>
              <a:gd name="connsiteX10" fmla="*/ 368300 w 1231900"/>
              <a:gd name="connsiteY10" fmla="*/ 317500 h 800100"/>
              <a:gd name="connsiteX11" fmla="*/ 431800 w 1231900"/>
              <a:gd name="connsiteY11" fmla="*/ 266700 h 800100"/>
              <a:gd name="connsiteX12" fmla="*/ 469900 w 1231900"/>
              <a:gd name="connsiteY12" fmla="*/ 190500 h 800100"/>
              <a:gd name="connsiteX13" fmla="*/ 495300 w 1231900"/>
              <a:gd name="connsiteY13" fmla="*/ 139700 h 800100"/>
              <a:gd name="connsiteX14" fmla="*/ 533400 w 1231900"/>
              <a:gd name="connsiteY14" fmla="*/ 127000 h 800100"/>
              <a:gd name="connsiteX15" fmla="*/ 609600 w 1231900"/>
              <a:gd name="connsiteY15" fmla="*/ 76200 h 800100"/>
              <a:gd name="connsiteX16" fmla="*/ 685800 w 1231900"/>
              <a:gd name="connsiteY16" fmla="*/ 50800 h 800100"/>
              <a:gd name="connsiteX17" fmla="*/ 736600 w 1231900"/>
              <a:gd name="connsiteY17" fmla="*/ 25400 h 800100"/>
              <a:gd name="connsiteX18" fmla="*/ 812800 w 1231900"/>
              <a:gd name="connsiteY18" fmla="*/ 0 h 800100"/>
              <a:gd name="connsiteX19" fmla="*/ 1117600 w 1231900"/>
              <a:gd name="connsiteY19" fmla="*/ 12700 h 800100"/>
              <a:gd name="connsiteX20" fmla="*/ 1193800 w 1231900"/>
              <a:gd name="connsiteY20" fmla="*/ 63500 h 800100"/>
              <a:gd name="connsiteX21" fmla="*/ 1231900 w 1231900"/>
              <a:gd name="connsiteY21" fmla="*/ 152400 h 800100"/>
              <a:gd name="connsiteX22" fmla="*/ 1219200 w 1231900"/>
              <a:gd name="connsiteY22" fmla="*/ 190500 h 800100"/>
              <a:gd name="connsiteX23" fmla="*/ 1143000 w 1231900"/>
              <a:gd name="connsiteY23" fmla="*/ 215900 h 800100"/>
              <a:gd name="connsiteX24" fmla="*/ 1130300 w 1231900"/>
              <a:gd name="connsiteY24" fmla="*/ 254000 h 800100"/>
              <a:gd name="connsiteX25" fmla="*/ 1041400 w 1231900"/>
              <a:gd name="connsiteY25" fmla="*/ 304800 h 800100"/>
              <a:gd name="connsiteX26" fmla="*/ 965200 w 1231900"/>
              <a:gd name="connsiteY26" fmla="*/ 368300 h 800100"/>
              <a:gd name="connsiteX27" fmla="*/ 927100 w 1231900"/>
              <a:gd name="connsiteY27" fmla="*/ 381000 h 800100"/>
              <a:gd name="connsiteX28" fmla="*/ 838200 w 1231900"/>
              <a:gd name="connsiteY28" fmla="*/ 419100 h 800100"/>
              <a:gd name="connsiteX29" fmla="*/ 812800 w 1231900"/>
              <a:gd name="connsiteY29" fmla="*/ 457200 h 800100"/>
              <a:gd name="connsiteX30" fmla="*/ 723900 w 1231900"/>
              <a:gd name="connsiteY30" fmla="*/ 482600 h 800100"/>
              <a:gd name="connsiteX31" fmla="*/ 647700 w 1231900"/>
              <a:gd name="connsiteY31" fmla="*/ 533400 h 800100"/>
              <a:gd name="connsiteX32" fmla="*/ 571500 w 1231900"/>
              <a:gd name="connsiteY32" fmla="*/ 571500 h 800100"/>
              <a:gd name="connsiteX33" fmla="*/ 520700 w 1231900"/>
              <a:gd name="connsiteY33" fmla="*/ 596900 h 800100"/>
              <a:gd name="connsiteX34" fmla="*/ 444500 w 1231900"/>
              <a:gd name="connsiteY34" fmla="*/ 647700 h 800100"/>
              <a:gd name="connsiteX35" fmla="*/ 381000 w 1231900"/>
              <a:gd name="connsiteY35" fmla="*/ 698500 h 800100"/>
              <a:gd name="connsiteX36" fmla="*/ 342900 w 1231900"/>
              <a:gd name="connsiteY36" fmla="*/ 723900 h 800100"/>
              <a:gd name="connsiteX37" fmla="*/ 50800 w 1231900"/>
              <a:gd name="connsiteY37" fmla="*/ 723900 h 800100"/>
              <a:gd name="connsiteX0" fmla="*/ 342900 w 1231900"/>
              <a:gd name="connsiteY0" fmla="*/ 723900 h 800302"/>
              <a:gd name="connsiteX1" fmla="*/ 88900 w 1231900"/>
              <a:gd name="connsiteY1" fmla="*/ 800100 h 800302"/>
              <a:gd name="connsiteX2" fmla="*/ 50800 w 1231900"/>
              <a:gd name="connsiteY2" fmla="*/ 698500 h 800302"/>
              <a:gd name="connsiteX3" fmla="*/ 0 w 1231900"/>
              <a:gd name="connsiteY3" fmla="*/ 622300 h 800302"/>
              <a:gd name="connsiteX4" fmla="*/ 25400 w 1231900"/>
              <a:gd name="connsiteY4" fmla="*/ 546100 h 800302"/>
              <a:gd name="connsiteX5" fmla="*/ 114300 w 1231900"/>
              <a:gd name="connsiteY5" fmla="*/ 508000 h 800302"/>
              <a:gd name="connsiteX6" fmla="*/ 152400 w 1231900"/>
              <a:gd name="connsiteY6" fmla="*/ 482600 h 800302"/>
              <a:gd name="connsiteX7" fmla="*/ 190500 w 1231900"/>
              <a:gd name="connsiteY7" fmla="*/ 469900 h 800302"/>
              <a:gd name="connsiteX8" fmla="*/ 266700 w 1231900"/>
              <a:gd name="connsiteY8" fmla="*/ 419100 h 800302"/>
              <a:gd name="connsiteX9" fmla="*/ 317500 w 1231900"/>
              <a:gd name="connsiteY9" fmla="*/ 393700 h 800302"/>
              <a:gd name="connsiteX10" fmla="*/ 368300 w 1231900"/>
              <a:gd name="connsiteY10" fmla="*/ 317500 h 800302"/>
              <a:gd name="connsiteX11" fmla="*/ 431800 w 1231900"/>
              <a:gd name="connsiteY11" fmla="*/ 266700 h 800302"/>
              <a:gd name="connsiteX12" fmla="*/ 469900 w 1231900"/>
              <a:gd name="connsiteY12" fmla="*/ 190500 h 800302"/>
              <a:gd name="connsiteX13" fmla="*/ 495300 w 1231900"/>
              <a:gd name="connsiteY13" fmla="*/ 139700 h 800302"/>
              <a:gd name="connsiteX14" fmla="*/ 533400 w 1231900"/>
              <a:gd name="connsiteY14" fmla="*/ 127000 h 800302"/>
              <a:gd name="connsiteX15" fmla="*/ 609600 w 1231900"/>
              <a:gd name="connsiteY15" fmla="*/ 76200 h 800302"/>
              <a:gd name="connsiteX16" fmla="*/ 685800 w 1231900"/>
              <a:gd name="connsiteY16" fmla="*/ 50800 h 800302"/>
              <a:gd name="connsiteX17" fmla="*/ 736600 w 1231900"/>
              <a:gd name="connsiteY17" fmla="*/ 25400 h 800302"/>
              <a:gd name="connsiteX18" fmla="*/ 812800 w 1231900"/>
              <a:gd name="connsiteY18" fmla="*/ 0 h 800302"/>
              <a:gd name="connsiteX19" fmla="*/ 1117600 w 1231900"/>
              <a:gd name="connsiteY19" fmla="*/ 12700 h 800302"/>
              <a:gd name="connsiteX20" fmla="*/ 1193800 w 1231900"/>
              <a:gd name="connsiteY20" fmla="*/ 63500 h 800302"/>
              <a:gd name="connsiteX21" fmla="*/ 1231900 w 1231900"/>
              <a:gd name="connsiteY21" fmla="*/ 152400 h 800302"/>
              <a:gd name="connsiteX22" fmla="*/ 1219200 w 1231900"/>
              <a:gd name="connsiteY22" fmla="*/ 190500 h 800302"/>
              <a:gd name="connsiteX23" fmla="*/ 1143000 w 1231900"/>
              <a:gd name="connsiteY23" fmla="*/ 215900 h 800302"/>
              <a:gd name="connsiteX24" fmla="*/ 1130300 w 1231900"/>
              <a:gd name="connsiteY24" fmla="*/ 254000 h 800302"/>
              <a:gd name="connsiteX25" fmla="*/ 1041400 w 1231900"/>
              <a:gd name="connsiteY25" fmla="*/ 304800 h 800302"/>
              <a:gd name="connsiteX26" fmla="*/ 965200 w 1231900"/>
              <a:gd name="connsiteY26" fmla="*/ 368300 h 800302"/>
              <a:gd name="connsiteX27" fmla="*/ 927100 w 1231900"/>
              <a:gd name="connsiteY27" fmla="*/ 381000 h 800302"/>
              <a:gd name="connsiteX28" fmla="*/ 838200 w 1231900"/>
              <a:gd name="connsiteY28" fmla="*/ 419100 h 800302"/>
              <a:gd name="connsiteX29" fmla="*/ 812800 w 1231900"/>
              <a:gd name="connsiteY29" fmla="*/ 457200 h 800302"/>
              <a:gd name="connsiteX30" fmla="*/ 723900 w 1231900"/>
              <a:gd name="connsiteY30" fmla="*/ 482600 h 800302"/>
              <a:gd name="connsiteX31" fmla="*/ 647700 w 1231900"/>
              <a:gd name="connsiteY31" fmla="*/ 533400 h 800302"/>
              <a:gd name="connsiteX32" fmla="*/ 571500 w 1231900"/>
              <a:gd name="connsiteY32" fmla="*/ 571500 h 800302"/>
              <a:gd name="connsiteX33" fmla="*/ 520700 w 1231900"/>
              <a:gd name="connsiteY33" fmla="*/ 596900 h 800302"/>
              <a:gd name="connsiteX34" fmla="*/ 444500 w 1231900"/>
              <a:gd name="connsiteY34" fmla="*/ 647700 h 800302"/>
              <a:gd name="connsiteX35" fmla="*/ 381000 w 1231900"/>
              <a:gd name="connsiteY35" fmla="*/ 698500 h 800302"/>
              <a:gd name="connsiteX36" fmla="*/ 342900 w 1231900"/>
              <a:gd name="connsiteY36" fmla="*/ 723900 h 800302"/>
              <a:gd name="connsiteX0" fmla="*/ 342900 w 1231900"/>
              <a:gd name="connsiteY0" fmla="*/ 723900 h 764746"/>
              <a:gd name="connsiteX1" fmla="*/ 107950 w 1231900"/>
              <a:gd name="connsiteY1" fmla="*/ 764381 h 764746"/>
              <a:gd name="connsiteX2" fmla="*/ 50800 w 1231900"/>
              <a:gd name="connsiteY2" fmla="*/ 698500 h 764746"/>
              <a:gd name="connsiteX3" fmla="*/ 0 w 1231900"/>
              <a:gd name="connsiteY3" fmla="*/ 622300 h 764746"/>
              <a:gd name="connsiteX4" fmla="*/ 25400 w 1231900"/>
              <a:gd name="connsiteY4" fmla="*/ 546100 h 764746"/>
              <a:gd name="connsiteX5" fmla="*/ 114300 w 1231900"/>
              <a:gd name="connsiteY5" fmla="*/ 508000 h 764746"/>
              <a:gd name="connsiteX6" fmla="*/ 152400 w 1231900"/>
              <a:gd name="connsiteY6" fmla="*/ 482600 h 764746"/>
              <a:gd name="connsiteX7" fmla="*/ 190500 w 1231900"/>
              <a:gd name="connsiteY7" fmla="*/ 469900 h 764746"/>
              <a:gd name="connsiteX8" fmla="*/ 266700 w 1231900"/>
              <a:gd name="connsiteY8" fmla="*/ 419100 h 764746"/>
              <a:gd name="connsiteX9" fmla="*/ 317500 w 1231900"/>
              <a:gd name="connsiteY9" fmla="*/ 393700 h 764746"/>
              <a:gd name="connsiteX10" fmla="*/ 368300 w 1231900"/>
              <a:gd name="connsiteY10" fmla="*/ 317500 h 764746"/>
              <a:gd name="connsiteX11" fmla="*/ 431800 w 1231900"/>
              <a:gd name="connsiteY11" fmla="*/ 266700 h 764746"/>
              <a:gd name="connsiteX12" fmla="*/ 469900 w 1231900"/>
              <a:gd name="connsiteY12" fmla="*/ 190500 h 764746"/>
              <a:gd name="connsiteX13" fmla="*/ 495300 w 1231900"/>
              <a:gd name="connsiteY13" fmla="*/ 139700 h 764746"/>
              <a:gd name="connsiteX14" fmla="*/ 533400 w 1231900"/>
              <a:gd name="connsiteY14" fmla="*/ 127000 h 764746"/>
              <a:gd name="connsiteX15" fmla="*/ 609600 w 1231900"/>
              <a:gd name="connsiteY15" fmla="*/ 76200 h 764746"/>
              <a:gd name="connsiteX16" fmla="*/ 685800 w 1231900"/>
              <a:gd name="connsiteY16" fmla="*/ 50800 h 764746"/>
              <a:gd name="connsiteX17" fmla="*/ 736600 w 1231900"/>
              <a:gd name="connsiteY17" fmla="*/ 25400 h 764746"/>
              <a:gd name="connsiteX18" fmla="*/ 812800 w 1231900"/>
              <a:gd name="connsiteY18" fmla="*/ 0 h 764746"/>
              <a:gd name="connsiteX19" fmla="*/ 1117600 w 1231900"/>
              <a:gd name="connsiteY19" fmla="*/ 12700 h 764746"/>
              <a:gd name="connsiteX20" fmla="*/ 1193800 w 1231900"/>
              <a:gd name="connsiteY20" fmla="*/ 63500 h 764746"/>
              <a:gd name="connsiteX21" fmla="*/ 1231900 w 1231900"/>
              <a:gd name="connsiteY21" fmla="*/ 152400 h 764746"/>
              <a:gd name="connsiteX22" fmla="*/ 1219200 w 1231900"/>
              <a:gd name="connsiteY22" fmla="*/ 190500 h 764746"/>
              <a:gd name="connsiteX23" fmla="*/ 1143000 w 1231900"/>
              <a:gd name="connsiteY23" fmla="*/ 215900 h 764746"/>
              <a:gd name="connsiteX24" fmla="*/ 1130300 w 1231900"/>
              <a:gd name="connsiteY24" fmla="*/ 254000 h 764746"/>
              <a:gd name="connsiteX25" fmla="*/ 1041400 w 1231900"/>
              <a:gd name="connsiteY25" fmla="*/ 304800 h 764746"/>
              <a:gd name="connsiteX26" fmla="*/ 965200 w 1231900"/>
              <a:gd name="connsiteY26" fmla="*/ 368300 h 764746"/>
              <a:gd name="connsiteX27" fmla="*/ 927100 w 1231900"/>
              <a:gd name="connsiteY27" fmla="*/ 381000 h 764746"/>
              <a:gd name="connsiteX28" fmla="*/ 838200 w 1231900"/>
              <a:gd name="connsiteY28" fmla="*/ 419100 h 764746"/>
              <a:gd name="connsiteX29" fmla="*/ 812800 w 1231900"/>
              <a:gd name="connsiteY29" fmla="*/ 457200 h 764746"/>
              <a:gd name="connsiteX30" fmla="*/ 723900 w 1231900"/>
              <a:gd name="connsiteY30" fmla="*/ 482600 h 764746"/>
              <a:gd name="connsiteX31" fmla="*/ 647700 w 1231900"/>
              <a:gd name="connsiteY31" fmla="*/ 533400 h 764746"/>
              <a:gd name="connsiteX32" fmla="*/ 571500 w 1231900"/>
              <a:gd name="connsiteY32" fmla="*/ 571500 h 764746"/>
              <a:gd name="connsiteX33" fmla="*/ 520700 w 1231900"/>
              <a:gd name="connsiteY33" fmla="*/ 596900 h 764746"/>
              <a:gd name="connsiteX34" fmla="*/ 444500 w 1231900"/>
              <a:gd name="connsiteY34" fmla="*/ 647700 h 764746"/>
              <a:gd name="connsiteX35" fmla="*/ 381000 w 1231900"/>
              <a:gd name="connsiteY35" fmla="*/ 698500 h 764746"/>
              <a:gd name="connsiteX36" fmla="*/ 342900 w 1231900"/>
              <a:gd name="connsiteY36" fmla="*/ 723900 h 764746"/>
              <a:gd name="connsiteX0" fmla="*/ 342900 w 1231900"/>
              <a:gd name="connsiteY0" fmla="*/ 723900 h 831201"/>
              <a:gd name="connsiteX1" fmla="*/ 148431 w 1231900"/>
              <a:gd name="connsiteY1" fmla="*/ 831056 h 831201"/>
              <a:gd name="connsiteX2" fmla="*/ 50800 w 1231900"/>
              <a:gd name="connsiteY2" fmla="*/ 698500 h 831201"/>
              <a:gd name="connsiteX3" fmla="*/ 0 w 1231900"/>
              <a:gd name="connsiteY3" fmla="*/ 622300 h 831201"/>
              <a:gd name="connsiteX4" fmla="*/ 25400 w 1231900"/>
              <a:gd name="connsiteY4" fmla="*/ 546100 h 831201"/>
              <a:gd name="connsiteX5" fmla="*/ 114300 w 1231900"/>
              <a:gd name="connsiteY5" fmla="*/ 508000 h 831201"/>
              <a:gd name="connsiteX6" fmla="*/ 152400 w 1231900"/>
              <a:gd name="connsiteY6" fmla="*/ 482600 h 831201"/>
              <a:gd name="connsiteX7" fmla="*/ 190500 w 1231900"/>
              <a:gd name="connsiteY7" fmla="*/ 469900 h 831201"/>
              <a:gd name="connsiteX8" fmla="*/ 266700 w 1231900"/>
              <a:gd name="connsiteY8" fmla="*/ 419100 h 831201"/>
              <a:gd name="connsiteX9" fmla="*/ 317500 w 1231900"/>
              <a:gd name="connsiteY9" fmla="*/ 393700 h 831201"/>
              <a:gd name="connsiteX10" fmla="*/ 368300 w 1231900"/>
              <a:gd name="connsiteY10" fmla="*/ 317500 h 831201"/>
              <a:gd name="connsiteX11" fmla="*/ 431800 w 1231900"/>
              <a:gd name="connsiteY11" fmla="*/ 266700 h 831201"/>
              <a:gd name="connsiteX12" fmla="*/ 469900 w 1231900"/>
              <a:gd name="connsiteY12" fmla="*/ 190500 h 831201"/>
              <a:gd name="connsiteX13" fmla="*/ 495300 w 1231900"/>
              <a:gd name="connsiteY13" fmla="*/ 139700 h 831201"/>
              <a:gd name="connsiteX14" fmla="*/ 533400 w 1231900"/>
              <a:gd name="connsiteY14" fmla="*/ 127000 h 831201"/>
              <a:gd name="connsiteX15" fmla="*/ 609600 w 1231900"/>
              <a:gd name="connsiteY15" fmla="*/ 76200 h 831201"/>
              <a:gd name="connsiteX16" fmla="*/ 685800 w 1231900"/>
              <a:gd name="connsiteY16" fmla="*/ 50800 h 831201"/>
              <a:gd name="connsiteX17" fmla="*/ 736600 w 1231900"/>
              <a:gd name="connsiteY17" fmla="*/ 25400 h 831201"/>
              <a:gd name="connsiteX18" fmla="*/ 812800 w 1231900"/>
              <a:gd name="connsiteY18" fmla="*/ 0 h 831201"/>
              <a:gd name="connsiteX19" fmla="*/ 1117600 w 1231900"/>
              <a:gd name="connsiteY19" fmla="*/ 12700 h 831201"/>
              <a:gd name="connsiteX20" fmla="*/ 1193800 w 1231900"/>
              <a:gd name="connsiteY20" fmla="*/ 63500 h 831201"/>
              <a:gd name="connsiteX21" fmla="*/ 1231900 w 1231900"/>
              <a:gd name="connsiteY21" fmla="*/ 152400 h 831201"/>
              <a:gd name="connsiteX22" fmla="*/ 1219200 w 1231900"/>
              <a:gd name="connsiteY22" fmla="*/ 190500 h 831201"/>
              <a:gd name="connsiteX23" fmla="*/ 1143000 w 1231900"/>
              <a:gd name="connsiteY23" fmla="*/ 215900 h 831201"/>
              <a:gd name="connsiteX24" fmla="*/ 1130300 w 1231900"/>
              <a:gd name="connsiteY24" fmla="*/ 254000 h 831201"/>
              <a:gd name="connsiteX25" fmla="*/ 1041400 w 1231900"/>
              <a:gd name="connsiteY25" fmla="*/ 304800 h 831201"/>
              <a:gd name="connsiteX26" fmla="*/ 965200 w 1231900"/>
              <a:gd name="connsiteY26" fmla="*/ 368300 h 831201"/>
              <a:gd name="connsiteX27" fmla="*/ 927100 w 1231900"/>
              <a:gd name="connsiteY27" fmla="*/ 381000 h 831201"/>
              <a:gd name="connsiteX28" fmla="*/ 838200 w 1231900"/>
              <a:gd name="connsiteY28" fmla="*/ 419100 h 831201"/>
              <a:gd name="connsiteX29" fmla="*/ 812800 w 1231900"/>
              <a:gd name="connsiteY29" fmla="*/ 457200 h 831201"/>
              <a:gd name="connsiteX30" fmla="*/ 723900 w 1231900"/>
              <a:gd name="connsiteY30" fmla="*/ 482600 h 831201"/>
              <a:gd name="connsiteX31" fmla="*/ 647700 w 1231900"/>
              <a:gd name="connsiteY31" fmla="*/ 533400 h 831201"/>
              <a:gd name="connsiteX32" fmla="*/ 571500 w 1231900"/>
              <a:gd name="connsiteY32" fmla="*/ 571500 h 831201"/>
              <a:gd name="connsiteX33" fmla="*/ 520700 w 1231900"/>
              <a:gd name="connsiteY33" fmla="*/ 596900 h 831201"/>
              <a:gd name="connsiteX34" fmla="*/ 444500 w 1231900"/>
              <a:gd name="connsiteY34" fmla="*/ 647700 h 831201"/>
              <a:gd name="connsiteX35" fmla="*/ 381000 w 1231900"/>
              <a:gd name="connsiteY35" fmla="*/ 698500 h 831201"/>
              <a:gd name="connsiteX36" fmla="*/ 342900 w 1231900"/>
              <a:gd name="connsiteY36" fmla="*/ 723900 h 83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31900" h="831201">
                <a:moveTo>
                  <a:pt x="342900" y="723900"/>
                </a:moveTo>
                <a:cubicBezTo>
                  <a:pt x="304139" y="745993"/>
                  <a:pt x="197114" y="835289"/>
                  <a:pt x="148431" y="831056"/>
                </a:cubicBezTo>
                <a:cubicBezTo>
                  <a:pt x="99748" y="826823"/>
                  <a:pt x="75538" y="733293"/>
                  <a:pt x="50800" y="698500"/>
                </a:cubicBezTo>
                <a:cubicBezTo>
                  <a:pt x="26062" y="663707"/>
                  <a:pt x="0" y="622300"/>
                  <a:pt x="0" y="622300"/>
                </a:cubicBezTo>
                <a:cubicBezTo>
                  <a:pt x="8467" y="596900"/>
                  <a:pt x="0" y="554567"/>
                  <a:pt x="25400" y="546100"/>
                </a:cubicBezTo>
                <a:cubicBezTo>
                  <a:pt x="68144" y="531852"/>
                  <a:pt x="70358" y="533109"/>
                  <a:pt x="114300" y="508000"/>
                </a:cubicBezTo>
                <a:cubicBezTo>
                  <a:pt x="127552" y="500427"/>
                  <a:pt x="138748" y="489426"/>
                  <a:pt x="152400" y="482600"/>
                </a:cubicBezTo>
                <a:cubicBezTo>
                  <a:pt x="164374" y="476613"/>
                  <a:pt x="178798" y="476401"/>
                  <a:pt x="190500" y="469900"/>
                </a:cubicBezTo>
                <a:cubicBezTo>
                  <a:pt x="217185" y="455075"/>
                  <a:pt x="239396" y="432752"/>
                  <a:pt x="266700" y="419100"/>
                </a:cubicBezTo>
                <a:lnTo>
                  <a:pt x="317500" y="393700"/>
                </a:lnTo>
                <a:cubicBezTo>
                  <a:pt x="340588" y="301347"/>
                  <a:pt x="309830" y="375970"/>
                  <a:pt x="368300" y="317500"/>
                </a:cubicBezTo>
                <a:cubicBezTo>
                  <a:pt x="425745" y="260055"/>
                  <a:pt x="357627" y="291424"/>
                  <a:pt x="431800" y="266700"/>
                </a:cubicBezTo>
                <a:cubicBezTo>
                  <a:pt x="455085" y="196846"/>
                  <a:pt x="430509" y="259434"/>
                  <a:pt x="469900" y="190500"/>
                </a:cubicBezTo>
                <a:cubicBezTo>
                  <a:pt x="479293" y="174062"/>
                  <a:pt x="481913" y="153087"/>
                  <a:pt x="495300" y="139700"/>
                </a:cubicBezTo>
                <a:cubicBezTo>
                  <a:pt x="504766" y="130234"/>
                  <a:pt x="521698" y="133501"/>
                  <a:pt x="533400" y="127000"/>
                </a:cubicBezTo>
                <a:cubicBezTo>
                  <a:pt x="560085" y="112175"/>
                  <a:pt x="580640" y="85853"/>
                  <a:pt x="609600" y="76200"/>
                </a:cubicBezTo>
                <a:cubicBezTo>
                  <a:pt x="635000" y="67733"/>
                  <a:pt x="661853" y="62774"/>
                  <a:pt x="685800" y="50800"/>
                </a:cubicBezTo>
                <a:cubicBezTo>
                  <a:pt x="702733" y="42333"/>
                  <a:pt x="719022" y="32431"/>
                  <a:pt x="736600" y="25400"/>
                </a:cubicBezTo>
                <a:cubicBezTo>
                  <a:pt x="761459" y="15456"/>
                  <a:pt x="812800" y="0"/>
                  <a:pt x="812800" y="0"/>
                </a:cubicBezTo>
                <a:cubicBezTo>
                  <a:pt x="914400" y="4233"/>
                  <a:pt x="1017295" y="-4017"/>
                  <a:pt x="1117600" y="12700"/>
                </a:cubicBezTo>
                <a:cubicBezTo>
                  <a:pt x="1147712" y="17719"/>
                  <a:pt x="1193800" y="63500"/>
                  <a:pt x="1193800" y="63500"/>
                </a:cubicBezTo>
                <a:cubicBezTo>
                  <a:pt x="1214539" y="94608"/>
                  <a:pt x="1231900" y="111395"/>
                  <a:pt x="1231900" y="152400"/>
                </a:cubicBezTo>
                <a:cubicBezTo>
                  <a:pt x="1231900" y="165787"/>
                  <a:pt x="1230093" y="182719"/>
                  <a:pt x="1219200" y="190500"/>
                </a:cubicBezTo>
                <a:cubicBezTo>
                  <a:pt x="1197413" y="206062"/>
                  <a:pt x="1143000" y="215900"/>
                  <a:pt x="1143000" y="215900"/>
                </a:cubicBezTo>
                <a:cubicBezTo>
                  <a:pt x="1138767" y="228600"/>
                  <a:pt x="1138663" y="243547"/>
                  <a:pt x="1130300" y="254000"/>
                </a:cubicBezTo>
                <a:cubicBezTo>
                  <a:pt x="1117272" y="270285"/>
                  <a:pt x="1055216" y="296905"/>
                  <a:pt x="1041400" y="304800"/>
                </a:cubicBezTo>
                <a:cubicBezTo>
                  <a:pt x="895972" y="387902"/>
                  <a:pt x="1122801" y="263232"/>
                  <a:pt x="965200" y="368300"/>
                </a:cubicBezTo>
                <a:cubicBezTo>
                  <a:pt x="954061" y="375726"/>
                  <a:pt x="939405" y="375727"/>
                  <a:pt x="927100" y="381000"/>
                </a:cubicBezTo>
                <a:cubicBezTo>
                  <a:pt x="817246" y="428080"/>
                  <a:pt x="927551" y="389316"/>
                  <a:pt x="838200" y="419100"/>
                </a:cubicBezTo>
                <a:cubicBezTo>
                  <a:pt x="829733" y="431800"/>
                  <a:pt x="824719" y="447665"/>
                  <a:pt x="812800" y="457200"/>
                </a:cubicBezTo>
                <a:cubicBezTo>
                  <a:pt x="804518" y="463825"/>
                  <a:pt x="727219" y="481770"/>
                  <a:pt x="723900" y="482600"/>
                </a:cubicBezTo>
                <a:cubicBezTo>
                  <a:pt x="698500" y="499533"/>
                  <a:pt x="676660" y="523747"/>
                  <a:pt x="647700" y="533400"/>
                </a:cubicBezTo>
                <a:cubicBezTo>
                  <a:pt x="577846" y="556685"/>
                  <a:pt x="640434" y="532109"/>
                  <a:pt x="571500" y="571500"/>
                </a:cubicBezTo>
                <a:cubicBezTo>
                  <a:pt x="555062" y="580893"/>
                  <a:pt x="536934" y="587160"/>
                  <a:pt x="520700" y="596900"/>
                </a:cubicBezTo>
                <a:cubicBezTo>
                  <a:pt x="494523" y="612606"/>
                  <a:pt x="444500" y="647700"/>
                  <a:pt x="444500" y="647700"/>
                </a:cubicBezTo>
                <a:cubicBezTo>
                  <a:pt x="401682" y="711926"/>
                  <a:pt x="442344" y="667828"/>
                  <a:pt x="381000" y="698500"/>
                </a:cubicBezTo>
                <a:cubicBezTo>
                  <a:pt x="367348" y="705326"/>
                  <a:pt x="381661" y="701807"/>
                  <a:pt x="342900" y="7239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Freeform 95"/>
          <p:cNvSpPr/>
          <p:nvPr/>
        </p:nvSpPr>
        <p:spPr>
          <a:xfrm flipH="1">
            <a:off x="2362200" y="5632104"/>
            <a:ext cx="2112093" cy="1073496"/>
          </a:xfrm>
          <a:custGeom>
            <a:avLst/>
            <a:gdLst>
              <a:gd name="connsiteX0" fmla="*/ 1728592 w 2455102"/>
              <a:gd name="connsiteY0" fmla="*/ 0 h 1252603"/>
              <a:gd name="connsiteX1" fmla="*/ 1891431 w 2455102"/>
              <a:gd name="connsiteY1" fmla="*/ 25052 h 1252603"/>
              <a:gd name="connsiteX2" fmla="*/ 1916483 w 2455102"/>
              <a:gd name="connsiteY2" fmla="*/ 75156 h 1252603"/>
              <a:gd name="connsiteX3" fmla="*/ 1954061 w 2455102"/>
              <a:gd name="connsiteY3" fmla="*/ 100208 h 1252603"/>
              <a:gd name="connsiteX4" fmla="*/ 1991639 w 2455102"/>
              <a:gd name="connsiteY4" fmla="*/ 187891 h 1252603"/>
              <a:gd name="connsiteX5" fmla="*/ 2029217 w 2455102"/>
              <a:gd name="connsiteY5" fmla="*/ 200417 h 1252603"/>
              <a:gd name="connsiteX6" fmla="*/ 2066795 w 2455102"/>
              <a:gd name="connsiteY6" fmla="*/ 288099 h 1252603"/>
              <a:gd name="connsiteX7" fmla="*/ 2091847 w 2455102"/>
              <a:gd name="connsiteY7" fmla="*/ 325677 h 1252603"/>
              <a:gd name="connsiteX8" fmla="*/ 2104373 w 2455102"/>
              <a:gd name="connsiteY8" fmla="*/ 363255 h 1252603"/>
              <a:gd name="connsiteX9" fmla="*/ 2167003 w 2455102"/>
              <a:gd name="connsiteY9" fmla="*/ 463463 h 1252603"/>
              <a:gd name="connsiteX10" fmla="*/ 2192055 w 2455102"/>
              <a:gd name="connsiteY10" fmla="*/ 501041 h 1252603"/>
              <a:gd name="connsiteX11" fmla="*/ 2204581 w 2455102"/>
              <a:gd name="connsiteY11" fmla="*/ 538619 h 1252603"/>
              <a:gd name="connsiteX12" fmla="*/ 2246235 w 2455102"/>
              <a:gd name="connsiteY12" fmla="*/ 565259 h 1252603"/>
              <a:gd name="connsiteX13" fmla="*/ 2247823 w 2455102"/>
              <a:gd name="connsiteY13" fmla="*/ 572022 h 1252603"/>
              <a:gd name="connsiteX14" fmla="*/ 2354894 w 2455102"/>
              <a:gd name="connsiteY14" fmla="*/ 580895 h 1252603"/>
              <a:gd name="connsiteX15" fmla="*/ 2367420 w 2455102"/>
              <a:gd name="connsiteY15" fmla="*/ 593421 h 1252603"/>
              <a:gd name="connsiteX16" fmla="*/ 2392472 w 2455102"/>
              <a:gd name="connsiteY16" fmla="*/ 756260 h 1252603"/>
              <a:gd name="connsiteX17" fmla="*/ 2430050 w 2455102"/>
              <a:gd name="connsiteY17" fmla="*/ 881520 h 1252603"/>
              <a:gd name="connsiteX18" fmla="*/ 2455102 w 2455102"/>
              <a:gd name="connsiteY18" fmla="*/ 981728 h 1252603"/>
              <a:gd name="connsiteX19" fmla="*/ 2417524 w 2455102"/>
              <a:gd name="connsiteY19" fmla="*/ 1119514 h 1252603"/>
              <a:gd name="connsiteX20" fmla="*/ 2363574 w 2455102"/>
              <a:gd name="connsiteY20" fmla="*/ 1137399 h 1252603"/>
              <a:gd name="connsiteX21" fmla="*/ 2334109 w 2455102"/>
              <a:gd name="connsiteY21" fmla="*/ 1140992 h 1252603"/>
              <a:gd name="connsiteX22" fmla="*/ 2334049 w 2455102"/>
              <a:gd name="connsiteY22" fmla="*/ 1141053 h 1252603"/>
              <a:gd name="connsiteX23" fmla="*/ 2333875 w 2455102"/>
              <a:gd name="connsiteY23" fmla="*/ 1141020 h 1252603"/>
              <a:gd name="connsiteX24" fmla="*/ 2304790 w 2455102"/>
              <a:gd name="connsiteY24" fmla="*/ 1144566 h 1252603"/>
              <a:gd name="connsiteX25" fmla="*/ 2303991 w 2455102"/>
              <a:gd name="connsiteY25" fmla="*/ 1144458 h 1252603"/>
              <a:gd name="connsiteX26" fmla="*/ 2292263 w 2455102"/>
              <a:gd name="connsiteY26" fmla="*/ 1152395 h 1252603"/>
              <a:gd name="connsiteX27" fmla="*/ 2267211 w 2455102"/>
              <a:gd name="connsiteY27" fmla="*/ 1189973 h 1252603"/>
              <a:gd name="connsiteX28" fmla="*/ 2179529 w 2455102"/>
              <a:gd name="connsiteY28" fmla="*/ 1215025 h 1252603"/>
              <a:gd name="connsiteX29" fmla="*/ 2091847 w 2455102"/>
              <a:gd name="connsiteY29" fmla="*/ 1240077 h 1252603"/>
              <a:gd name="connsiteX30" fmla="*/ 1728592 w 2455102"/>
              <a:gd name="connsiteY30" fmla="*/ 1252603 h 1252603"/>
              <a:gd name="connsiteX31" fmla="*/ 1553228 w 2455102"/>
              <a:gd name="connsiteY31" fmla="*/ 1240077 h 1252603"/>
              <a:gd name="connsiteX32" fmla="*/ 1202499 w 2455102"/>
              <a:gd name="connsiteY32" fmla="*/ 1215025 h 1252603"/>
              <a:gd name="connsiteX33" fmla="*/ 1114817 w 2455102"/>
              <a:gd name="connsiteY33" fmla="*/ 1189973 h 1252603"/>
              <a:gd name="connsiteX34" fmla="*/ 951979 w 2455102"/>
              <a:gd name="connsiteY34" fmla="*/ 1152395 h 1252603"/>
              <a:gd name="connsiteX35" fmla="*/ 551146 w 2455102"/>
              <a:gd name="connsiteY35" fmla="*/ 1139869 h 1252603"/>
              <a:gd name="connsiteX36" fmla="*/ 513568 w 2455102"/>
              <a:gd name="connsiteY36" fmla="*/ 1127343 h 1252603"/>
              <a:gd name="connsiteX37" fmla="*/ 438411 w 2455102"/>
              <a:gd name="connsiteY37" fmla="*/ 1102291 h 1252603"/>
              <a:gd name="connsiteX38" fmla="*/ 363255 w 2455102"/>
              <a:gd name="connsiteY38" fmla="*/ 1077239 h 1252603"/>
              <a:gd name="connsiteX39" fmla="*/ 338203 w 2455102"/>
              <a:gd name="connsiteY39" fmla="*/ 1052186 h 1252603"/>
              <a:gd name="connsiteX40" fmla="*/ 263047 w 2455102"/>
              <a:gd name="connsiteY40" fmla="*/ 1002082 h 1252603"/>
              <a:gd name="connsiteX41" fmla="*/ 162839 w 2455102"/>
              <a:gd name="connsiteY41" fmla="*/ 939452 h 1252603"/>
              <a:gd name="connsiteX42" fmla="*/ 125261 w 2455102"/>
              <a:gd name="connsiteY42" fmla="*/ 914400 h 1252603"/>
              <a:gd name="connsiteX43" fmla="*/ 102465 w 2455102"/>
              <a:gd name="connsiteY43" fmla="*/ 881824 h 1252603"/>
              <a:gd name="connsiteX44" fmla="*/ 90506 w 2455102"/>
              <a:gd name="connsiteY44" fmla="*/ 844325 h 1252603"/>
              <a:gd name="connsiteX45" fmla="*/ 87683 w 2455102"/>
              <a:gd name="connsiteY45" fmla="*/ 843942 h 1252603"/>
              <a:gd name="connsiteX46" fmla="*/ 62631 w 2455102"/>
              <a:gd name="connsiteY46" fmla="*/ 818890 h 1252603"/>
              <a:gd name="connsiteX47" fmla="*/ 25053 w 2455102"/>
              <a:gd name="connsiteY47" fmla="*/ 806364 h 1252603"/>
              <a:gd name="connsiteX48" fmla="*/ 12526 w 2455102"/>
              <a:gd name="connsiteY48" fmla="*/ 768786 h 1252603"/>
              <a:gd name="connsiteX49" fmla="*/ 0 w 2455102"/>
              <a:gd name="connsiteY49" fmla="*/ 605947 h 1252603"/>
              <a:gd name="connsiteX50" fmla="*/ 12526 w 2455102"/>
              <a:gd name="connsiteY50" fmla="*/ 568369 h 1252603"/>
              <a:gd name="connsiteX51" fmla="*/ 37579 w 2455102"/>
              <a:gd name="connsiteY51" fmla="*/ 493213 h 1252603"/>
              <a:gd name="connsiteX52" fmla="*/ 87683 w 2455102"/>
              <a:gd name="connsiteY52" fmla="*/ 393005 h 1252603"/>
              <a:gd name="connsiteX53" fmla="*/ 627176 w 2455102"/>
              <a:gd name="connsiteY53" fmla="*/ 437714 h 1252603"/>
              <a:gd name="connsiteX54" fmla="*/ 638828 w 2455102"/>
              <a:gd name="connsiteY54" fmla="*/ 425885 h 1252603"/>
              <a:gd name="connsiteX55" fmla="*/ 688932 w 2455102"/>
              <a:gd name="connsiteY55" fmla="*/ 413359 h 1252603"/>
              <a:gd name="connsiteX56" fmla="*/ 726510 w 2455102"/>
              <a:gd name="connsiteY56" fmla="*/ 400833 h 1252603"/>
              <a:gd name="connsiteX57" fmla="*/ 789140 w 2455102"/>
              <a:gd name="connsiteY57" fmla="*/ 388307 h 1252603"/>
              <a:gd name="connsiteX58" fmla="*/ 826718 w 2455102"/>
              <a:gd name="connsiteY58" fmla="*/ 375781 h 1252603"/>
              <a:gd name="connsiteX59" fmla="*/ 876822 w 2455102"/>
              <a:gd name="connsiteY59" fmla="*/ 363255 h 1252603"/>
              <a:gd name="connsiteX60" fmla="*/ 914400 w 2455102"/>
              <a:gd name="connsiteY60" fmla="*/ 338203 h 1252603"/>
              <a:gd name="connsiteX61" fmla="*/ 989557 w 2455102"/>
              <a:gd name="connsiteY61" fmla="*/ 325677 h 1252603"/>
              <a:gd name="connsiteX62" fmla="*/ 1027135 w 2455102"/>
              <a:gd name="connsiteY62" fmla="*/ 313151 h 1252603"/>
              <a:gd name="connsiteX63" fmla="*/ 1127343 w 2455102"/>
              <a:gd name="connsiteY63" fmla="*/ 288099 h 1252603"/>
              <a:gd name="connsiteX64" fmla="*/ 1215025 w 2455102"/>
              <a:gd name="connsiteY64" fmla="*/ 275573 h 1252603"/>
              <a:gd name="connsiteX65" fmla="*/ 1290181 w 2455102"/>
              <a:gd name="connsiteY65" fmla="*/ 237995 h 1252603"/>
              <a:gd name="connsiteX66" fmla="*/ 1326269 w 2455102"/>
              <a:gd name="connsiteY66" fmla="*/ 226682 h 1252603"/>
              <a:gd name="connsiteX67" fmla="*/ 1323238 w 2455102"/>
              <a:gd name="connsiteY67" fmla="*/ 228946 h 1252603"/>
              <a:gd name="connsiteX68" fmla="*/ 1322747 w 2455102"/>
              <a:gd name="connsiteY68" fmla="*/ 229285 h 1252603"/>
              <a:gd name="connsiteX69" fmla="*/ 1321579 w 2455102"/>
              <a:gd name="connsiteY69" fmla="*/ 230184 h 1252603"/>
              <a:gd name="connsiteX70" fmla="*/ 1323238 w 2455102"/>
              <a:gd name="connsiteY70" fmla="*/ 228946 h 1252603"/>
              <a:gd name="connsiteX71" fmla="*/ 1335442 w 2455102"/>
              <a:gd name="connsiteY71" fmla="*/ 220518 h 1252603"/>
              <a:gd name="connsiteX72" fmla="*/ 1365337 w 2455102"/>
              <a:gd name="connsiteY72" fmla="*/ 200417 h 1252603"/>
              <a:gd name="connsiteX73" fmla="*/ 1440494 w 2455102"/>
              <a:gd name="connsiteY73" fmla="*/ 175365 h 1252603"/>
              <a:gd name="connsiteX74" fmla="*/ 1528176 w 2455102"/>
              <a:gd name="connsiteY74" fmla="*/ 125260 h 1252603"/>
              <a:gd name="connsiteX75" fmla="*/ 1628384 w 2455102"/>
              <a:gd name="connsiteY75" fmla="*/ 62630 h 1252603"/>
              <a:gd name="connsiteX76" fmla="*/ 1728592 w 2455102"/>
              <a:gd name="connsiteY76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455102" h="1252603">
                <a:moveTo>
                  <a:pt x="1728592" y="0"/>
                </a:moveTo>
                <a:cubicBezTo>
                  <a:pt x="1755732" y="4175"/>
                  <a:pt x="1847465" y="-7922"/>
                  <a:pt x="1891431" y="25052"/>
                </a:cubicBezTo>
                <a:cubicBezTo>
                  <a:pt x="1906369" y="36256"/>
                  <a:pt x="1908132" y="58455"/>
                  <a:pt x="1916483" y="75156"/>
                </a:cubicBezTo>
                <a:cubicBezTo>
                  <a:pt x="1929009" y="83507"/>
                  <a:pt x="1943416" y="89563"/>
                  <a:pt x="1954061" y="100208"/>
                </a:cubicBezTo>
                <a:cubicBezTo>
                  <a:pt x="1982896" y="129043"/>
                  <a:pt x="1982057" y="149560"/>
                  <a:pt x="1991639" y="187891"/>
                </a:cubicBezTo>
                <a:cubicBezTo>
                  <a:pt x="2004165" y="192066"/>
                  <a:pt x="2018907" y="192169"/>
                  <a:pt x="2029217" y="200417"/>
                </a:cubicBezTo>
                <a:cubicBezTo>
                  <a:pt x="2063399" y="227762"/>
                  <a:pt x="2051098" y="251472"/>
                  <a:pt x="2066795" y="288099"/>
                </a:cubicBezTo>
                <a:cubicBezTo>
                  <a:pt x="2072725" y="301936"/>
                  <a:pt x="2085114" y="312212"/>
                  <a:pt x="2091847" y="325677"/>
                </a:cubicBezTo>
                <a:cubicBezTo>
                  <a:pt x="2097752" y="337487"/>
                  <a:pt x="2100198" y="350729"/>
                  <a:pt x="2104373" y="363255"/>
                </a:cubicBezTo>
                <a:cubicBezTo>
                  <a:pt x="2171974" y="408322"/>
                  <a:pt x="2123069" y="364611"/>
                  <a:pt x="2167003" y="463463"/>
                </a:cubicBezTo>
                <a:cubicBezTo>
                  <a:pt x="2173117" y="477220"/>
                  <a:pt x="2185322" y="487576"/>
                  <a:pt x="2192055" y="501041"/>
                </a:cubicBezTo>
                <a:cubicBezTo>
                  <a:pt x="2197960" y="512851"/>
                  <a:pt x="2195245" y="529283"/>
                  <a:pt x="2204581" y="538619"/>
                </a:cubicBezTo>
                <a:cubicBezTo>
                  <a:pt x="2262235" y="596273"/>
                  <a:pt x="2233355" y="504980"/>
                  <a:pt x="2246235" y="565259"/>
                </a:cubicBezTo>
                <a:lnTo>
                  <a:pt x="2247823" y="572022"/>
                </a:lnTo>
                <a:lnTo>
                  <a:pt x="2354894" y="580895"/>
                </a:lnTo>
                <a:cubicBezTo>
                  <a:pt x="2359069" y="585070"/>
                  <a:pt x="2364779" y="588140"/>
                  <a:pt x="2367420" y="593421"/>
                </a:cubicBezTo>
                <a:cubicBezTo>
                  <a:pt x="2389991" y="638563"/>
                  <a:pt x="2388880" y="720336"/>
                  <a:pt x="2392472" y="756260"/>
                </a:cubicBezTo>
                <a:cubicBezTo>
                  <a:pt x="2431284" y="911506"/>
                  <a:pt x="2369058" y="668048"/>
                  <a:pt x="2430050" y="881520"/>
                </a:cubicBezTo>
                <a:cubicBezTo>
                  <a:pt x="2439509" y="914626"/>
                  <a:pt x="2446751" y="948325"/>
                  <a:pt x="2455102" y="981728"/>
                </a:cubicBezTo>
                <a:cubicBezTo>
                  <a:pt x="2451028" y="1002099"/>
                  <a:pt x="2432402" y="1108694"/>
                  <a:pt x="2417524" y="1119514"/>
                </a:cubicBezTo>
                <a:cubicBezTo>
                  <a:pt x="2401958" y="1130835"/>
                  <a:pt x="2383169" y="1135010"/>
                  <a:pt x="2363574" y="1137399"/>
                </a:cubicBezTo>
                <a:lnTo>
                  <a:pt x="2334109" y="1140992"/>
                </a:lnTo>
                <a:lnTo>
                  <a:pt x="2334049" y="1141053"/>
                </a:lnTo>
                <a:lnTo>
                  <a:pt x="2333875" y="1141020"/>
                </a:lnTo>
                <a:lnTo>
                  <a:pt x="2304790" y="1144566"/>
                </a:lnTo>
                <a:lnTo>
                  <a:pt x="2303991" y="1144458"/>
                </a:lnTo>
                <a:lnTo>
                  <a:pt x="2292263" y="1152395"/>
                </a:lnTo>
                <a:cubicBezTo>
                  <a:pt x="2280507" y="1161799"/>
                  <a:pt x="2275562" y="1177447"/>
                  <a:pt x="2267211" y="1189973"/>
                </a:cubicBezTo>
                <a:cubicBezTo>
                  <a:pt x="2177112" y="1220006"/>
                  <a:pt x="2289627" y="1183568"/>
                  <a:pt x="2179529" y="1215025"/>
                </a:cubicBezTo>
                <a:cubicBezTo>
                  <a:pt x="2154812" y="1222087"/>
                  <a:pt x="2116697" y="1238571"/>
                  <a:pt x="2091847" y="1240077"/>
                </a:cubicBezTo>
                <a:cubicBezTo>
                  <a:pt x="1970912" y="1247406"/>
                  <a:pt x="1849677" y="1248428"/>
                  <a:pt x="1728592" y="1252603"/>
                </a:cubicBezTo>
                <a:cubicBezTo>
                  <a:pt x="1670137" y="1248428"/>
                  <a:pt x="1611730" y="1243518"/>
                  <a:pt x="1553228" y="1240077"/>
                </a:cubicBezTo>
                <a:cubicBezTo>
                  <a:pt x="1421621" y="1232335"/>
                  <a:pt x="1324261" y="1235319"/>
                  <a:pt x="1202499" y="1215025"/>
                </a:cubicBezTo>
                <a:cubicBezTo>
                  <a:pt x="1093376" y="1196838"/>
                  <a:pt x="1204168" y="1209829"/>
                  <a:pt x="1114817" y="1189973"/>
                </a:cubicBezTo>
                <a:cubicBezTo>
                  <a:pt x="917681" y="1146165"/>
                  <a:pt x="1174187" y="1215883"/>
                  <a:pt x="951979" y="1152395"/>
                </a:cubicBezTo>
                <a:lnTo>
                  <a:pt x="551146" y="1139869"/>
                </a:lnTo>
                <a:cubicBezTo>
                  <a:pt x="537949" y="1139457"/>
                  <a:pt x="526094" y="1131518"/>
                  <a:pt x="513568" y="1127343"/>
                </a:cubicBezTo>
                <a:lnTo>
                  <a:pt x="438411" y="1102291"/>
                </a:lnTo>
                <a:cubicBezTo>
                  <a:pt x="413359" y="1093940"/>
                  <a:pt x="386874" y="1089049"/>
                  <a:pt x="363255" y="1077239"/>
                </a:cubicBezTo>
                <a:cubicBezTo>
                  <a:pt x="352692" y="1071957"/>
                  <a:pt x="346554" y="1060537"/>
                  <a:pt x="338203" y="1052186"/>
                </a:cubicBezTo>
                <a:cubicBezTo>
                  <a:pt x="316913" y="1030895"/>
                  <a:pt x="288099" y="1018783"/>
                  <a:pt x="263047" y="1002082"/>
                </a:cubicBezTo>
                <a:cubicBezTo>
                  <a:pt x="137834" y="918607"/>
                  <a:pt x="222934" y="1029595"/>
                  <a:pt x="162839" y="939452"/>
                </a:cubicBezTo>
                <a:cubicBezTo>
                  <a:pt x="150313" y="931101"/>
                  <a:pt x="135906" y="925045"/>
                  <a:pt x="125261" y="914400"/>
                </a:cubicBezTo>
                <a:cubicBezTo>
                  <a:pt x="115563" y="904703"/>
                  <a:pt x="108117" y="893692"/>
                  <a:pt x="102465" y="881824"/>
                </a:cubicBezTo>
                <a:lnTo>
                  <a:pt x="90506" y="844325"/>
                </a:lnTo>
                <a:lnTo>
                  <a:pt x="87683" y="843942"/>
                </a:lnTo>
                <a:cubicBezTo>
                  <a:pt x="79332" y="835591"/>
                  <a:pt x="72758" y="824966"/>
                  <a:pt x="62631" y="818890"/>
                </a:cubicBezTo>
                <a:cubicBezTo>
                  <a:pt x="51309" y="812097"/>
                  <a:pt x="34389" y="815700"/>
                  <a:pt x="25053" y="806364"/>
                </a:cubicBezTo>
                <a:cubicBezTo>
                  <a:pt x="15717" y="797028"/>
                  <a:pt x="14164" y="781888"/>
                  <a:pt x="12526" y="768786"/>
                </a:cubicBezTo>
                <a:cubicBezTo>
                  <a:pt x="5773" y="714766"/>
                  <a:pt x="4175" y="660227"/>
                  <a:pt x="0" y="605947"/>
                </a:cubicBezTo>
                <a:lnTo>
                  <a:pt x="12526" y="568369"/>
                </a:lnTo>
                <a:cubicBezTo>
                  <a:pt x="20877" y="543317"/>
                  <a:pt x="27177" y="517485"/>
                  <a:pt x="37579" y="493213"/>
                </a:cubicBezTo>
                <a:cubicBezTo>
                  <a:pt x="52290" y="458887"/>
                  <a:pt x="70982" y="426408"/>
                  <a:pt x="87683" y="393005"/>
                </a:cubicBezTo>
                <a:lnTo>
                  <a:pt x="627176" y="437714"/>
                </a:lnTo>
                <a:lnTo>
                  <a:pt x="638828" y="425885"/>
                </a:lnTo>
                <a:cubicBezTo>
                  <a:pt x="655529" y="421710"/>
                  <a:pt x="672379" y="418088"/>
                  <a:pt x="688932" y="413359"/>
                </a:cubicBezTo>
                <a:cubicBezTo>
                  <a:pt x="701628" y="409732"/>
                  <a:pt x="713701" y="404035"/>
                  <a:pt x="726510" y="400833"/>
                </a:cubicBezTo>
                <a:cubicBezTo>
                  <a:pt x="747164" y="395669"/>
                  <a:pt x="768486" y="393471"/>
                  <a:pt x="789140" y="388307"/>
                </a:cubicBezTo>
                <a:cubicBezTo>
                  <a:pt x="801949" y="385105"/>
                  <a:pt x="814022" y="379408"/>
                  <a:pt x="826718" y="375781"/>
                </a:cubicBezTo>
                <a:cubicBezTo>
                  <a:pt x="843271" y="371052"/>
                  <a:pt x="860999" y="370036"/>
                  <a:pt x="876822" y="363255"/>
                </a:cubicBezTo>
                <a:cubicBezTo>
                  <a:pt x="890659" y="357325"/>
                  <a:pt x="901874" y="346554"/>
                  <a:pt x="914400" y="338203"/>
                </a:cubicBezTo>
                <a:cubicBezTo>
                  <a:pt x="939452" y="334028"/>
                  <a:pt x="964764" y="331187"/>
                  <a:pt x="989557" y="325677"/>
                </a:cubicBezTo>
                <a:cubicBezTo>
                  <a:pt x="1002446" y="322813"/>
                  <a:pt x="1014609" y="317326"/>
                  <a:pt x="1027135" y="313151"/>
                </a:cubicBezTo>
                <a:cubicBezTo>
                  <a:pt x="1059799" y="302263"/>
                  <a:pt x="1093581" y="294851"/>
                  <a:pt x="1127343" y="288099"/>
                </a:cubicBezTo>
                <a:cubicBezTo>
                  <a:pt x="1156294" y="282309"/>
                  <a:pt x="1186074" y="281363"/>
                  <a:pt x="1215025" y="275573"/>
                </a:cubicBezTo>
                <a:cubicBezTo>
                  <a:pt x="1267499" y="265078"/>
                  <a:pt x="1240917" y="262627"/>
                  <a:pt x="1290181" y="237995"/>
                </a:cubicBezTo>
                <a:cubicBezTo>
                  <a:pt x="1342041" y="212065"/>
                  <a:pt x="1333907" y="220620"/>
                  <a:pt x="1326269" y="226682"/>
                </a:cubicBezTo>
                <a:lnTo>
                  <a:pt x="1323238" y="228946"/>
                </a:lnTo>
                <a:lnTo>
                  <a:pt x="1322747" y="229285"/>
                </a:lnTo>
                <a:cubicBezTo>
                  <a:pt x="1320751" y="230703"/>
                  <a:pt x="1320677" y="230810"/>
                  <a:pt x="1321579" y="230184"/>
                </a:cubicBezTo>
                <a:lnTo>
                  <a:pt x="1323238" y="228946"/>
                </a:lnTo>
                <a:lnTo>
                  <a:pt x="1335442" y="220518"/>
                </a:lnTo>
                <a:cubicBezTo>
                  <a:pt x="1342226" y="215899"/>
                  <a:pt x="1351876" y="209392"/>
                  <a:pt x="1365337" y="200417"/>
                </a:cubicBezTo>
                <a:cubicBezTo>
                  <a:pt x="1365337" y="200417"/>
                  <a:pt x="1415975" y="185172"/>
                  <a:pt x="1440494" y="175365"/>
                </a:cubicBezTo>
                <a:cubicBezTo>
                  <a:pt x="1480227" y="159472"/>
                  <a:pt x="1494279" y="147859"/>
                  <a:pt x="1528176" y="125260"/>
                </a:cubicBezTo>
                <a:cubicBezTo>
                  <a:pt x="1623890" y="101332"/>
                  <a:pt x="1534968" y="132692"/>
                  <a:pt x="1628384" y="62630"/>
                </a:cubicBezTo>
                <a:cubicBezTo>
                  <a:pt x="1659896" y="38996"/>
                  <a:pt x="1695189" y="20877"/>
                  <a:pt x="17285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Freeform 97"/>
          <p:cNvSpPr/>
          <p:nvPr/>
        </p:nvSpPr>
        <p:spPr>
          <a:xfrm flipH="1">
            <a:off x="2503055" y="5357021"/>
            <a:ext cx="1973161" cy="1073496"/>
          </a:xfrm>
          <a:custGeom>
            <a:avLst/>
            <a:gdLst>
              <a:gd name="connsiteX0" fmla="*/ 1642253 w 2293607"/>
              <a:gd name="connsiteY0" fmla="*/ 0 h 1252603"/>
              <a:gd name="connsiteX1" fmla="*/ 1642253 w 2293607"/>
              <a:gd name="connsiteY1" fmla="*/ 0 h 1252603"/>
              <a:gd name="connsiteX2" fmla="*/ 1542045 w 2293607"/>
              <a:gd name="connsiteY2" fmla="*/ 62630 h 1252603"/>
              <a:gd name="connsiteX3" fmla="*/ 1441837 w 2293607"/>
              <a:gd name="connsiteY3" fmla="*/ 125260 h 1252603"/>
              <a:gd name="connsiteX4" fmla="*/ 1354155 w 2293607"/>
              <a:gd name="connsiteY4" fmla="*/ 175365 h 1252603"/>
              <a:gd name="connsiteX5" fmla="*/ 1278998 w 2293607"/>
              <a:gd name="connsiteY5" fmla="*/ 200417 h 1252603"/>
              <a:gd name="connsiteX6" fmla="*/ 1203842 w 2293607"/>
              <a:gd name="connsiteY6" fmla="*/ 237995 h 1252603"/>
              <a:gd name="connsiteX7" fmla="*/ 1128686 w 2293607"/>
              <a:gd name="connsiteY7" fmla="*/ 275573 h 1252603"/>
              <a:gd name="connsiteX8" fmla="*/ 1041004 w 2293607"/>
              <a:gd name="connsiteY8" fmla="*/ 288099 h 1252603"/>
              <a:gd name="connsiteX9" fmla="*/ 940796 w 2293607"/>
              <a:gd name="connsiteY9" fmla="*/ 313151 h 1252603"/>
              <a:gd name="connsiteX10" fmla="*/ 903218 w 2293607"/>
              <a:gd name="connsiteY10" fmla="*/ 325677 h 1252603"/>
              <a:gd name="connsiteX11" fmla="*/ 828061 w 2293607"/>
              <a:gd name="connsiteY11" fmla="*/ 338203 h 1252603"/>
              <a:gd name="connsiteX12" fmla="*/ 790483 w 2293607"/>
              <a:gd name="connsiteY12" fmla="*/ 363255 h 1252603"/>
              <a:gd name="connsiteX13" fmla="*/ 740379 w 2293607"/>
              <a:gd name="connsiteY13" fmla="*/ 375781 h 1252603"/>
              <a:gd name="connsiteX14" fmla="*/ 702801 w 2293607"/>
              <a:gd name="connsiteY14" fmla="*/ 388307 h 1252603"/>
              <a:gd name="connsiteX15" fmla="*/ 640171 w 2293607"/>
              <a:gd name="connsiteY15" fmla="*/ 400833 h 1252603"/>
              <a:gd name="connsiteX16" fmla="*/ 602593 w 2293607"/>
              <a:gd name="connsiteY16" fmla="*/ 413359 h 1252603"/>
              <a:gd name="connsiteX17" fmla="*/ 552489 w 2293607"/>
              <a:gd name="connsiteY17" fmla="*/ 425885 h 1252603"/>
              <a:gd name="connsiteX18" fmla="*/ 414703 w 2293607"/>
              <a:gd name="connsiteY18" fmla="*/ 488515 h 1252603"/>
              <a:gd name="connsiteX19" fmla="*/ 364598 w 2293607"/>
              <a:gd name="connsiteY19" fmla="*/ 513567 h 1252603"/>
              <a:gd name="connsiteX20" fmla="*/ 289442 w 2293607"/>
              <a:gd name="connsiteY20" fmla="*/ 538619 h 1252603"/>
              <a:gd name="connsiteX21" fmla="*/ 214286 w 2293607"/>
              <a:gd name="connsiteY21" fmla="*/ 576197 h 1252603"/>
              <a:gd name="connsiteX22" fmla="*/ 89026 w 2293607"/>
              <a:gd name="connsiteY22" fmla="*/ 663880 h 1252603"/>
              <a:gd name="connsiteX23" fmla="*/ 51448 w 2293607"/>
              <a:gd name="connsiteY23" fmla="*/ 676406 h 1252603"/>
              <a:gd name="connsiteX24" fmla="*/ 1344 w 2293607"/>
              <a:gd name="connsiteY24" fmla="*/ 764088 h 1252603"/>
              <a:gd name="connsiteX25" fmla="*/ 38922 w 2293607"/>
              <a:gd name="connsiteY25" fmla="*/ 914400 h 1252603"/>
              <a:gd name="connsiteX26" fmla="*/ 76500 w 2293607"/>
              <a:gd name="connsiteY26" fmla="*/ 939452 h 1252603"/>
              <a:gd name="connsiteX27" fmla="*/ 176708 w 2293607"/>
              <a:gd name="connsiteY27" fmla="*/ 1002082 h 1252603"/>
              <a:gd name="connsiteX28" fmla="*/ 251864 w 2293607"/>
              <a:gd name="connsiteY28" fmla="*/ 1052186 h 1252603"/>
              <a:gd name="connsiteX29" fmla="*/ 276916 w 2293607"/>
              <a:gd name="connsiteY29" fmla="*/ 1077239 h 1252603"/>
              <a:gd name="connsiteX30" fmla="*/ 352072 w 2293607"/>
              <a:gd name="connsiteY30" fmla="*/ 1102291 h 1252603"/>
              <a:gd name="connsiteX31" fmla="*/ 427229 w 2293607"/>
              <a:gd name="connsiteY31" fmla="*/ 1127343 h 1252603"/>
              <a:gd name="connsiteX32" fmla="*/ 464807 w 2293607"/>
              <a:gd name="connsiteY32" fmla="*/ 1139869 h 1252603"/>
              <a:gd name="connsiteX33" fmla="*/ 865640 w 2293607"/>
              <a:gd name="connsiteY33" fmla="*/ 1152395 h 1252603"/>
              <a:gd name="connsiteX34" fmla="*/ 1028478 w 2293607"/>
              <a:gd name="connsiteY34" fmla="*/ 1189973 h 1252603"/>
              <a:gd name="connsiteX35" fmla="*/ 1116160 w 2293607"/>
              <a:gd name="connsiteY35" fmla="*/ 1215025 h 1252603"/>
              <a:gd name="connsiteX36" fmla="*/ 1466889 w 2293607"/>
              <a:gd name="connsiteY36" fmla="*/ 1240077 h 1252603"/>
              <a:gd name="connsiteX37" fmla="*/ 1642253 w 2293607"/>
              <a:gd name="connsiteY37" fmla="*/ 1252603 h 1252603"/>
              <a:gd name="connsiteX38" fmla="*/ 2005508 w 2293607"/>
              <a:gd name="connsiteY38" fmla="*/ 1240077 h 1252603"/>
              <a:gd name="connsiteX39" fmla="*/ 2093190 w 2293607"/>
              <a:gd name="connsiteY39" fmla="*/ 1215025 h 1252603"/>
              <a:gd name="connsiteX40" fmla="*/ 2180872 w 2293607"/>
              <a:gd name="connsiteY40" fmla="*/ 1189973 h 1252603"/>
              <a:gd name="connsiteX41" fmla="*/ 2205924 w 2293607"/>
              <a:gd name="connsiteY41" fmla="*/ 1152395 h 1252603"/>
              <a:gd name="connsiteX42" fmla="*/ 2268555 w 2293607"/>
              <a:gd name="connsiteY42" fmla="*/ 1102291 h 1252603"/>
              <a:gd name="connsiteX43" fmla="*/ 2293607 w 2293607"/>
              <a:gd name="connsiteY43" fmla="*/ 1027134 h 1252603"/>
              <a:gd name="connsiteX44" fmla="*/ 2256029 w 2293607"/>
              <a:gd name="connsiteY44" fmla="*/ 739036 h 1252603"/>
              <a:gd name="connsiteX45" fmla="*/ 2218451 w 2293607"/>
              <a:gd name="connsiteY45" fmla="*/ 651354 h 1252603"/>
              <a:gd name="connsiteX46" fmla="*/ 2168346 w 2293607"/>
              <a:gd name="connsiteY46" fmla="*/ 601249 h 1252603"/>
              <a:gd name="connsiteX47" fmla="*/ 2118242 w 2293607"/>
              <a:gd name="connsiteY47" fmla="*/ 538619 h 1252603"/>
              <a:gd name="connsiteX48" fmla="*/ 2105716 w 2293607"/>
              <a:gd name="connsiteY48" fmla="*/ 501041 h 1252603"/>
              <a:gd name="connsiteX49" fmla="*/ 2080664 w 2293607"/>
              <a:gd name="connsiteY49" fmla="*/ 463463 h 1252603"/>
              <a:gd name="connsiteX50" fmla="*/ 2018034 w 2293607"/>
              <a:gd name="connsiteY50" fmla="*/ 363255 h 1252603"/>
              <a:gd name="connsiteX51" fmla="*/ 2005508 w 2293607"/>
              <a:gd name="connsiteY51" fmla="*/ 325677 h 1252603"/>
              <a:gd name="connsiteX52" fmla="*/ 1980456 w 2293607"/>
              <a:gd name="connsiteY52" fmla="*/ 288099 h 1252603"/>
              <a:gd name="connsiteX53" fmla="*/ 1942878 w 2293607"/>
              <a:gd name="connsiteY53" fmla="*/ 200417 h 1252603"/>
              <a:gd name="connsiteX54" fmla="*/ 1905300 w 2293607"/>
              <a:gd name="connsiteY54" fmla="*/ 187891 h 1252603"/>
              <a:gd name="connsiteX55" fmla="*/ 1867722 w 2293607"/>
              <a:gd name="connsiteY55" fmla="*/ 100208 h 1252603"/>
              <a:gd name="connsiteX56" fmla="*/ 1830144 w 2293607"/>
              <a:gd name="connsiteY56" fmla="*/ 75156 h 1252603"/>
              <a:gd name="connsiteX57" fmla="*/ 1805092 w 2293607"/>
              <a:gd name="connsiteY57" fmla="*/ 25052 h 1252603"/>
              <a:gd name="connsiteX58" fmla="*/ 1642253 w 2293607"/>
              <a:gd name="connsiteY58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93607" h="1252603">
                <a:moveTo>
                  <a:pt x="1642253" y="0"/>
                </a:moveTo>
                <a:lnTo>
                  <a:pt x="1642253" y="0"/>
                </a:lnTo>
                <a:cubicBezTo>
                  <a:pt x="1608850" y="20877"/>
                  <a:pt x="1573557" y="38996"/>
                  <a:pt x="1542045" y="62630"/>
                </a:cubicBezTo>
                <a:cubicBezTo>
                  <a:pt x="1448629" y="132692"/>
                  <a:pt x="1537551" y="101332"/>
                  <a:pt x="1441837" y="125260"/>
                </a:cubicBezTo>
                <a:cubicBezTo>
                  <a:pt x="1407940" y="147859"/>
                  <a:pt x="1393888" y="159472"/>
                  <a:pt x="1354155" y="175365"/>
                </a:cubicBezTo>
                <a:cubicBezTo>
                  <a:pt x="1329636" y="185172"/>
                  <a:pt x="1278998" y="200417"/>
                  <a:pt x="1278998" y="200417"/>
                </a:cubicBezTo>
                <a:cubicBezTo>
                  <a:pt x="1171305" y="272213"/>
                  <a:pt x="1307562" y="186135"/>
                  <a:pt x="1203842" y="237995"/>
                </a:cubicBezTo>
                <a:cubicBezTo>
                  <a:pt x="1154578" y="262627"/>
                  <a:pt x="1181160" y="265078"/>
                  <a:pt x="1128686" y="275573"/>
                </a:cubicBezTo>
                <a:cubicBezTo>
                  <a:pt x="1099735" y="281363"/>
                  <a:pt x="1069955" y="282309"/>
                  <a:pt x="1041004" y="288099"/>
                </a:cubicBezTo>
                <a:cubicBezTo>
                  <a:pt x="1007242" y="294851"/>
                  <a:pt x="973460" y="302263"/>
                  <a:pt x="940796" y="313151"/>
                </a:cubicBezTo>
                <a:cubicBezTo>
                  <a:pt x="928270" y="317326"/>
                  <a:pt x="916107" y="322813"/>
                  <a:pt x="903218" y="325677"/>
                </a:cubicBezTo>
                <a:cubicBezTo>
                  <a:pt x="878425" y="331187"/>
                  <a:pt x="853113" y="334028"/>
                  <a:pt x="828061" y="338203"/>
                </a:cubicBezTo>
                <a:cubicBezTo>
                  <a:pt x="815535" y="346554"/>
                  <a:pt x="804320" y="357325"/>
                  <a:pt x="790483" y="363255"/>
                </a:cubicBezTo>
                <a:cubicBezTo>
                  <a:pt x="774660" y="370036"/>
                  <a:pt x="756932" y="371052"/>
                  <a:pt x="740379" y="375781"/>
                </a:cubicBezTo>
                <a:cubicBezTo>
                  <a:pt x="727683" y="379408"/>
                  <a:pt x="715610" y="385105"/>
                  <a:pt x="702801" y="388307"/>
                </a:cubicBezTo>
                <a:cubicBezTo>
                  <a:pt x="682147" y="393471"/>
                  <a:pt x="660825" y="395669"/>
                  <a:pt x="640171" y="400833"/>
                </a:cubicBezTo>
                <a:cubicBezTo>
                  <a:pt x="627362" y="404035"/>
                  <a:pt x="615289" y="409732"/>
                  <a:pt x="602593" y="413359"/>
                </a:cubicBezTo>
                <a:cubicBezTo>
                  <a:pt x="586040" y="418088"/>
                  <a:pt x="569190" y="421710"/>
                  <a:pt x="552489" y="425885"/>
                </a:cubicBezTo>
                <a:cubicBezTo>
                  <a:pt x="460367" y="518007"/>
                  <a:pt x="590790" y="400473"/>
                  <a:pt x="414703" y="488515"/>
                </a:cubicBezTo>
                <a:cubicBezTo>
                  <a:pt x="398001" y="496866"/>
                  <a:pt x="381935" y="506632"/>
                  <a:pt x="364598" y="513567"/>
                </a:cubicBezTo>
                <a:cubicBezTo>
                  <a:pt x="340080" y="523374"/>
                  <a:pt x="311414" y="523971"/>
                  <a:pt x="289442" y="538619"/>
                </a:cubicBezTo>
                <a:cubicBezTo>
                  <a:pt x="240878" y="570995"/>
                  <a:pt x="266146" y="558910"/>
                  <a:pt x="214286" y="576197"/>
                </a:cubicBezTo>
                <a:cubicBezTo>
                  <a:pt x="191418" y="593349"/>
                  <a:pt x="107535" y="657710"/>
                  <a:pt x="89026" y="663880"/>
                </a:cubicBezTo>
                <a:lnTo>
                  <a:pt x="51448" y="676406"/>
                </a:lnTo>
                <a:cubicBezTo>
                  <a:pt x="40550" y="692754"/>
                  <a:pt x="2726" y="746123"/>
                  <a:pt x="1344" y="764088"/>
                </a:cubicBezTo>
                <a:cubicBezTo>
                  <a:pt x="-2635" y="815820"/>
                  <a:pt x="131" y="875609"/>
                  <a:pt x="38922" y="914400"/>
                </a:cubicBezTo>
                <a:cubicBezTo>
                  <a:pt x="49567" y="925045"/>
                  <a:pt x="63974" y="931101"/>
                  <a:pt x="76500" y="939452"/>
                </a:cubicBezTo>
                <a:cubicBezTo>
                  <a:pt x="136595" y="1029595"/>
                  <a:pt x="51495" y="918607"/>
                  <a:pt x="176708" y="1002082"/>
                </a:cubicBezTo>
                <a:cubicBezTo>
                  <a:pt x="201760" y="1018783"/>
                  <a:pt x="230574" y="1030895"/>
                  <a:pt x="251864" y="1052186"/>
                </a:cubicBezTo>
                <a:cubicBezTo>
                  <a:pt x="260215" y="1060537"/>
                  <a:pt x="266353" y="1071957"/>
                  <a:pt x="276916" y="1077239"/>
                </a:cubicBezTo>
                <a:cubicBezTo>
                  <a:pt x="300535" y="1089049"/>
                  <a:pt x="327020" y="1093940"/>
                  <a:pt x="352072" y="1102291"/>
                </a:cubicBezTo>
                <a:lnTo>
                  <a:pt x="427229" y="1127343"/>
                </a:lnTo>
                <a:cubicBezTo>
                  <a:pt x="439755" y="1131518"/>
                  <a:pt x="451610" y="1139457"/>
                  <a:pt x="464807" y="1139869"/>
                </a:cubicBezTo>
                <a:lnTo>
                  <a:pt x="865640" y="1152395"/>
                </a:lnTo>
                <a:cubicBezTo>
                  <a:pt x="1087848" y="1215883"/>
                  <a:pt x="831342" y="1146165"/>
                  <a:pt x="1028478" y="1189973"/>
                </a:cubicBezTo>
                <a:cubicBezTo>
                  <a:pt x="1117829" y="1209829"/>
                  <a:pt x="1007037" y="1196838"/>
                  <a:pt x="1116160" y="1215025"/>
                </a:cubicBezTo>
                <a:cubicBezTo>
                  <a:pt x="1237922" y="1235319"/>
                  <a:pt x="1335282" y="1232335"/>
                  <a:pt x="1466889" y="1240077"/>
                </a:cubicBezTo>
                <a:cubicBezTo>
                  <a:pt x="1525391" y="1243518"/>
                  <a:pt x="1583798" y="1248428"/>
                  <a:pt x="1642253" y="1252603"/>
                </a:cubicBezTo>
                <a:cubicBezTo>
                  <a:pt x="1763338" y="1248428"/>
                  <a:pt x="1884573" y="1247406"/>
                  <a:pt x="2005508" y="1240077"/>
                </a:cubicBezTo>
                <a:cubicBezTo>
                  <a:pt x="2030358" y="1238571"/>
                  <a:pt x="2068473" y="1222087"/>
                  <a:pt x="2093190" y="1215025"/>
                </a:cubicBezTo>
                <a:cubicBezTo>
                  <a:pt x="2203288" y="1183568"/>
                  <a:pt x="2090773" y="1220006"/>
                  <a:pt x="2180872" y="1189973"/>
                </a:cubicBezTo>
                <a:cubicBezTo>
                  <a:pt x="2189223" y="1177447"/>
                  <a:pt x="2194168" y="1161799"/>
                  <a:pt x="2205924" y="1152395"/>
                </a:cubicBezTo>
                <a:cubicBezTo>
                  <a:pt x="2259787" y="1109305"/>
                  <a:pt x="2233896" y="1180275"/>
                  <a:pt x="2268555" y="1102291"/>
                </a:cubicBezTo>
                <a:cubicBezTo>
                  <a:pt x="2279280" y="1078160"/>
                  <a:pt x="2293607" y="1027134"/>
                  <a:pt x="2293607" y="1027134"/>
                </a:cubicBezTo>
                <a:cubicBezTo>
                  <a:pt x="2285637" y="955400"/>
                  <a:pt x="2277914" y="826575"/>
                  <a:pt x="2256029" y="739036"/>
                </a:cubicBezTo>
                <a:cubicBezTo>
                  <a:pt x="2249982" y="714849"/>
                  <a:pt x="2231894" y="669278"/>
                  <a:pt x="2218451" y="651354"/>
                </a:cubicBezTo>
                <a:cubicBezTo>
                  <a:pt x="2204279" y="632458"/>
                  <a:pt x="2168346" y="601249"/>
                  <a:pt x="2168346" y="601249"/>
                </a:cubicBezTo>
                <a:cubicBezTo>
                  <a:pt x="2136998" y="475856"/>
                  <a:pt x="2184132" y="604509"/>
                  <a:pt x="2118242" y="538619"/>
                </a:cubicBezTo>
                <a:cubicBezTo>
                  <a:pt x="2108906" y="529283"/>
                  <a:pt x="2111621" y="512851"/>
                  <a:pt x="2105716" y="501041"/>
                </a:cubicBezTo>
                <a:cubicBezTo>
                  <a:pt x="2098983" y="487576"/>
                  <a:pt x="2086778" y="477220"/>
                  <a:pt x="2080664" y="463463"/>
                </a:cubicBezTo>
                <a:cubicBezTo>
                  <a:pt x="2036730" y="364611"/>
                  <a:pt x="2085635" y="408322"/>
                  <a:pt x="2018034" y="363255"/>
                </a:cubicBezTo>
                <a:cubicBezTo>
                  <a:pt x="2013859" y="350729"/>
                  <a:pt x="2011413" y="337487"/>
                  <a:pt x="2005508" y="325677"/>
                </a:cubicBezTo>
                <a:cubicBezTo>
                  <a:pt x="1998775" y="312212"/>
                  <a:pt x="1986386" y="301936"/>
                  <a:pt x="1980456" y="288099"/>
                </a:cubicBezTo>
                <a:cubicBezTo>
                  <a:pt x="1964759" y="251472"/>
                  <a:pt x="1977060" y="227762"/>
                  <a:pt x="1942878" y="200417"/>
                </a:cubicBezTo>
                <a:cubicBezTo>
                  <a:pt x="1932568" y="192169"/>
                  <a:pt x="1917826" y="192066"/>
                  <a:pt x="1905300" y="187891"/>
                </a:cubicBezTo>
                <a:cubicBezTo>
                  <a:pt x="1895718" y="149560"/>
                  <a:pt x="1896557" y="129043"/>
                  <a:pt x="1867722" y="100208"/>
                </a:cubicBezTo>
                <a:cubicBezTo>
                  <a:pt x="1857077" y="89563"/>
                  <a:pt x="1842670" y="83507"/>
                  <a:pt x="1830144" y="75156"/>
                </a:cubicBezTo>
                <a:cubicBezTo>
                  <a:pt x="1821793" y="58455"/>
                  <a:pt x="1820030" y="36256"/>
                  <a:pt x="1805092" y="25052"/>
                </a:cubicBezTo>
                <a:cubicBezTo>
                  <a:pt x="1761126" y="-7922"/>
                  <a:pt x="1669393" y="4175"/>
                  <a:pt x="16422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Freeform 99"/>
          <p:cNvSpPr/>
          <p:nvPr/>
        </p:nvSpPr>
        <p:spPr>
          <a:xfrm flipH="1">
            <a:off x="2312997" y="4974470"/>
            <a:ext cx="1336221" cy="1202315"/>
          </a:xfrm>
          <a:custGeom>
            <a:avLst/>
            <a:gdLst>
              <a:gd name="connsiteX0" fmla="*/ 513567 w 1553227"/>
              <a:gd name="connsiteY0" fmla="*/ 0 h 1402915"/>
              <a:gd name="connsiteX1" fmla="*/ 513567 w 1553227"/>
              <a:gd name="connsiteY1" fmla="*/ 0 h 1402915"/>
              <a:gd name="connsiteX2" fmla="*/ 413359 w 1553227"/>
              <a:gd name="connsiteY2" fmla="*/ 37578 h 1402915"/>
              <a:gd name="connsiteX3" fmla="*/ 288099 w 1553227"/>
              <a:gd name="connsiteY3" fmla="*/ 75156 h 1402915"/>
              <a:gd name="connsiteX4" fmla="*/ 250521 w 1553227"/>
              <a:gd name="connsiteY4" fmla="*/ 100208 h 1402915"/>
              <a:gd name="connsiteX5" fmla="*/ 175364 w 1553227"/>
              <a:gd name="connsiteY5" fmla="*/ 125260 h 1402915"/>
              <a:gd name="connsiteX6" fmla="*/ 137786 w 1553227"/>
              <a:gd name="connsiteY6" fmla="*/ 137786 h 1402915"/>
              <a:gd name="connsiteX7" fmla="*/ 100208 w 1553227"/>
              <a:gd name="connsiteY7" fmla="*/ 162838 h 1402915"/>
              <a:gd name="connsiteX8" fmla="*/ 50104 w 1553227"/>
              <a:gd name="connsiteY8" fmla="*/ 237994 h 1402915"/>
              <a:gd name="connsiteX9" fmla="*/ 37578 w 1553227"/>
              <a:gd name="connsiteY9" fmla="*/ 275572 h 1402915"/>
              <a:gd name="connsiteX10" fmla="*/ 25052 w 1553227"/>
              <a:gd name="connsiteY10" fmla="*/ 325677 h 1402915"/>
              <a:gd name="connsiteX11" fmla="*/ 0 w 1553227"/>
              <a:gd name="connsiteY11" fmla="*/ 413359 h 1402915"/>
              <a:gd name="connsiteX12" fmla="*/ 25052 w 1553227"/>
              <a:gd name="connsiteY12" fmla="*/ 513567 h 1402915"/>
              <a:gd name="connsiteX13" fmla="*/ 62630 w 1553227"/>
              <a:gd name="connsiteY13" fmla="*/ 538619 h 1402915"/>
              <a:gd name="connsiteX14" fmla="*/ 100208 w 1553227"/>
              <a:gd name="connsiteY14" fmla="*/ 626301 h 1402915"/>
              <a:gd name="connsiteX15" fmla="*/ 137786 w 1553227"/>
              <a:gd name="connsiteY15" fmla="*/ 651353 h 1402915"/>
              <a:gd name="connsiteX16" fmla="*/ 225469 w 1553227"/>
              <a:gd name="connsiteY16" fmla="*/ 751561 h 1402915"/>
              <a:gd name="connsiteX17" fmla="*/ 237995 w 1553227"/>
              <a:gd name="connsiteY17" fmla="*/ 789140 h 1402915"/>
              <a:gd name="connsiteX18" fmla="*/ 275573 w 1553227"/>
              <a:gd name="connsiteY18" fmla="*/ 801666 h 1402915"/>
              <a:gd name="connsiteX19" fmla="*/ 300625 w 1553227"/>
              <a:gd name="connsiteY19" fmla="*/ 876822 h 1402915"/>
              <a:gd name="connsiteX20" fmla="*/ 388307 w 1553227"/>
              <a:gd name="connsiteY20" fmla="*/ 964504 h 1402915"/>
              <a:gd name="connsiteX21" fmla="*/ 463463 w 1553227"/>
              <a:gd name="connsiteY21" fmla="*/ 1014608 h 1402915"/>
              <a:gd name="connsiteX22" fmla="*/ 513567 w 1553227"/>
              <a:gd name="connsiteY22" fmla="*/ 1039660 h 1402915"/>
              <a:gd name="connsiteX23" fmla="*/ 588723 w 1553227"/>
              <a:gd name="connsiteY23" fmla="*/ 1064712 h 1402915"/>
              <a:gd name="connsiteX24" fmla="*/ 613775 w 1553227"/>
              <a:gd name="connsiteY24" fmla="*/ 1102290 h 1402915"/>
              <a:gd name="connsiteX25" fmla="*/ 688932 w 1553227"/>
              <a:gd name="connsiteY25" fmla="*/ 1127342 h 1402915"/>
              <a:gd name="connsiteX26" fmla="*/ 789140 w 1553227"/>
              <a:gd name="connsiteY26" fmla="*/ 1227550 h 1402915"/>
              <a:gd name="connsiteX27" fmla="*/ 814192 w 1553227"/>
              <a:gd name="connsiteY27" fmla="*/ 1252603 h 1402915"/>
              <a:gd name="connsiteX28" fmla="*/ 864296 w 1553227"/>
              <a:gd name="connsiteY28" fmla="*/ 1327759 h 1402915"/>
              <a:gd name="connsiteX29" fmla="*/ 939452 w 1553227"/>
              <a:gd name="connsiteY29" fmla="*/ 1352811 h 1402915"/>
              <a:gd name="connsiteX30" fmla="*/ 1114816 w 1553227"/>
              <a:gd name="connsiteY30" fmla="*/ 1402915 h 1402915"/>
              <a:gd name="connsiteX31" fmla="*/ 1315233 w 1553227"/>
              <a:gd name="connsiteY31" fmla="*/ 1390389 h 1402915"/>
              <a:gd name="connsiteX32" fmla="*/ 1352811 w 1553227"/>
              <a:gd name="connsiteY32" fmla="*/ 1377863 h 1402915"/>
              <a:gd name="connsiteX33" fmla="*/ 1440493 w 1553227"/>
              <a:gd name="connsiteY33" fmla="*/ 1352811 h 1402915"/>
              <a:gd name="connsiteX34" fmla="*/ 1465545 w 1553227"/>
              <a:gd name="connsiteY34" fmla="*/ 1315233 h 1402915"/>
              <a:gd name="connsiteX35" fmla="*/ 1503123 w 1553227"/>
              <a:gd name="connsiteY35" fmla="*/ 1302707 h 1402915"/>
              <a:gd name="connsiteX36" fmla="*/ 1528175 w 1553227"/>
              <a:gd name="connsiteY36" fmla="*/ 1227550 h 1402915"/>
              <a:gd name="connsiteX37" fmla="*/ 1553227 w 1553227"/>
              <a:gd name="connsiteY37" fmla="*/ 1177446 h 1402915"/>
              <a:gd name="connsiteX38" fmla="*/ 1490597 w 1553227"/>
              <a:gd name="connsiteY38" fmla="*/ 1052186 h 1402915"/>
              <a:gd name="connsiteX39" fmla="*/ 1453019 w 1553227"/>
              <a:gd name="connsiteY39" fmla="*/ 977030 h 1402915"/>
              <a:gd name="connsiteX40" fmla="*/ 1377863 w 1553227"/>
              <a:gd name="connsiteY40" fmla="*/ 926926 h 1402915"/>
              <a:gd name="connsiteX41" fmla="*/ 1290181 w 1553227"/>
              <a:gd name="connsiteY41" fmla="*/ 839244 h 1402915"/>
              <a:gd name="connsiteX42" fmla="*/ 1177447 w 1553227"/>
              <a:gd name="connsiteY42" fmla="*/ 726509 h 1402915"/>
              <a:gd name="connsiteX43" fmla="*/ 1152395 w 1553227"/>
              <a:gd name="connsiteY43" fmla="*/ 676405 h 1402915"/>
              <a:gd name="connsiteX44" fmla="*/ 1089764 w 1553227"/>
              <a:gd name="connsiteY44" fmla="*/ 626301 h 1402915"/>
              <a:gd name="connsiteX45" fmla="*/ 1002082 w 1553227"/>
              <a:gd name="connsiteY45" fmla="*/ 526093 h 1402915"/>
              <a:gd name="connsiteX46" fmla="*/ 964504 w 1553227"/>
              <a:gd name="connsiteY46" fmla="*/ 450937 h 1402915"/>
              <a:gd name="connsiteX47" fmla="*/ 889348 w 1553227"/>
              <a:gd name="connsiteY47" fmla="*/ 363255 h 1402915"/>
              <a:gd name="connsiteX48" fmla="*/ 864296 w 1553227"/>
              <a:gd name="connsiteY48" fmla="*/ 325677 h 1402915"/>
              <a:gd name="connsiteX49" fmla="*/ 839244 w 1553227"/>
              <a:gd name="connsiteY49" fmla="*/ 300624 h 1402915"/>
              <a:gd name="connsiteX50" fmla="*/ 814192 w 1553227"/>
              <a:gd name="connsiteY50" fmla="*/ 263046 h 1402915"/>
              <a:gd name="connsiteX51" fmla="*/ 776614 w 1553227"/>
              <a:gd name="connsiteY51" fmla="*/ 237994 h 1402915"/>
              <a:gd name="connsiteX52" fmla="*/ 751562 w 1553227"/>
              <a:gd name="connsiteY52" fmla="*/ 200416 h 1402915"/>
              <a:gd name="connsiteX53" fmla="*/ 726510 w 1553227"/>
              <a:gd name="connsiteY53" fmla="*/ 150312 h 1402915"/>
              <a:gd name="connsiteX54" fmla="*/ 688932 w 1553227"/>
              <a:gd name="connsiteY54" fmla="*/ 137786 h 1402915"/>
              <a:gd name="connsiteX55" fmla="*/ 663879 w 1553227"/>
              <a:gd name="connsiteY55" fmla="*/ 112734 h 1402915"/>
              <a:gd name="connsiteX56" fmla="*/ 613775 w 1553227"/>
              <a:gd name="connsiteY56" fmla="*/ 37578 h 1402915"/>
              <a:gd name="connsiteX57" fmla="*/ 576197 w 1553227"/>
              <a:gd name="connsiteY57" fmla="*/ 25052 h 1402915"/>
              <a:gd name="connsiteX58" fmla="*/ 513567 w 1553227"/>
              <a:gd name="connsiteY58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53227" h="1402915">
                <a:moveTo>
                  <a:pt x="513567" y="0"/>
                </a:moveTo>
                <a:lnTo>
                  <a:pt x="513567" y="0"/>
                </a:lnTo>
                <a:cubicBezTo>
                  <a:pt x="480164" y="12526"/>
                  <a:pt x="447202" y="26297"/>
                  <a:pt x="413359" y="37578"/>
                </a:cubicBezTo>
                <a:cubicBezTo>
                  <a:pt x="378348" y="49248"/>
                  <a:pt x="317137" y="55797"/>
                  <a:pt x="288099" y="75156"/>
                </a:cubicBezTo>
                <a:cubicBezTo>
                  <a:pt x="275573" y="83507"/>
                  <a:pt x="264278" y="94094"/>
                  <a:pt x="250521" y="100208"/>
                </a:cubicBezTo>
                <a:cubicBezTo>
                  <a:pt x="226390" y="110933"/>
                  <a:pt x="200416" y="116909"/>
                  <a:pt x="175364" y="125260"/>
                </a:cubicBezTo>
                <a:cubicBezTo>
                  <a:pt x="162838" y="129435"/>
                  <a:pt x="148772" y="130462"/>
                  <a:pt x="137786" y="137786"/>
                </a:cubicBezTo>
                <a:lnTo>
                  <a:pt x="100208" y="162838"/>
                </a:lnTo>
                <a:cubicBezTo>
                  <a:pt x="71441" y="277906"/>
                  <a:pt x="113016" y="159355"/>
                  <a:pt x="50104" y="237994"/>
                </a:cubicBezTo>
                <a:cubicBezTo>
                  <a:pt x="41856" y="248304"/>
                  <a:pt x="41205" y="262876"/>
                  <a:pt x="37578" y="275572"/>
                </a:cubicBezTo>
                <a:cubicBezTo>
                  <a:pt x="32849" y="292125"/>
                  <a:pt x="29781" y="309124"/>
                  <a:pt x="25052" y="325677"/>
                </a:cubicBezTo>
                <a:cubicBezTo>
                  <a:pt x="-10891" y="451478"/>
                  <a:pt x="39162" y="256711"/>
                  <a:pt x="0" y="413359"/>
                </a:cubicBezTo>
                <a:cubicBezTo>
                  <a:pt x="624" y="416478"/>
                  <a:pt x="14781" y="500728"/>
                  <a:pt x="25052" y="513567"/>
                </a:cubicBezTo>
                <a:cubicBezTo>
                  <a:pt x="34456" y="525322"/>
                  <a:pt x="50104" y="530268"/>
                  <a:pt x="62630" y="538619"/>
                </a:cubicBezTo>
                <a:cubicBezTo>
                  <a:pt x="71332" y="564725"/>
                  <a:pt x="83010" y="605663"/>
                  <a:pt x="100208" y="626301"/>
                </a:cubicBezTo>
                <a:cubicBezTo>
                  <a:pt x="109846" y="637866"/>
                  <a:pt x="125260" y="643002"/>
                  <a:pt x="137786" y="651353"/>
                </a:cubicBezTo>
                <a:cubicBezTo>
                  <a:pt x="196241" y="739035"/>
                  <a:pt x="162838" y="709808"/>
                  <a:pt x="225469" y="751561"/>
                </a:cubicBezTo>
                <a:cubicBezTo>
                  <a:pt x="229644" y="764087"/>
                  <a:pt x="228659" y="779803"/>
                  <a:pt x="237995" y="789140"/>
                </a:cubicBezTo>
                <a:cubicBezTo>
                  <a:pt x="247331" y="798476"/>
                  <a:pt x="267899" y="790922"/>
                  <a:pt x="275573" y="801666"/>
                </a:cubicBezTo>
                <a:cubicBezTo>
                  <a:pt x="290922" y="823154"/>
                  <a:pt x="285977" y="854850"/>
                  <a:pt x="300625" y="876822"/>
                </a:cubicBezTo>
                <a:cubicBezTo>
                  <a:pt x="393542" y="1016197"/>
                  <a:pt x="306603" y="919113"/>
                  <a:pt x="388307" y="964504"/>
                </a:cubicBezTo>
                <a:cubicBezTo>
                  <a:pt x="414627" y="979126"/>
                  <a:pt x="436533" y="1001143"/>
                  <a:pt x="463463" y="1014608"/>
                </a:cubicBezTo>
                <a:cubicBezTo>
                  <a:pt x="480164" y="1022959"/>
                  <a:pt x="496230" y="1032725"/>
                  <a:pt x="513567" y="1039660"/>
                </a:cubicBezTo>
                <a:cubicBezTo>
                  <a:pt x="538085" y="1049467"/>
                  <a:pt x="588723" y="1064712"/>
                  <a:pt x="588723" y="1064712"/>
                </a:cubicBezTo>
                <a:cubicBezTo>
                  <a:pt x="597074" y="1077238"/>
                  <a:pt x="601009" y="1094311"/>
                  <a:pt x="613775" y="1102290"/>
                </a:cubicBezTo>
                <a:cubicBezTo>
                  <a:pt x="636169" y="1116286"/>
                  <a:pt x="688932" y="1127342"/>
                  <a:pt x="688932" y="1127342"/>
                </a:cubicBezTo>
                <a:cubicBezTo>
                  <a:pt x="749394" y="1218035"/>
                  <a:pt x="712106" y="1189033"/>
                  <a:pt x="789140" y="1227550"/>
                </a:cubicBezTo>
                <a:cubicBezTo>
                  <a:pt x="797491" y="1235901"/>
                  <a:pt x="808116" y="1242476"/>
                  <a:pt x="814192" y="1252603"/>
                </a:cubicBezTo>
                <a:cubicBezTo>
                  <a:pt x="840085" y="1295759"/>
                  <a:pt x="806963" y="1295907"/>
                  <a:pt x="864296" y="1327759"/>
                </a:cubicBezTo>
                <a:cubicBezTo>
                  <a:pt x="887380" y="1340583"/>
                  <a:pt x="915833" y="1341001"/>
                  <a:pt x="939452" y="1352811"/>
                </a:cubicBezTo>
                <a:cubicBezTo>
                  <a:pt x="1027641" y="1396905"/>
                  <a:pt x="971246" y="1374201"/>
                  <a:pt x="1114816" y="1402915"/>
                </a:cubicBezTo>
                <a:cubicBezTo>
                  <a:pt x="1181622" y="1398740"/>
                  <a:pt x="1248665" y="1397396"/>
                  <a:pt x="1315233" y="1390389"/>
                </a:cubicBezTo>
                <a:cubicBezTo>
                  <a:pt x="1328364" y="1389007"/>
                  <a:pt x="1340115" y="1381490"/>
                  <a:pt x="1352811" y="1377863"/>
                </a:cubicBezTo>
                <a:cubicBezTo>
                  <a:pt x="1462909" y="1346406"/>
                  <a:pt x="1350394" y="1382844"/>
                  <a:pt x="1440493" y="1352811"/>
                </a:cubicBezTo>
                <a:cubicBezTo>
                  <a:pt x="1448844" y="1340285"/>
                  <a:pt x="1453790" y="1324637"/>
                  <a:pt x="1465545" y="1315233"/>
                </a:cubicBezTo>
                <a:cubicBezTo>
                  <a:pt x="1475855" y="1306985"/>
                  <a:pt x="1495449" y="1313451"/>
                  <a:pt x="1503123" y="1302707"/>
                </a:cubicBezTo>
                <a:cubicBezTo>
                  <a:pt x="1518472" y="1281218"/>
                  <a:pt x="1516365" y="1251170"/>
                  <a:pt x="1528175" y="1227550"/>
                </a:cubicBezTo>
                <a:lnTo>
                  <a:pt x="1553227" y="1177446"/>
                </a:lnTo>
                <a:cubicBezTo>
                  <a:pt x="1524524" y="1062633"/>
                  <a:pt x="1556823" y="1096337"/>
                  <a:pt x="1490597" y="1052186"/>
                </a:cubicBezTo>
                <a:cubicBezTo>
                  <a:pt x="1481662" y="1025381"/>
                  <a:pt x="1475873" y="997027"/>
                  <a:pt x="1453019" y="977030"/>
                </a:cubicBezTo>
                <a:cubicBezTo>
                  <a:pt x="1430360" y="957203"/>
                  <a:pt x="1377863" y="926926"/>
                  <a:pt x="1377863" y="926926"/>
                </a:cubicBezTo>
                <a:cubicBezTo>
                  <a:pt x="1320435" y="840784"/>
                  <a:pt x="1356323" y="861291"/>
                  <a:pt x="1290181" y="839244"/>
                </a:cubicBezTo>
                <a:cubicBezTo>
                  <a:pt x="1226572" y="743830"/>
                  <a:pt x="1265895" y="779578"/>
                  <a:pt x="1177447" y="726509"/>
                </a:cubicBezTo>
                <a:cubicBezTo>
                  <a:pt x="1169096" y="709808"/>
                  <a:pt x="1162753" y="691941"/>
                  <a:pt x="1152395" y="676405"/>
                </a:cubicBezTo>
                <a:cubicBezTo>
                  <a:pt x="1138117" y="654988"/>
                  <a:pt x="1109863" y="639701"/>
                  <a:pt x="1089764" y="626301"/>
                </a:cubicBezTo>
                <a:cubicBezTo>
                  <a:pt x="1031309" y="538619"/>
                  <a:pt x="1064712" y="567846"/>
                  <a:pt x="1002082" y="526093"/>
                </a:cubicBezTo>
                <a:cubicBezTo>
                  <a:pt x="930286" y="418400"/>
                  <a:pt x="1016364" y="554657"/>
                  <a:pt x="964504" y="450937"/>
                </a:cubicBezTo>
                <a:cubicBezTo>
                  <a:pt x="941499" y="404926"/>
                  <a:pt x="926331" y="406401"/>
                  <a:pt x="889348" y="363255"/>
                </a:cubicBezTo>
                <a:cubicBezTo>
                  <a:pt x="879551" y="351825"/>
                  <a:pt x="873700" y="337433"/>
                  <a:pt x="864296" y="325677"/>
                </a:cubicBezTo>
                <a:cubicBezTo>
                  <a:pt x="856919" y="316455"/>
                  <a:pt x="846621" y="309846"/>
                  <a:pt x="839244" y="300624"/>
                </a:cubicBezTo>
                <a:cubicBezTo>
                  <a:pt x="829840" y="288868"/>
                  <a:pt x="824837" y="273691"/>
                  <a:pt x="814192" y="263046"/>
                </a:cubicBezTo>
                <a:cubicBezTo>
                  <a:pt x="803547" y="252401"/>
                  <a:pt x="789140" y="246345"/>
                  <a:pt x="776614" y="237994"/>
                </a:cubicBezTo>
                <a:cubicBezTo>
                  <a:pt x="768263" y="225468"/>
                  <a:pt x="759031" y="213487"/>
                  <a:pt x="751562" y="200416"/>
                </a:cubicBezTo>
                <a:cubicBezTo>
                  <a:pt x="742298" y="184204"/>
                  <a:pt x="739714" y="163516"/>
                  <a:pt x="726510" y="150312"/>
                </a:cubicBezTo>
                <a:cubicBezTo>
                  <a:pt x="717174" y="140976"/>
                  <a:pt x="701458" y="141961"/>
                  <a:pt x="688932" y="137786"/>
                </a:cubicBezTo>
                <a:cubicBezTo>
                  <a:pt x="680581" y="129435"/>
                  <a:pt x="670965" y="122182"/>
                  <a:pt x="663879" y="112734"/>
                </a:cubicBezTo>
                <a:cubicBezTo>
                  <a:pt x="645814" y="88647"/>
                  <a:pt x="642339" y="47099"/>
                  <a:pt x="613775" y="37578"/>
                </a:cubicBezTo>
                <a:cubicBezTo>
                  <a:pt x="601249" y="33403"/>
                  <a:pt x="588893" y="28679"/>
                  <a:pt x="576197" y="25052"/>
                </a:cubicBezTo>
                <a:cubicBezTo>
                  <a:pt x="559644" y="20323"/>
                  <a:pt x="524005" y="4175"/>
                  <a:pt x="5135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Freeform 101"/>
          <p:cNvSpPr/>
          <p:nvPr/>
        </p:nvSpPr>
        <p:spPr>
          <a:xfrm flipH="1">
            <a:off x="2216012" y="4953000"/>
            <a:ext cx="1232734" cy="1105701"/>
          </a:xfrm>
          <a:custGeom>
            <a:avLst/>
            <a:gdLst>
              <a:gd name="connsiteX0" fmla="*/ 242960 w 1432933"/>
              <a:gd name="connsiteY0" fmla="*/ 37578 h 1290181"/>
              <a:gd name="connsiteX1" fmla="*/ 242960 w 1432933"/>
              <a:gd name="connsiteY1" fmla="*/ 37578 h 1290181"/>
              <a:gd name="connsiteX2" fmla="*/ 142752 w 1432933"/>
              <a:gd name="connsiteY2" fmla="*/ 87682 h 1290181"/>
              <a:gd name="connsiteX3" fmla="*/ 105174 w 1432933"/>
              <a:gd name="connsiteY3" fmla="*/ 100208 h 1290181"/>
              <a:gd name="connsiteX4" fmla="*/ 55070 w 1432933"/>
              <a:gd name="connsiteY4" fmla="*/ 137786 h 1290181"/>
              <a:gd name="connsiteX5" fmla="*/ 17492 w 1432933"/>
              <a:gd name="connsiteY5" fmla="*/ 162838 h 1290181"/>
              <a:gd name="connsiteX6" fmla="*/ 17492 w 1432933"/>
              <a:gd name="connsiteY6" fmla="*/ 350729 h 1290181"/>
              <a:gd name="connsiteX7" fmla="*/ 30018 w 1432933"/>
              <a:gd name="connsiteY7" fmla="*/ 388307 h 1290181"/>
              <a:gd name="connsiteX8" fmla="*/ 67596 w 1432933"/>
              <a:gd name="connsiteY8" fmla="*/ 400833 h 1290181"/>
              <a:gd name="connsiteX9" fmla="*/ 155278 w 1432933"/>
              <a:gd name="connsiteY9" fmla="*/ 488515 h 1290181"/>
              <a:gd name="connsiteX10" fmla="*/ 192856 w 1432933"/>
              <a:gd name="connsiteY10" fmla="*/ 513567 h 1290181"/>
              <a:gd name="connsiteX11" fmla="*/ 255486 w 1432933"/>
              <a:gd name="connsiteY11" fmla="*/ 638827 h 1290181"/>
              <a:gd name="connsiteX12" fmla="*/ 293064 w 1432933"/>
              <a:gd name="connsiteY12" fmla="*/ 651353 h 1290181"/>
              <a:gd name="connsiteX13" fmla="*/ 318116 w 1432933"/>
              <a:gd name="connsiteY13" fmla="*/ 688931 h 1290181"/>
              <a:gd name="connsiteX14" fmla="*/ 355694 w 1432933"/>
              <a:gd name="connsiteY14" fmla="*/ 701457 h 1290181"/>
              <a:gd name="connsiteX15" fmla="*/ 443376 w 1432933"/>
              <a:gd name="connsiteY15" fmla="*/ 789139 h 1290181"/>
              <a:gd name="connsiteX16" fmla="*/ 480955 w 1432933"/>
              <a:gd name="connsiteY16" fmla="*/ 814192 h 1290181"/>
              <a:gd name="connsiteX17" fmla="*/ 543585 w 1432933"/>
              <a:gd name="connsiteY17" fmla="*/ 876822 h 1290181"/>
              <a:gd name="connsiteX18" fmla="*/ 568637 w 1432933"/>
              <a:gd name="connsiteY18" fmla="*/ 951978 h 1290181"/>
              <a:gd name="connsiteX19" fmla="*/ 693897 w 1432933"/>
              <a:gd name="connsiteY19" fmla="*/ 1027134 h 1290181"/>
              <a:gd name="connsiteX20" fmla="*/ 706423 w 1432933"/>
              <a:gd name="connsiteY20" fmla="*/ 1064712 h 1290181"/>
              <a:gd name="connsiteX21" fmla="*/ 794105 w 1432933"/>
              <a:gd name="connsiteY21" fmla="*/ 1114816 h 1290181"/>
              <a:gd name="connsiteX22" fmla="*/ 844209 w 1432933"/>
              <a:gd name="connsiteY22" fmla="*/ 1164920 h 1290181"/>
              <a:gd name="connsiteX23" fmla="*/ 869261 w 1432933"/>
              <a:gd name="connsiteY23" fmla="*/ 1202498 h 1290181"/>
              <a:gd name="connsiteX24" fmla="*/ 944418 w 1432933"/>
              <a:gd name="connsiteY24" fmla="*/ 1227550 h 1290181"/>
              <a:gd name="connsiteX25" fmla="*/ 981996 w 1432933"/>
              <a:gd name="connsiteY25" fmla="*/ 1240076 h 1290181"/>
              <a:gd name="connsiteX26" fmla="*/ 1057152 w 1432933"/>
              <a:gd name="connsiteY26" fmla="*/ 1265129 h 1290181"/>
              <a:gd name="connsiteX27" fmla="*/ 1207464 w 1432933"/>
              <a:gd name="connsiteY27" fmla="*/ 1290181 h 1290181"/>
              <a:gd name="connsiteX28" fmla="*/ 1295146 w 1432933"/>
              <a:gd name="connsiteY28" fmla="*/ 1277655 h 1290181"/>
              <a:gd name="connsiteX29" fmla="*/ 1320198 w 1432933"/>
              <a:gd name="connsiteY29" fmla="*/ 1252602 h 1290181"/>
              <a:gd name="connsiteX30" fmla="*/ 1357776 w 1432933"/>
              <a:gd name="connsiteY30" fmla="*/ 1127342 h 1290181"/>
              <a:gd name="connsiteX31" fmla="*/ 1370303 w 1432933"/>
              <a:gd name="connsiteY31" fmla="*/ 1089764 h 1290181"/>
              <a:gd name="connsiteX32" fmla="*/ 1382829 w 1432933"/>
              <a:gd name="connsiteY32" fmla="*/ 688931 h 1290181"/>
              <a:gd name="connsiteX33" fmla="*/ 1420407 w 1432933"/>
              <a:gd name="connsiteY33" fmla="*/ 613775 h 1290181"/>
              <a:gd name="connsiteX34" fmla="*/ 1432933 w 1432933"/>
              <a:gd name="connsiteY34" fmla="*/ 576197 h 1290181"/>
              <a:gd name="connsiteX35" fmla="*/ 1407881 w 1432933"/>
              <a:gd name="connsiteY35" fmla="*/ 375781 h 1290181"/>
              <a:gd name="connsiteX36" fmla="*/ 1395355 w 1432933"/>
              <a:gd name="connsiteY36" fmla="*/ 338202 h 1290181"/>
              <a:gd name="connsiteX37" fmla="*/ 1370303 w 1432933"/>
              <a:gd name="connsiteY37" fmla="*/ 300624 h 1290181"/>
              <a:gd name="connsiteX38" fmla="*/ 1307672 w 1432933"/>
              <a:gd name="connsiteY38" fmla="*/ 263046 h 1290181"/>
              <a:gd name="connsiteX39" fmla="*/ 1232516 w 1432933"/>
              <a:gd name="connsiteY39" fmla="*/ 212942 h 1290181"/>
              <a:gd name="connsiteX40" fmla="*/ 1157360 w 1432933"/>
              <a:gd name="connsiteY40" fmla="*/ 187890 h 1290181"/>
              <a:gd name="connsiteX41" fmla="*/ 1082204 w 1432933"/>
              <a:gd name="connsiteY41" fmla="*/ 175364 h 1290181"/>
              <a:gd name="connsiteX42" fmla="*/ 1032100 w 1432933"/>
              <a:gd name="connsiteY42" fmla="*/ 162838 h 1290181"/>
              <a:gd name="connsiteX43" fmla="*/ 956944 w 1432933"/>
              <a:gd name="connsiteY43" fmla="*/ 150312 h 1290181"/>
              <a:gd name="connsiteX44" fmla="*/ 856735 w 1432933"/>
              <a:gd name="connsiteY44" fmla="*/ 112734 h 1290181"/>
              <a:gd name="connsiteX45" fmla="*/ 781579 w 1432933"/>
              <a:gd name="connsiteY45" fmla="*/ 87682 h 1290181"/>
              <a:gd name="connsiteX46" fmla="*/ 744001 w 1432933"/>
              <a:gd name="connsiteY46" fmla="*/ 75156 h 1290181"/>
              <a:gd name="connsiteX47" fmla="*/ 706423 w 1432933"/>
              <a:gd name="connsiteY47" fmla="*/ 50104 h 1290181"/>
              <a:gd name="connsiteX48" fmla="*/ 568637 w 1432933"/>
              <a:gd name="connsiteY48" fmla="*/ 25052 h 1290181"/>
              <a:gd name="connsiteX49" fmla="*/ 443376 w 1432933"/>
              <a:gd name="connsiteY49" fmla="*/ 0 h 1290181"/>
              <a:gd name="connsiteX50" fmla="*/ 268012 w 1432933"/>
              <a:gd name="connsiteY50" fmla="*/ 25052 h 1290181"/>
              <a:gd name="connsiteX51" fmla="*/ 242960 w 1432933"/>
              <a:gd name="connsiteY51" fmla="*/ 37578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32933" h="1290181">
                <a:moveTo>
                  <a:pt x="242960" y="37578"/>
                </a:moveTo>
                <a:lnTo>
                  <a:pt x="242960" y="37578"/>
                </a:lnTo>
                <a:cubicBezTo>
                  <a:pt x="209557" y="54279"/>
                  <a:pt x="176750" y="72228"/>
                  <a:pt x="142752" y="87682"/>
                </a:cubicBezTo>
                <a:cubicBezTo>
                  <a:pt x="130732" y="93146"/>
                  <a:pt x="116638" y="93657"/>
                  <a:pt x="105174" y="100208"/>
                </a:cubicBezTo>
                <a:cubicBezTo>
                  <a:pt x="87048" y="110566"/>
                  <a:pt x="72058" y="125652"/>
                  <a:pt x="55070" y="137786"/>
                </a:cubicBezTo>
                <a:cubicBezTo>
                  <a:pt x="42820" y="146536"/>
                  <a:pt x="30018" y="154487"/>
                  <a:pt x="17492" y="162838"/>
                </a:cubicBezTo>
                <a:cubicBezTo>
                  <a:pt x="-9400" y="243514"/>
                  <a:pt x="-1969" y="204773"/>
                  <a:pt x="17492" y="350729"/>
                </a:cubicBezTo>
                <a:cubicBezTo>
                  <a:pt x="19237" y="363817"/>
                  <a:pt x="20682" y="378971"/>
                  <a:pt x="30018" y="388307"/>
                </a:cubicBezTo>
                <a:cubicBezTo>
                  <a:pt x="39354" y="397643"/>
                  <a:pt x="55070" y="396658"/>
                  <a:pt x="67596" y="400833"/>
                </a:cubicBezTo>
                <a:cubicBezTo>
                  <a:pt x="89643" y="466975"/>
                  <a:pt x="69136" y="431087"/>
                  <a:pt x="155278" y="488515"/>
                </a:cubicBezTo>
                <a:lnTo>
                  <a:pt x="192856" y="513567"/>
                </a:lnTo>
                <a:cubicBezTo>
                  <a:pt x="208916" y="561746"/>
                  <a:pt x="214392" y="604582"/>
                  <a:pt x="255486" y="638827"/>
                </a:cubicBezTo>
                <a:cubicBezTo>
                  <a:pt x="265629" y="647280"/>
                  <a:pt x="280538" y="647178"/>
                  <a:pt x="293064" y="651353"/>
                </a:cubicBezTo>
                <a:cubicBezTo>
                  <a:pt x="301415" y="663879"/>
                  <a:pt x="306361" y="679527"/>
                  <a:pt x="318116" y="688931"/>
                </a:cubicBezTo>
                <a:cubicBezTo>
                  <a:pt x="328426" y="697179"/>
                  <a:pt x="346358" y="692121"/>
                  <a:pt x="355694" y="701457"/>
                </a:cubicBezTo>
                <a:cubicBezTo>
                  <a:pt x="456193" y="801956"/>
                  <a:pt x="358346" y="760796"/>
                  <a:pt x="443376" y="789139"/>
                </a:cubicBezTo>
                <a:cubicBezTo>
                  <a:pt x="455902" y="797490"/>
                  <a:pt x="470310" y="803547"/>
                  <a:pt x="480955" y="814192"/>
                </a:cubicBezTo>
                <a:cubicBezTo>
                  <a:pt x="564462" y="897699"/>
                  <a:pt x="443377" y="810017"/>
                  <a:pt x="543585" y="876822"/>
                </a:cubicBezTo>
                <a:cubicBezTo>
                  <a:pt x="551936" y="901874"/>
                  <a:pt x="546665" y="937330"/>
                  <a:pt x="568637" y="951978"/>
                </a:cubicBezTo>
                <a:cubicBezTo>
                  <a:pt x="659330" y="1012440"/>
                  <a:pt x="616863" y="988617"/>
                  <a:pt x="693897" y="1027134"/>
                </a:cubicBezTo>
                <a:cubicBezTo>
                  <a:pt x="698072" y="1039660"/>
                  <a:pt x="698175" y="1054402"/>
                  <a:pt x="706423" y="1064712"/>
                </a:cubicBezTo>
                <a:cubicBezTo>
                  <a:pt x="718226" y="1079466"/>
                  <a:pt x="781776" y="1108652"/>
                  <a:pt x="794105" y="1114816"/>
                </a:cubicBezTo>
                <a:cubicBezTo>
                  <a:pt x="821434" y="1196804"/>
                  <a:pt x="783477" y="1116334"/>
                  <a:pt x="844209" y="1164920"/>
                </a:cubicBezTo>
                <a:cubicBezTo>
                  <a:pt x="855964" y="1174324"/>
                  <a:pt x="856495" y="1194519"/>
                  <a:pt x="869261" y="1202498"/>
                </a:cubicBezTo>
                <a:cubicBezTo>
                  <a:pt x="891655" y="1216494"/>
                  <a:pt x="919366" y="1219199"/>
                  <a:pt x="944418" y="1227550"/>
                </a:cubicBezTo>
                <a:lnTo>
                  <a:pt x="981996" y="1240076"/>
                </a:lnTo>
                <a:cubicBezTo>
                  <a:pt x="1007048" y="1248427"/>
                  <a:pt x="1030949" y="1261854"/>
                  <a:pt x="1057152" y="1265129"/>
                </a:cubicBezTo>
                <a:cubicBezTo>
                  <a:pt x="1174442" y="1279790"/>
                  <a:pt x="1124702" y="1269491"/>
                  <a:pt x="1207464" y="1290181"/>
                </a:cubicBezTo>
                <a:cubicBezTo>
                  <a:pt x="1236691" y="1286006"/>
                  <a:pt x="1267137" y="1286992"/>
                  <a:pt x="1295146" y="1277655"/>
                </a:cubicBezTo>
                <a:cubicBezTo>
                  <a:pt x="1306350" y="1273920"/>
                  <a:pt x="1314917" y="1263165"/>
                  <a:pt x="1320198" y="1252602"/>
                </a:cubicBezTo>
                <a:cubicBezTo>
                  <a:pt x="1340045" y="1212908"/>
                  <a:pt x="1345788" y="1169299"/>
                  <a:pt x="1357776" y="1127342"/>
                </a:cubicBezTo>
                <a:cubicBezTo>
                  <a:pt x="1361403" y="1114646"/>
                  <a:pt x="1366127" y="1102290"/>
                  <a:pt x="1370303" y="1089764"/>
                </a:cubicBezTo>
                <a:cubicBezTo>
                  <a:pt x="1374478" y="956153"/>
                  <a:pt x="1375203" y="822390"/>
                  <a:pt x="1382829" y="688931"/>
                </a:cubicBezTo>
                <a:cubicBezTo>
                  <a:pt x="1384860" y="653384"/>
                  <a:pt x="1405425" y="643739"/>
                  <a:pt x="1420407" y="613775"/>
                </a:cubicBezTo>
                <a:cubicBezTo>
                  <a:pt x="1426312" y="601965"/>
                  <a:pt x="1428758" y="588723"/>
                  <a:pt x="1432933" y="576197"/>
                </a:cubicBezTo>
                <a:cubicBezTo>
                  <a:pt x="1424582" y="509392"/>
                  <a:pt x="1418381" y="442282"/>
                  <a:pt x="1407881" y="375781"/>
                </a:cubicBezTo>
                <a:cubicBezTo>
                  <a:pt x="1405822" y="362739"/>
                  <a:pt x="1401260" y="350012"/>
                  <a:pt x="1395355" y="338202"/>
                </a:cubicBezTo>
                <a:cubicBezTo>
                  <a:pt x="1388623" y="324737"/>
                  <a:pt x="1379708" y="312379"/>
                  <a:pt x="1370303" y="300624"/>
                </a:cubicBezTo>
                <a:cubicBezTo>
                  <a:pt x="1334332" y="255661"/>
                  <a:pt x="1358222" y="291129"/>
                  <a:pt x="1307672" y="263046"/>
                </a:cubicBezTo>
                <a:cubicBezTo>
                  <a:pt x="1281352" y="248424"/>
                  <a:pt x="1261080" y="222463"/>
                  <a:pt x="1232516" y="212942"/>
                </a:cubicBezTo>
                <a:cubicBezTo>
                  <a:pt x="1207464" y="204591"/>
                  <a:pt x="1183408" y="192231"/>
                  <a:pt x="1157360" y="187890"/>
                </a:cubicBezTo>
                <a:cubicBezTo>
                  <a:pt x="1132308" y="183715"/>
                  <a:pt x="1107108" y="180345"/>
                  <a:pt x="1082204" y="175364"/>
                </a:cubicBezTo>
                <a:cubicBezTo>
                  <a:pt x="1065323" y="171988"/>
                  <a:pt x="1048981" y="166214"/>
                  <a:pt x="1032100" y="162838"/>
                </a:cubicBezTo>
                <a:cubicBezTo>
                  <a:pt x="1007196" y="157857"/>
                  <a:pt x="981848" y="155293"/>
                  <a:pt x="956944" y="150312"/>
                </a:cubicBezTo>
                <a:cubicBezTo>
                  <a:pt x="875586" y="134040"/>
                  <a:pt x="936489" y="144635"/>
                  <a:pt x="856735" y="112734"/>
                </a:cubicBezTo>
                <a:cubicBezTo>
                  <a:pt x="832217" y="102927"/>
                  <a:pt x="806631" y="96033"/>
                  <a:pt x="781579" y="87682"/>
                </a:cubicBezTo>
                <a:cubicBezTo>
                  <a:pt x="769053" y="83507"/>
                  <a:pt x="754987" y="82480"/>
                  <a:pt x="744001" y="75156"/>
                </a:cubicBezTo>
                <a:cubicBezTo>
                  <a:pt x="731475" y="66805"/>
                  <a:pt x="720519" y="55390"/>
                  <a:pt x="706423" y="50104"/>
                </a:cubicBezTo>
                <a:cubicBezTo>
                  <a:pt x="691631" y="44557"/>
                  <a:pt x="578017" y="26811"/>
                  <a:pt x="568637" y="25052"/>
                </a:cubicBezTo>
                <a:cubicBezTo>
                  <a:pt x="526786" y="17205"/>
                  <a:pt x="485130" y="8351"/>
                  <a:pt x="443376" y="0"/>
                </a:cubicBezTo>
                <a:cubicBezTo>
                  <a:pt x="380040" y="6334"/>
                  <a:pt x="326392" y="5592"/>
                  <a:pt x="268012" y="25052"/>
                </a:cubicBezTo>
                <a:cubicBezTo>
                  <a:pt x="259155" y="28004"/>
                  <a:pt x="247135" y="35490"/>
                  <a:pt x="242960" y="375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Freeform 103"/>
          <p:cNvSpPr/>
          <p:nvPr/>
        </p:nvSpPr>
        <p:spPr>
          <a:xfrm flipH="1">
            <a:off x="5320780" y="3845480"/>
            <a:ext cx="7144" cy="78581"/>
          </a:xfrm>
          <a:custGeom>
            <a:avLst/>
            <a:gdLst>
              <a:gd name="connsiteX0" fmla="*/ 0 w 7144"/>
              <a:gd name="connsiteY0" fmla="*/ 0 h 78581"/>
              <a:gd name="connsiteX1" fmla="*/ 7144 w 7144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4" h="78581">
                <a:moveTo>
                  <a:pt x="0" y="0"/>
                </a:moveTo>
                <a:lnTo>
                  <a:pt x="7144" y="78581"/>
                </a:lnTo>
              </a:path>
            </a:pathLst>
          </a:custGeom>
          <a:noFill/>
          <a:ln w="3175">
            <a:gradFill>
              <a:gsLst>
                <a:gs pos="10000">
                  <a:srgbClr val="FFFF0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a:ln>
          <a:effectLst>
            <a:glow rad="508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reeform 46"/>
          <p:cNvSpPr/>
          <p:nvPr/>
        </p:nvSpPr>
        <p:spPr>
          <a:xfrm>
            <a:off x="1764912" y="3688483"/>
            <a:ext cx="205515" cy="302371"/>
          </a:xfrm>
          <a:custGeom>
            <a:avLst/>
            <a:gdLst>
              <a:gd name="connsiteX0" fmla="*/ 0 w 225468"/>
              <a:gd name="connsiteY0" fmla="*/ 87682 h 302371"/>
              <a:gd name="connsiteX1" fmla="*/ 0 w 225468"/>
              <a:gd name="connsiteY1" fmla="*/ 87682 h 302371"/>
              <a:gd name="connsiteX2" fmla="*/ 112734 w 225468"/>
              <a:gd name="connsiteY2" fmla="*/ 75156 h 302371"/>
              <a:gd name="connsiteX3" fmla="*/ 150312 w 225468"/>
              <a:gd name="connsiteY3" fmla="*/ 37578 h 302371"/>
              <a:gd name="connsiteX4" fmla="*/ 225468 w 225468"/>
              <a:gd name="connsiteY4" fmla="*/ 0 h 302371"/>
              <a:gd name="connsiteX5" fmla="*/ 212942 w 225468"/>
              <a:gd name="connsiteY5" fmla="*/ 75156 h 302371"/>
              <a:gd name="connsiteX6" fmla="*/ 225468 w 225468"/>
              <a:gd name="connsiteY6" fmla="*/ 112734 h 302371"/>
              <a:gd name="connsiteX7" fmla="*/ 212942 w 225468"/>
              <a:gd name="connsiteY7" fmla="*/ 162838 h 302371"/>
              <a:gd name="connsiteX8" fmla="*/ 137786 w 225468"/>
              <a:gd name="connsiteY8" fmla="*/ 187890 h 302371"/>
              <a:gd name="connsiteX9" fmla="*/ 125260 w 225468"/>
              <a:gd name="connsiteY9" fmla="*/ 225469 h 302371"/>
              <a:gd name="connsiteX10" fmla="*/ 187890 w 225468"/>
              <a:gd name="connsiteY10" fmla="*/ 275573 h 302371"/>
              <a:gd name="connsiteX11" fmla="*/ 112734 w 225468"/>
              <a:gd name="connsiteY11" fmla="*/ 288099 h 302371"/>
              <a:gd name="connsiteX12" fmla="*/ 100208 w 225468"/>
              <a:gd name="connsiteY12" fmla="*/ 250521 h 302371"/>
              <a:gd name="connsiteX13" fmla="*/ 62630 w 225468"/>
              <a:gd name="connsiteY13" fmla="*/ 225469 h 302371"/>
              <a:gd name="connsiteX14" fmla="*/ 37578 w 225468"/>
              <a:gd name="connsiteY14" fmla="*/ 200416 h 302371"/>
              <a:gd name="connsiteX15" fmla="*/ 12526 w 225468"/>
              <a:gd name="connsiteY15" fmla="*/ 112734 h 302371"/>
              <a:gd name="connsiteX16" fmla="*/ 0 w 225468"/>
              <a:gd name="connsiteY16" fmla="*/ 87682 h 30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68" h="302371">
                <a:moveTo>
                  <a:pt x="0" y="87682"/>
                </a:moveTo>
                <a:lnTo>
                  <a:pt x="0" y="87682"/>
                </a:lnTo>
                <a:cubicBezTo>
                  <a:pt x="37578" y="83507"/>
                  <a:pt x="76865" y="87112"/>
                  <a:pt x="112734" y="75156"/>
                </a:cubicBezTo>
                <a:cubicBezTo>
                  <a:pt x="129539" y="69554"/>
                  <a:pt x="136703" y="48919"/>
                  <a:pt x="150312" y="37578"/>
                </a:cubicBezTo>
                <a:cubicBezTo>
                  <a:pt x="182688" y="10598"/>
                  <a:pt x="187806" y="12554"/>
                  <a:pt x="225468" y="0"/>
                </a:cubicBezTo>
                <a:cubicBezTo>
                  <a:pt x="221293" y="25052"/>
                  <a:pt x="224300" y="52440"/>
                  <a:pt x="212942" y="75156"/>
                </a:cubicBezTo>
                <a:cubicBezTo>
                  <a:pt x="191797" y="117447"/>
                  <a:pt x="125587" y="87764"/>
                  <a:pt x="225468" y="112734"/>
                </a:cubicBezTo>
                <a:cubicBezTo>
                  <a:pt x="221293" y="129435"/>
                  <a:pt x="226013" y="151634"/>
                  <a:pt x="212942" y="162838"/>
                </a:cubicBezTo>
                <a:cubicBezTo>
                  <a:pt x="192892" y="180024"/>
                  <a:pt x="137786" y="187890"/>
                  <a:pt x="137786" y="187890"/>
                </a:cubicBezTo>
                <a:cubicBezTo>
                  <a:pt x="133611" y="200416"/>
                  <a:pt x="123089" y="212445"/>
                  <a:pt x="125260" y="225469"/>
                </a:cubicBezTo>
                <a:cubicBezTo>
                  <a:pt x="131926" y="265463"/>
                  <a:pt x="158580" y="265803"/>
                  <a:pt x="187890" y="275573"/>
                </a:cubicBezTo>
                <a:cubicBezTo>
                  <a:pt x="162978" y="292181"/>
                  <a:pt x="143850" y="319215"/>
                  <a:pt x="112734" y="288099"/>
                </a:cubicBezTo>
                <a:cubicBezTo>
                  <a:pt x="103398" y="278763"/>
                  <a:pt x="108456" y="260831"/>
                  <a:pt x="100208" y="250521"/>
                </a:cubicBezTo>
                <a:cubicBezTo>
                  <a:pt x="90804" y="238766"/>
                  <a:pt x="74385" y="234874"/>
                  <a:pt x="62630" y="225469"/>
                </a:cubicBezTo>
                <a:cubicBezTo>
                  <a:pt x="53408" y="218091"/>
                  <a:pt x="45929" y="208767"/>
                  <a:pt x="37578" y="200416"/>
                </a:cubicBezTo>
                <a:cubicBezTo>
                  <a:pt x="29660" y="168743"/>
                  <a:pt x="24506" y="142684"/>
                  <a:pt x="12526" y="112734"/>
                </a:cubicBezTo>
                <a:cubicBezTo>
                  <a:pt x="9059" y="104065"/>
                  <a:pt x="2088" y="91857"/>
                  <a:pt x="0" y="87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2004562" y="4681558"/>
            <a:ext cx="958191" cy="19524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73290" y="3637526"/>
            <a:ext cx="1133954" cy="2310584"/>
          </a:xfrm>
          <a:prstGeom prst="rect">
            <a:avLst/>
          </a:prstGeom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 rot="10800000">
            <a:off x="5180789" y="4130599"/>
            <a:ext cx="1267645" cy="813022"/>
            <a:chOff x="5067947" y="4109069"/>
            <a:chExt cx="1846213" cy="1184095"/>
          </a:xfrm>
        </p:grpSpPr>
        <p:sp>
          <p:nvSpPr>
            <p:cNvPr id="189" name="Freeform 188"/>
            <p:cNvSpPr/>
            <p:nvPr/>
          </p:nvSpPr>
          <p:spPr>
            <a:xfrm>
              <a:off x="5067947" y="4130538"/>
              <a:ext cx="1495754" cy="1162626"/>
            </a:xfrm>
            <a:custGeom>
              <a:avLst/>
              <a:gdLst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352811 w 1553227"/>
                <a:gd name="connsiteY32" fmla="*/ 1377863 h 1402915"/>
                <a:gd name="connsiteX33" fmla="*/ 1440493 w 1553227"/>
                <a:gd name="connsiteY33" fmla="*/ 1352811 h 1402915"/>
                <a:gd name="connsiteX34" fmla="*/ 1465545 w 1553227"/>
                <a:gd name="connsiteY34" fmla="*/ 1315233 h 1402915"/>
                <a:gd name="connsiteX35" fmla="*/ 1503123 w 1553227"/>
                <a:gd name="connsiteY35" fmla="*/ 1302707 h 1402915"/>
                <a:gd name="connsiteX36" fmla="*/ 1528175 w 1553227"/>
                <a:gd name="connsiteY36" fmla="*/ 1227550 h 1402915"/>
                <a:gd name="connsiteX37" fmla="*/ 1553227 w 1553227"/>
                <a:gd name="connsiteY37" fmla="*/ 1177446 h 1402915"/>
                <a:gd name="connsiteX38" fmla="*/ 1490597 w 1553227"/>
                <a:gd name="connsiteY38" fmla="*/ 1052186 h 1402915"/>
                <a:gd name="connsiteX39" fmla="*/ 1453019 w 1553227"/>
                <a:gd name="connsiteY39" fmla="*/ 977030 h 1402915"/>
                <a:gd name="connsiteX40" fmla="*/ 1377863 w 1553227"/>
                <a:gd name="connsiteY40" fmla="*/ 926926 h 1402915"/>
                <a:gd name="connsiteX41" fmla="*/ 1290181 w 1553227"/>
                <a:gd name="connsiteY41" fmla="*/ 839244 h 1402915"/>
                <a:gd name="connsiteX42" fmla="*/ 1177447 w 1553227"/>
                <a:gd name="connsiteY42" fmla="*/ 726509 h 1402915"/>
                <a:gd name="connsiteX43" fmla="*/ 1152395 w 1553227"/>
                <a:gd name="connsiteY43" fmla="*/ 676405 h 1402915"/>
                <a:gd name="connsiteX44" fmla="*/ 1089764 w 1553227"/>
                <a:gd name="connsiteY44" fmla="*/ 626301 h 1402915"/>
                <a:gd name="connsiteX45" fmla="*/ 1002082 w 1553227"/>
                <a:gd name="connsiteY45" fmla="*/ 526093 h 1402915"/>
                <a:gd name="connsiteX46" fmla="*/ 964504 w 1553227"/>
                <a:gd name="connsiteY46" fmla="*/ 450937 h 1402915"/>
                <a:gd name="connsiteX47" fmla="*/ 889348 w 1553227"/>
                <a:gd name="connsiteY47" fmla="*/ 363255 h 1402915"/>
                <a:gd name="connsiteX48" fmla="*/ 864296 w 1553227"/>
                <a:gd name="connsiteY48" fmla="*/ 325677 h 1402915"/>
                <a:gd name="connsiteX49" fmla="*/ 839244 w 1553227"/>
                <a:gd name="connsiteY49" fmla="*/ 300624 h 1402915"/>
                <a:gd name="connsiteX50" fmla="*/ 814192 w 1553227"/>
                <a:gd name="connsiteY50" fmla="*/ 263046 h 1402915"/>
                <a:gd name="connsiteX51" fmla="*/ 776614 w 1553227"/>
                <a:gd name="connsiteY51" fmla="*/ 237994 h 1402915"/>
                <a:gd name="connsiteX52" fmla="*/ 751562 w 1553227"/>
                <a:gd name="connsiteY52" fmla="*/ 200416 h 1402915"/>
                <a:gd name="connsiteX53" fmla="*/ 726510 w 1553227"/>
                <a:gd name="connsiteY53" fmla="*/ 150312 h 1402915"/>
                <a:gd name="connsiteX54" fmla="*/ 688932 w 1553227"/>
                <a:gd name="connsiteY54" fmla="*/ 137786 h 1402915"/>
                <a:gd name="connsiteX55" fmla="*/ 663879 w 1553227"/>
                <a:gd name="connsiteY55" fmla="*/ 112734 h 1402915"/>
                <a:gd name="connsiteX56" fmla="*/ 613775 w 1553227"/>
                <a:gd name="connsiteY56" fmla="*/ 37578 h 1402915"/>
                <a:gd name="connsiteX57" fmla="*/ 576197 w 1553227"/>
                <a:gd name="connsiteY57" fmla="*/ 25052 h 1402915"/>
                <a:gd name="connsiteX58" fmla="*/ 513567 w 1553227"/>
                <a:gd name="connsiteY58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247997 w 1553227"/>
                <a:gd name="connsiteY32" fmla="*/ 1313115 h 1402915"/>
                <a:gd name="connsiteX33" fmla="*/ 1440493 w 1553227"/>
                <a:gd name="connsiteY33" fmla="*/ 1352811 h 1402915"/>
                <a:gd name="connsiteX34" fmla="*/ 1465545 w 1553227"/>
                <a:gd name="connsiteY34" fmla="*/ 1315233 h 1402915"/>
                <a:gd name="connsiteX35" fmla="*/ 1503123 w 1553227"/>
                <a:gd name="connsiteY35" fmla="*/ 1302707 h 1402915"/>
                <a:gd name="connsiteX36" fmla="*/ 1528175 w 1553227"/>
                <a:gd name="connsiteY36" fmla="*/ 1227550 h 1402915"/>
                <a:gd name="connsiteX37" fmla="*/ 1553227 w 1553227"/>
                <a:gd name="connsiteY37" fmla="*/ 1177446 h 1402915"/>
                <a:gd name="connsiteX38" fmla="*/ 1490597 w 1553227"/>
                <a:gd name="connsiteY38" fmla="*/ 1052186 h 1402915"/>
                <a:gd name="connsiteX39" fmla="*/ 1453019 w 1553227"/>
                <a:gd name="connsiteY39" fmla="*/ 977030 h 1402915"/>
                <a:gd name="connsiteX40" fmla="*/ 1377863 w 1553227"/>
                <a:gd name="connsiteY40" fmla="*/ 926926 h 1402915"/>
                <a:gd name="connsiteX41" fmla="*/ 1290181 w 1553227"/>
                <a:gd name="connsiteY41" fmla="*/ 839244 h 1402915"/>
                <a:gd name="connsiteX42" fmla="*/ 1177447 w 1553227"/>
                <a:gd name="connsiteY42" fmla="*/ 726509 h 1402915"/>
                <a:gd name="connsiteX43" fmla="*/ 1152395 w 1553227"/>
                <a:gd name="connsiteY43" fmla="*/ 676405 h 1402915"/>
                <a:gd name="connsiteX44" fmla="*/ 1089764 w 1553227"/>
                <a:gd name="connsiteY44" fmla="*/ 626301 h 1402915"/>
                <a:gd name="connsiteX45" fmla="*/ 1002082 w 1553227"/>
                <a:gd name="connsiteY45" fmla="*/ 526093 h 1402915"/>
                <a:gd name="connsiteX46" fmla="*/ 964504 w 1553227"/>
                <a:gd name="connsiteY46" fmla="*/ 450937 h 1402915"/>
                <a:gd name="connsiteX47" fmla="*/ 889348 w 1553227"/>
                <a:gd name="connsiteY47" fmla="*/ 363255 h 1402915"/>
                <a:gd name="connsiteX48" fmla="*/ 864296 w 1553227"/>
                <a:gd name="connsiteY48" fmla="*/ 325677 h 1402915"/>
                <a:gd name="connsiteX49" fmla="*/ 839244 w 1553227"/>
                <a:gd name="connsiteY49" fmla="*/ 300624 h 1402915"/>
                <a:gd name="connsiteX50" fmla="*/ 814192 w 1553227"/>
                <a:gd name="connsiteY50" fmla="*/ 263046 h 1402915"/>
                <a:gd name="connsiteX51" fmla="*/ 776614 w 1553227"/>
                <a:gd name="connsiteY51" fmla="*/ 237994 h 1402915"/>
                <a:gd name="connsiteX52" fmla="*/ 751562 w 1553227"/>
                <a:gd name="connsiteY52" fmla="*/ 200416 h 1402915"/>
                <a:gd name="connsiteX53" fmla="*/ 726510 w 1553227"/>
                <a:gd name="connsiteY53" fmla="*/ 150312 h 1402915"/>
                <a:gd name="connsiteX54" fmla="*/ 688932 w 1553227"/>
                <a:gd name="connsiteY54" fmla="*/ 137786 h 1402915"/>
                <a:gd name="connsiteX55" fmla="*/ 663879 w 1553227"/>
                <a:gd name="connsiteY55" fmla="*/ 112734 h 1402915"/>
                <a:gd name="connsiteX56" fmla="*/ 613775 w 1553227"/>
                <a:gd name="connsiteY56" fmla="*/ 37578 h 1402915"/>
                <a:gd name="connsiteX57" fmla="*/ 576197 w 1553227"/>
                <a:gd name="connsiteY57" fmla="*/ 25052 h 1402915"/>
                <a:gd name="connsiteX58" fmla="*/ 513567 w 1553227"/>
                <a:gd name="connsiteY58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315233 w 1553227"/>
                <a:gd name="connsiteY31" fmla="*/ 1390389 h 1402915"/>
                <a:gd name="connsiteX32" fmla="*/ 1440493 w 1553227"/>
                <a:gd name="connsiteY32" fmla="*/ 1352811 h 1402915"/>
                <a:gd name="connsiteX33" fmla="*/ 1465545 w 1553227"/>
                <a:gd name="connsiteY33" fmla="*/ 1315233 h 1402915"/>
                <a:gd name="connsiteX34" fmla="*/ 1503123 w 1553227"/>
                <a:gd name="connsiteY34" fmla="*/ 1302707 h 1402915"/>
                <a:gd name="connsiteX35" fmla="*/ 1528175 w 1553227"/>
                <a:gd name="connsiteY35" fmla="*/ 1227550 h 1402915"/>
                <a:gd name="connsiteX36" fmla="*/ 1553227 w 1553227"/>
                <a:gd name="connsiteY36" fmla="*/ 1177446 h 1402915"/>
                <a:gd name="connsiteX37" fmla="*/ 1490597 w 1553227"/>
                <a:gd name="connsiteY37" fmla="*/ 1052186 h 1402915"/>
                <a:gd name="connsiteX38" fmla="*/ 1453019 w 1553227"/>
                <a:gd name="connsiteY38" fmla="*/ 977030 h 1402915"/>
                <a:gd name="connsiteX39" fmla="*/ 1377863 w 1553227"/>
                <a:gd name="connsiteY39" fmla="*/ 926926 h 1402915"/>
                <a:gd name="connsiteX40" fmla="*/ 1290181 w 1553227"/>
                <a:gd name="connsiteY40" fmla="*/ 839244 h 1402915"/>
                <a:gd name="connsiteX41" fmla="*/ 1177447 w 1553227"/>
                <a:gd name="connsiteY41" fmla="*/ 726509 h 1402915"/>
                <a:gd name="connsiteX42" fmla="*/ 1152395 w 1553227"/>
                <a:gd name="connsiteY42" fmla="*/ 676405 h 1402915"/>
                <a:gd name="connsiteX43" fmla="*/ 1089764 w 1553227"/>
                <a:gd name="connsiteY43" fmla="*/ 626301 h 1402915"/>
                <a:gd name="connsiteX44" fmla="*/ 1002082 w 1553227"/>
                <a:gd name="connsiteY44" fmla="*/ 526093 h 1402915"/>
                <a:gd name="connsiteX45" fmla="*/ 964504 w 1553227"/>
                <a:gd name="connsiteY45" fmla="*/ 450937 h 1402915"/>
                <a:gd name="connsiteX46" fmla="*/ 889348 w 1553227"/>
                <a:gd name="connsiteY46" fmla="*/ 363255 h 1402915"/>
                <a:gd name="connsiteX47" fmla="*/ 864296 w 1553227"/>
                <a:gd name="connsiteY47" fmla="*/ 325677 h 1402915"/>
                <a:gd name="connsiteX48" fmla="*/ 839244 w 1553227"/>
                <a:gd name="connsiteY48" fmla="*/ 300624 h 1402915"/>
                <a:gd name="connsiteX49" fmla="*/ 814192 w 1553227"/>
                <a:gd name="connsiteY49" fmla="*/ 263046 h 1402915"/>
                <a:gd name="connsiteX50" fmla="*/ 776614 w 1553227"/>
                <a:gd name="connsiteY50" fmla="*/ 237994 h 1402915"/>
                <a:gd name="connsiteX51" fmla="*/ 751562 w 1553227"/>
                <a:gd name="connsiteY51" fmla="*/ 200416 h 1402915"/>
                <a:gd name="connsiteX52" fmla="*/ 726510 w 1553227"/>
                <a:gd name="connsiteY52" fmla="*/ 150312 h 1402915"/>
                <a:gd name="connsiteX53" fmla="*/ 688932 w 1553227"/>
                <a:gd name="connsiteY53" fmla="*/ 137786 h 1402915"/>
                <a:gd name="connsiteX54" fmla="*/ 663879 w 1553227"/>
                <a:gd name="connsiteY54" fmla="*/ 112734 h 1402915"/>
                <a:gd name="connsiteX55" fmla="*/ 613775 w 1553227"/>
                <a:gd name="connsiteY55" fmla="*/ 37578 h 1402915"/>
                <a:gd name="connsiteX56" fmla="*/ 576197 w 1553227"/>
                <a:gd name="connsiteY56" fmla="*/ 25052 h 1402915"/>
                <a:gd name="connsiteX57" fmla="*/ 513567 w 1553227"/>
                <a:gd name="connsiteY57" fmla="*/ 0 h 1402915"/>
                <a:gd name="connsiteX0" fmla="*/ 513567 w 1553227"/>
                <a:gd name="connsiteY0" fmla="*/ 0 h 1402915"/>
                <a:gd name="connsiteX1" fmla="*/ 513567 w 1553227"/>
                <a:gd name="connsiteY1" fmla="*/ 0 h 1402915"/>
                <a:gd name="connsiteX2" fmla="*/ 413359 w 1553227"/>
                <a:gd name="connsiteY2" fmla="*/ 37578 h 1402915"/>
                <a:gd name="connsiteX3" fmla="*/ 288099 w 1553227"/>
                <a:gd name="connsiteY3" fmla="*/ 75156 h 1402915"/>
                <a:gd name="connsiteX4" fmla="*/ 250521 w 1553227"/>
                <a:gd name="connsiteY4" fmla="*/ 100208 h 1402915"/>
                <a:gd name="connsiteX5" fmla="*/ 175364 w 1553227"/>
                <a:gd name="connsiteY5" fmla="*/ 125260 h 1402915"/>
                <a:gd name="connsiteX6" fmla="*/ 137786 w 1553227"/>
                <a:gd name="connsiteY6" fmla="*/ 137786 h 1402915"/>
                <a:gd name="connsiteX7" fmla="*/ 100208 w 1553227"/>
                <a:gd name="connsiteY7" fmla="*/ 162838 h 1402915"/>
                <a:gd name="connsiteX8" fmla="*/ 50104 w 1553227"/>
                <a:gd name="connsiteY8" fmla="*/ 237994 h 1402915"/>
                <a:gd name="connsiteX9" fmla="*/ 37578 w 1553227"/>
                <a:gd name="connsiteY9" fmla="*/ 275572 h 1402915"/>
                <a:gd name="connsiteX10" fmla="*/ 25052 w 1553227"/>
                <a:gd name="connsiteY10" fmla="*/ 325677 h 1402915"/>
                <a:gd name="connsiteX11" fmla="*/ 0 w 1553227"/>
                <a:gd name="connsiteY11" fmla="*/ 413359 h 1402915"/>
                <a:gd name="connsiteX12" fmla="*/ 25052 w 1553227"/>
                <a:gd name="connsiteY12" fmla="*/ 513567 h 1402915"/>
                <a:gd name="connsiteX13" fmla="*/ 62630 w 1553227"/>
                <a:gd name="connsiteY13" fmla="*/ 538619 h 1402915"/>
                <a:gd name="connsiteX14" fmla="*/ 100208 w 1553227"/>
                <a:gd name="connsiteY14" fmla="*/ 626301 h 1402915"/>
                <a:gd name="connsiteX15" fmla="*/ 137786 w 1553227"/>
                <a:gd name="connsiteY15" fmla="*/ 651353 h 1402915"/>
                <a:gd name="connsiteX16" fmla="*/ 225469 w 1553227"/>
                <a:gd name="connsiteY16" fmla="*/ 751561 h 1402915"/>
                <a:gd name="connsiteX17" fmla="*/ 237995 w 1553227"/>
                <a:gd name="connsiteY17" fmla="*/ 789140 h 1402915"/>
                <a:gd name="connsiteX18" fmla="*/ 275573 w 1553227"/>
                <a:gd name="connsiteY18" fmla="*/ 801666 h 1402915"/>
                <a:gd name="connsiteX19" fmla="*/ 300625 w 1553227"/>
                <a:gd name="connsiteY19" fmla="*/ 876822 h 1402915"/>
                <a:gd name="connsiteX20" fmla="*/ 388307 w 1553227"/>
                <a:gd name="connsiteY20" fmla="*/ 964504 h 1402915"/>
                <a:gd name="connsiteX21" fmla="*/ 463463 w 1553227"/>
                <a:gd name="connsiteY21" fmla="*/ 1014608 h 1402915"/>
                <a:gd name="connsiteX22" fmla="*/ 513567 w 1553227"/>
                <a:gd name="connsiteY22" fmla="*/ 1039660 h 1402915"/>
                <a:gd name="connsiteX23" fmla="*/ 588723 w 1553227"/>
                <a:gd name="connsiteY23" fmla="*/ 1064712 h 1402915"/>
                <a:gd name="connsiteX24" fmla="*/ 613775 w 1553227"/>
                <a:gd name="connsiteY24" fmla="*/ 1102290 h 1402915"/>
                <a:gd name="connsiteX25" fmla="*/ 688932 w 1553227"/>
                <a:gd name="connsiteY25" fmla="*/ 1127342 h 1402915"/>
                <a:gd name="connsiteX26" fmla="*/ 789140 w 1553227"/>
                <a:gd name="connsiteY26" fmla="*/ 1227550 h 1402915"/>
                <a:gd name="connsiteX27" fmla="*/ 814192 w 1553227"/>
                <a:gd name="connsiteY27" fmla="*/ 1252603 h 1402915"/>
                <a:gd name="connsiteX28" fmla="*/ 864296 w 1553227"/>
                <a:gd name="connsiteY28" fmla="*/ 1327759 h 1402915"/>
                <a:gd name="connsiteX29" fmla="*/ 939452 w 1553227"/>
                <a:gd name="connsiteY29" fmla="*/ 1352811 h 1402915"/>
                <a:gd name="connsiteX30" fmla="*/ 1114816 w 1553227"/>
                <a:gd name="connsiteY30" fmla="*/ 1402915 h 1402915"/>
                <a:gd name="connsiteX31" fmla="*/ 1210419 w 1553227"/>
                <a:gd name="connsiteY31" fmla="*/ 1341828 h 1402915"/>
                <a:gd name="connsiteX32" fmla="*/ 1440493 w 1553227"/>
                <a:gd name="connsiteY32" fmla="*/ 1352811 h 1402915"/>
                <a:gd name="connsiteX33" fmla="*/ 1465545 w 1553227"/>
                <a:gd name="connsiteY33" fmla="*/ 1315233 h 1402915"/>
                <a:gd name="connsiteX34" fmla="*/ 1503123 w 1553227"/>
                <a:gd name="connsiteY34" fmla="*/ 1302707 h 1402915"/>
                <a:gd name="connsiteX35" fmla="*/ 1528175 w 1553227"/>
                <a:gd name="connsiteY35" fmla="*/ 1227550 h 1402915"/>
                <a:gd name="connsiteX36" fmla="*/ 1553227 w 1553227"/>
                <a:gd name="connsiteY36" fmla="*/ 1177446 h 1402915"/>
                <a:gd name="connsiteX37" fmla="*/ 1490597 w 1553227"/>
                <a:gd name="connsiteY37" fmla="*/ 1052186 h 1402915"/>
                <a:gd name="connsiteX38" fmla="*/ 1453019 w 1553227"/>
                <a:gd name="connsiteY38" fmla="*/ 977030 h 1402915"/>
                <a:gd name="connsiteX39" fmla="*/ 1377863 w 1553227"/>
                <a:gd name="connsiteY39" fmla="*/ 926926 h 1402915"/>
                <a:gd name="connsiteX40" fmla="*/ 1290181 w 1553227"/>
                <a:gd name="connsiteY40" fmla="*/ 839244 h 1402915"/>
                <a:gd name="connsiteX41" fmla="*/ 1177447 w 1553227"/>
                <a:gd name="connsiteY41" fmla="*/ 726509 h 1402915"/>
                <a:gd name="connsiteX42" fmla="*/ 1152395 w 1553227"/>
                <a:gd name="connsiteY42" fmla="*/ 676405 h 1402915"/>
                <a:gd name="connsiteX43" fmla="*/ 1089764 w 1553227"/>
                <a:gd name="connsiteY43" fmla="*/ 626301 h 1402915"/>
                <a:gd name="connsiteX44" fmla="*/ 1002082 w 1553227"/>
                <a:gd name="connsiteY44" fmla="*/ 526093 h 1402915"/>
                <a:gd name="connsiteX45" fmla="*/ 964504 w 1553227"/>
                <a:gd name="connsiteY45" fmla="*/ 450937 h 1402915"/>
                <a:gd name="connsiteX46" fmla="*/ 889348 w 1553227"/>
                <a:gd name="connsiteY46" fmla="*/ 363255 h 1402915"/>
                <a:gd name="connsiteX47" fmla="*/ 864296 w 1553227"/>
                <a:gd name="connsiteY47" fmla="*/ 325677 h 1402915"/>
                <a:gd name="connsiteX48" fmla="*/ 839244 w 1553227"/>
                <a:gd name="connsiteY48" fmla="*/ 300624 h 1402915"/>
                <a:gd name="connsiteX49" fmla="*/ 814192 w 1553227"/>
                <a:gd name="connsiteY49" fmla="*/ 263046 h 1402915"/>
                <a:gd name="connsiteX50" fmla="*/ 776614 w 1553227"/>
                <a:gd name="connsiteY50" fmla="*/ 237994 h 1402915"/>
                <a:gd name="connsiteX51" fmla="*/ 751562 w 1553227"/>
                <a:gd name="connsiteY51" fmla="*/ 200416 h 1402915"/>
                <a:gd name="connsiteX52" fmla="*/ 726510 w 1553227"/>
                <a:gd name="connsiteY52" fmla="*/ 150312 h 1402915"/>
                <a:gd name="connsiteX53" fmla="*/ 688932 w 1553227"/>
                <a:gd name="connsiteY53" fmla="*/ 137786 h 1402915"/>
                <a:gd name="connsiteX54" fmla="*/ 663879 w 1553227"/>
                <a:gd name="connsiteY54" fmla="*/ 112734 h 1402915"/>
                <a:gd name="connsiteX55" fmla="*/ 613775 w 1553227"/>
                <a:gd name="connsiteY55" fmla="*/ 37578 h 1402915"/>
                <a:gd name="connsiteX56" fmla="*/ 576197 w 1553227"/>
                <a:gd name="connsiteY56" fmla="*/ 25052 h 1402915"/>
                <a:gd name="connsiteX57" fmla="*/ 513567 w 1553227"/>
                <a:gd name="connsiteY57" fmla="*/ 0 h 1402915"/>
                <a:gd name="connsiteX0" fmla="*/ 513567 w 1553227"/>
                <a:gd name="connsiteY0" fmla="*/ 0 h 1356605"/>
                <a:gd name="connsiteX1" fmla="*/ 513567 w 1553227"/>
                <a:gd name="connsiteY1" fmla="*/ 0 h 1356605"/>
                <a:gd name="connsiteX2" fmla="*/ 413359 w 1553227"/>
                <a:gd name="connsiteY2" fmla="*/ 37578 h 1356605"/>
                <a:gd name="connsiteX3" fmla="*/ 288099 w 1553227"/>
                <a:gd name="connsiteY3" fmla="*/ 75156 h 1356605"/>
                <a:gd name="connsiteX4" fmla="*/ 250521 w 1553227"/>
                <a:gd name="connsiteY4" fmla="*/ 100208 h 1356605"/>
                <a:gd name="connsiteX5" fmla="*/ 175364 w 1553227"/>
                <a:gd name="connsiteY5" fmla="*/ 125260 h 1356605"/>
                <a:gd name="connsiteX6" fmla="*/ 137786 w 1553227"/>
                <a:gd name="connsiteY6" fmla="*/ 137786 h 1356605"/>
                <a:gd name="connsiteX7" fmla="*/ 100208 w 1553227"/>
                <a:gd name="connsiteY7" fmla="*/ 162838 h 1356605"/>
                <a:gd name="connsiteX8" fmla="*/ 50104 w 1553227"/>
                <a:gd name="connsiteY8" fmla="*/ 237994 h 1356605"/>
                <a:gd name="connsiteX9" fmla="*/ 37578 w 1553227"/>
                <a:gd name="connsiteY9" fmla="*/ 275572 h 1356605"/>
                <a:gd name="connsiteX10" fmla="*/ 25052 w 1553227"/>
                <a:gd name="connsiteY10" fmla="*/ 325677 h 1356605"/>
                <a:gd name="connsiteX11" fmla="*/ 0 w 1553227"/>
                <a:gd name="connsiteY11" fmla="*/ 413359 h 1356605"/>
                <a:gd name="connsiteX12" fmla="*/ 25052 w 1553227"/>
                <a:gd name="connsiteY12" fmla="*/ 513567 h 1356605"/>
                <a:gd name="connsiteX13" fmla="*/ 62630 w 1553227"/>
                <a:gd name="connsiteY13" fmla="*/ 538619 h 1356605"/>
                <a:gd name="connsiteX14" fmla="*/ 100208 w 1553227"/>
                <a:gd name="connsiteY14" fmla="*/ 626301 h 1356605"/>
                <a:gd name="connsiteX15" fmla="*/ 137786 w 1553227"/>
                <a:gd name="connsiteY15" fmla="*/ 651353 h 1356605"/>
                <a:gd name="connsiteX16" fmla="*/ 225469 w 1553227"/>
                <a:gd name="connsiteY16" fmla="*/ 751561 h 1356605"/>
                <a:gd name="connsiteX17" fmla="*/ 237995 w 1553227"/>
                <a:gd name="connsiteY17" fmla="*/ 789140 h 1356605"/>
                <a:gd name="connsiteX18" fmla="*/ 275573 w 1553227"/>
                <a:gd name="connsiteY18" fmla="*/ 801666 h 1356605"/>
                <a:gd name="connsiteX19" fmla="*/ 300625 w 1553227"/>
                <a:gd name="connsiteY19" fmla="*/ 876822 h 1356605"/>
                <a:gd name="connsiteX20" fmla="*/ 388307 w 1553227"/>
                <a:gd name="connsiteY20" fmla="*/ 964504 h 1356605"/>
                <a:gd name="connsiteX21" fmla="*/ 463463 w 1553227"/>
                <a:gd name="connsiteY21" fmla="*/ 1014608 h 1356605"/>
                <a:gd name="connsiteX22" fmla="*/ 513567 w 1553227"/>
                <a:gd name="connsiteY22" fmla="*/ 1039660 h 1356605"/>
                <a:gd name="connsiteX23" fmla="*/ 588723 w 1553227"/>
                <a:gd name="connsiteY23" fmla="*/ 1064712 h 1356605"/>
                <a:gd name="connsiteX24" fmla="*/ 613775 w 1553227"/>
                <a:gd name="connsiteY24" fmla="*/ 1102290 h 1356605"/>
                <a:gd name="connsiteX25" fmla="*/ 688932 w 1553227"/>
                <a:gd name="connsiteY25" fmla="*/ 1127342 h 1356605"/>
                <a:gd name="connsiteX26" fmla="*/ 789140 w 1553227"/>
                <a:gd name="connsiteY26" fmla="*/ 1227550 h 1356605"/>
                <a:gd name="connsiteX27" fmla="*/ 814192 w 1553227"/>
                <a:gd name="connsiteY27" fmla="*/ 1252603 h 1356605"/>
                <a:gd name="connsiteX28" fmla="*/ 864296 w 1553227"/>
                <a:gd name="connsiteY28" fmla="*/ 1327759 h 1356605"/>
                <a:gd name="connsiteX29" fmla="*/ 939452 w 1553227"/>
                <a:gd name="connsiteY29" fmla="*/ 1352811 h 1356605"/>
                <a:gd name="connsiteX30" fmla="*/ 1050315 w 1553227"/>
                <a:gd name="connsiteY30" fmla="*/ 1346260 h 1356605"/>
                <a:gd name="connsiteX31" fmla="*/ 1210419 w 1553227"/>
                <a:gd name="connsiteY31" fmla="*/ 1341828 h 1356605"/>
                <a:gd name="connsiteX32" fmla="*/ 1440493 w 1553227"/>
                <a:gd name="connsiteY32" fmla="*/ 1352811 h 1356605"/>
                <a:gd name="connsiteX33" fmla="*/ 1465545 w 1553227"/>
                <a:gd name="connsiteY33" fmla="*/ 1315233 h 1356605"/>
                <a:gd name="connsiteX34" fmla="*/ 1503123 w 1553227"/>
                <a:gd name="connsiteY34" fmla="*/ 1302707 h 1356605"/>
                <a:gd name="connsiteX35" fmla="*/ 1528175 w 1553227"/>
                <a:gd name="connsiteY35" fmla="*/ 1227550 h 1356605"/>
                <a:gd name="connsiteX36" fmla="*/ 1553227 w 1553227"/>
                <a:gd name="connsiteY36" fmla="*/ 1177446 h 1356605"/>
                <a:gd name="connsiteX37" fmla="*/ 1490597 w 1553227"/>
                <a:gd name="connsiteY37" fmla="*/ 1052186 h 1356605"/>
                <a:gd name="connsiteX38" fmla="*/ 1453019 w 1553227"/>
                <a:gd name="connsiteY38" fmla="*/ 977030 h 1356605"/>
                <a:gd name="connsiteX39" fmla="*/ 1377863 w 1553227"/>
                <a:gd name="connsiteY39" fmla="*/ 926926 h 1356605"/>
                <a:gd name="connsiteX40" fmla="*/ 1290181 w 1553227"/>
                <a:gd name="connsiteY40" fmla="*/ 839244 h 1356605"/>
                <a:gd name="connsiteX41" fmla="*/ 1177447 w 1553227"/>
                <a:gd name="connsiteY41" fmla="*/ 726509 h 1356605"/>
                <a:gd name="connsiteX42" fmla="*/ 1152395 w 1553227"/>
                <a:gd name="connsiteY42" fmla="*/ 676405 h 1356605"/>
                <a:gd name="connsiteX43" fmla="*/ 1089764 w 1553227"/>
                <a:gd name="connsiteY43" fmla="*/ 626301 h 1356605"/>
                <a:gd name="connsiteX44" fmla="*/ 1002082 w 1553227"/>
                <a:gd name="connsiteY44" fmla="*/ 526093 h 1356605"/>
                <a:gd name="connsiteX45" fmla="*/ 964504 w 1553227"/>
                <a:gd name="connsiteY45" fmla="*/ 450937 h 1356605"/>
                <a:gd name="connsiteX46" fmla="*/ 889348 w 1553227"/>
                <a:gd name="connsiteY46" fmla="*/ 363255 h 1356605"/>
                <a:gd name="connsiteX47" fmla="*/ 864296 w 1553227"/>
                <a:gd name="connsiteY47" fmla="*/ 325677 h 1356605"/>
                <a:gd name="connsiteX48" fmla="*/ 839244 w 1553227"/>
                <a:gd name="connsiteY48" fmla="*/ 300624 h 1356605"/>
                <a:gd name="connsiteX49" fmla="*/ 814192 w 1553227"/>
                <a:gd name="connsiteY49" fmla="*/ 263046 h 1356605"/>
                <a:gd name="connsiteX50" fmla="*/ 776614 w 1553227"/>
                <a:gd name="connsiteY50" fmla="*/ 237994 h 1356605"/>
                <a:gd name="connsiteX51" fmla="*/ 751562 w 1553227"/>
                <a:gd name="connsiteY51" fmla="*/ 200416 h 1356605"/>
                <a:gd name="connsiteX52" fmla="*/ 726510 w 1553227"/>
                <a:gd name="connsiteY52" fmla="*/ 150312 h 1356605"/>
                <a:gd name="connsiteX53" fmla="*/ 688932 w 1553227"/>
                <a:gd name="connsiteY53" fmla="*/ 137786 h 1356605"/>
                <a:gd name="connsiteX54" fmla="*/ 663879 w 1553227"/>
                <a:gd name="connsiteY54" fmla="*/ 112734 h 1356605"/>
                <a:gd name="connsiteX55" fmla="*/ 613775 w 1553227"/>
                <a:gd name="connsiteY55" fmla="*/ 37578 h 1356605"/>
                <a:gd name="connsiteX56" fmla="*/ 576197 w 1553227"/>
                <a:gd name="connsiteY56" fmla="*/ 25052 h 1356605"/>
                <a:gd name="connsiteX57" fmla="*/ 513567 w 1553227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162838 h 1356603"/>
                <a:gd name="connsiteX8" fmla="*/ 235545 w 1738668"/>
                <a:gd name="connsiteY8" fmla="*/ 237994 h 1356603"/>
                <a:gd name="connsiteX9" fmla="*/ 223019 w 1738668"/>
                <a:gd name="connsiteY9" fmla="*/ 275572 h 1356603"/>
                <a:gd name="connsiteX10" fmla="*/ 210493 w 1738668"/>
                <a:gd name="connsiteY10" fmla="*/ 325677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285649 w 1738668"/>
                <a:gd name="connsiteY7" fmla="*/ 162838 h 1356605"/>
                <a:gd name="connsiteX8" fmla="*/ 235545 w 1738668"/>
                <a:gd name="connsiteY8" fmla="*/ 237994 h 1356605"/>
                <a:gd name="connsiteX9" fmla="*/ 223019 w 1738668"/>
                <a:gd name="connsiteY9" fmla="*/ 275572 h 1356605"/>
                <a:gd name="connsiteX10" fmla="*/ 41179 w 1738668"/>
                <a:gd name="connsiteY10" fmla="*/ 236651 h 1356605"/>
                <a:gd name="connsiteX11" fmla="*/ 0 w 1738668"/>
                <a:gd name="connsiteY11" fmla="*/ 380985 h 1356605"/>
                <a:gd name="connsiteX12" fmla="*/ 210493 w 1738668"/>
                <a:gd name="connsiteY12" fmla="*/ 513567 h 1356605"/>
                <a:gd name="connsiteX13" fmla="*/ 248071 w 1738668"/>
                <a:gd name="connsiteY13" fmla="*/ 538619 h 1356605"/>
                <a:gd name="connsiteX14" fmla="*/ 285649 w 1738668"/>
                <a:gd name="connsiteY14" fmla="*/ 626301 h 1356605"/>
                <a:gd name="connsiteX15" fmla="*/ 323227 w 1738668"/>
                <a:gd name="connsiteY15" fmla="*/ 651353 h 1356605"/>
                <a:gd name="connsiteX16" fmla="*/ 410910 w 1738668"/>
                <a:gd name="connsiteY16" fmla="*/ 751561 h 1356605"/>
                <a:gd name="connsiteX17" fmla="*/ 423436 w 1738668"/>
                <a:gd name="connsiteY17" fmla="*/ 789140 h 1356605"/>
                <a:gd name="connsiteX18" fmla="*/ 461014 w 1738668"/>
                <a:gd name="connsiteY18" fmla="*/ 801666 h 1356605"/>
                <a:gd name="connsiteX19" fmla="*/ 486066 w 1738668"/>
                <a:gd name="connsiteY19" fmla="*/ 876822 h 1356605"/>
                <a:gd name="connsiteX20" fmla="*/ 573748 w 1738668"/>
                <a:gd name="connsiteY20" fmla="*/ 964504 h 1356605"/>
                <a:gd name="connsiteX21" fmla="*/ 648904 w 1738668"/>
                <a:gd name="connsiteY21" fmla="*/ 1014608 h 1356605"/>
                <a:gd name="connsiteX22" fmla="*/ 699008 w 1738668"/>
                <a:gd name="connsiteY22" fmla="*/ 1039660 h 1356605"/>
                <a:gd name="connsiteX23" fmla="*/ 774164 w 1738668"/>
                <a:gd name="connsiteY23" fmla="*/ 1064712 h 1356605"/>
                <a:gd name="connsiteX24" fmla="*/ 799216 w 1738668"/>
                <a:gd name="connsiteY24" fmla="*/ 1102290 h 1356605"/>
                <a:gd name="connsiteX25" fmla="*/ 874373 w 1738668"/>
                <a:gd name="connsiteY25" fmla="*/ 1127342 h 1356605"/>
                <a:gd name="connsiteX26" fmla="*/ 974581 w 1738668"/>
                <a:gd name="connsiteY26" fmla="*/ 1227550 h 1356605"/>
                <a:gd name="connsiteX27" fmla="*/ 999633 w 1738668"/>
                <a:gd name="connsiteY27" fmla="*/ 1252603 h 1356605"/>
                <a:gd name="connsiteX28" fmla="*/ 1049737 w 1738668"/>
                <a:gd name="connsiteY28" fmla="*/ 1327759 h 1356605"/>
                <a:gd name="connsiteX29" fmla="*/ 1124893 w 1738668"/>
                <a:gd name="connsiteY29" fmla="*/ 1352811 h 1356605"/>
                <a:gd name="connsiteX30" fmla="*/ 1235756 w 1738668"/>
                <a:gd name="connsiteY30" fmla="*/ 1346260 h 1356605"/>
                <a:gd name="connsiteX31" fmla="*/ 1395860 w 1738668"/>
                <a:gd name="connsiteY31" fmla="*/ 1341828 h 1356605"/>
                <a:gd name="connsiteX32" fmla="*/ 1625934 w 1738668"/>
                <a:gd name="connsiteY32" fmla="*/ 1352811 h 1356605"/>
                <a:gd name="connsiteX33" fmla="*/ 1650986 w 1738668"/>
                <a:gd name="connsiteY33" fmla="*/ 1315233 h 1356605"/>
                <a:gd name="connsiteX34" fmla="*/ 1688564 w 1738668"/>
                <a:gd name="connsiteY34" fmla="*/ 1302707 h 1356605"/>
                <a:gd name="connsiteX35" fmla="*/ 1713616 w 1738668"/>
                <a:gd name="connsiteY35" fmla="*/ 1227550 h 1356605"/>
                <a:gd name="connsiteX36" fmla="*/ 1738668 w 1738668"/>
                <a:gd name="connsiteY36" fmla="*/ 1177446 h 1356605"/>
                <a:gd name="connsiteX37" fmla="*/ 1676038 w 1738668"/>
                <a:gd name="connsiteY37" fmla="*/ 1052186 h 1356605"/>
                <a:gd name="connsiteX38" fmla="*/ 1638460 w 1738668"/>
                <a:gd name="connsiteY38" fmla="*/ 977030 h 1356605"/>
                <a:gd name="connsiteX39" fmla="*/ 1563304 w 1738668"/>
                <a:gd name="connsiteY39" fmla="*/ 926926 h 1356605"/>
                <a:gd name="connsiteX40" fmla="*/ 1475622 w 1738668"/>
                <a:gd name="connsiteY40" fmla="*/ 839244 h 1356605"/>
                <a:gd name="connsiteX41" fmla="*/ 1362888 w 1738668"/>
                <a:gd name="connsiteY41" fmla="*/ 726509 h 1356605"/>
                <a:gd name="connsiteX42" fmla="*/ 1337836 w 1738668"/>
                <a:gd name="connsiteY42" fmla="*/ 676405 h 1356605"/>
                <a:gd name="connsiteX43" fmla="*/ 1275205 w 1738668"/>
                <a:gd name="connsiteY43" fmla="*/ 626301 h 1356605"/>
                <a:gd name="connsiteX44" fmla="*/ 1187523 w 1738668"/>
                <a:gd name="connsiteY44" fmla="*/ 526093 h 1356605"/>
                <a:gd name="connsiteX45" fmla="*/ 1149945 w 1738668"/>
                <a:gd name="connsiteY45" fmla="*/ 450937 h 1356605"/>
                <a:gd name="connsiteX46" fmla="*/ 1074789 w 1738668"/>
                <a:gd name="connsiteY46" fmla="*/ 363255 h 1356605"/>
                <a:gd name="connsiteX47" fmla="*/ 1049737 w 1738668"/>
                <a:gd name="connsiteY47" fmla="*/ 325677 h 1356605"/>
                <a:gd name="connsiteX48" fmla="*/ 1024685 w 1738668"/>
                <a:gd name="connsiteY48" fmla="*/ 300624 h 1356605"/>
                <a:gd name="connsiteX49" fmla="*/ 999633 w 1738668"/>
                <a:gd name="connsiteY49" fmla="*/ 263046 h 1356605"/>
                <a:gd name="connsiteX50" fmla="*/ 962055 w 1738668"/>
                <a:gd name="connsiteY50" fmla="*/ 237994 h 1356605"/>
                <a:gd name="connsiteX51" fmla="*/ 937003 w 1738668"/>
                <a:gd name="connsiteY51" fmla="*/ 200416 h 1356605"/>
                <a:gd name="connsiteX52" fmla="*/ 911951 w 1738668"/>
                <a:gd name="connsiteY52" fmla="*/ 150312 h 1356605"/>
                <a:gd name="connsiteX53" fmla="*/ 874373 w 1738668"/>
                <a:gd name="connsiteY53" fmla="*/ 137786 h 1356605"/>
                <a:gd name="connsiteX54" fmla="*/ 849320 w 1738668"/>
                <a:gd name="connsiteY54" fmla="*/ 112734 h 1356605"/>
                <a:gd name="connsiteX55" fmla="*/ 799216 w 1738668"/>
                <a:gd name="connsiteY55" fmla="*/ 37578 h 1356605"/>
                <a:gd name="connsiteX56" fmla="*/ 761638 w 1738668"/>
                <a:gd name="connsiteY56" fmla="*/ 25052 h 1356605"/>
                <a:gd name="connsiteX57" fmla="*/ 699008 w 1738668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162838 h 1356603"/>
                <a:gd name="connsiteX8" fmla="*/ 235545 w 1738668"/>
                <a:gd name="connsiteY8" fmla="*/ 237994 h 1356603"/>
                <a:gd name="connsiteX9" fmla="*/ 94017 w 1738668"/>
                <a:gd name="connsiteY9" fmla="*/ 137983 h 1356603"/>
                <a:gd name="connsiteX10" fmla="*/ 41179 w 1738668"/>
                <a:gd name="connsiteY10" fmla="*/ 236651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285649 w 1738668"/>
                <a:gd name="connsiteY7" fmla="*/ 162838 h 1356605"/>
                <a:gd name="connsiteX8" fmla="*/ 162981 w 1738668"/>
                <a:gd name="connsiteY8" fmla="*/ 124685 h 1356605"/>
                <a:gd name="connsiteX9" fmla="*/ 94017 w 1738668"/>
                <a:gd name="connsiteY9" fmla="*/ 137983 h 1356605"/>
                <a:gd name="connsiteX10" fmla="*/ 41179 w 1738668"/>
                <a:gd name="connsiteY10" fmla="*/ 236651 h 1356605"/>
                <a:gd name="connsiteX11" fmla="*/ 0 w 1738668"/>
                <a:gd name="connsiteY11" fmla="*/ 380985 h 1356605"/>
                <a:gd name="connsiteX12" fmla="*/ 210493 w 1738668"/>
                <a:gd name="connsiteY12" fmla="*/ 513567 h 1356605"/>
                <a:gd name="connsiteX13" fmla="*/ 248071 w 1738668"/>
                <a:gd name="connsiteY13" fmla="*/ 538619 h 1356605"/>
                <a:gd name="connsiteX14" fmla="*/ 285649 w 1738668"/>
                <a:gd name="connsiteY14" fmla="*/ 626301 h 1356605"/>
                <a:gd name="connsiteX15" fmla="*/ 323227 w 1738668"/>
                <a:gd name="connsiteY15" fmla="*/ 651353 h 1356605"/>
                <a:gd name="connsiteX16" fmla="*/ 410910 w 1738668"/>
                <a:gd name="connsiteY16" fmla="*/ 751561 h 1356605"/>
                <a:gd name="connsiteX17" fmla="*/ 423436 w 1738668"/>
                <a:gd name="connsiteY17" fmla="*/ 789140 h 1356605"/>
                <a:gd name="connsiteX18" fmla="*/ 461014 w 1738668"/>
                <a:gd name="connsiteY18" fmla="*/ 801666 h 1356605"/>
                <a:gd name="connsiteX19" fmla="*/ 486066 w 1738668"/>
                <a:gd name="connsiteY19" fmla="*/ 876822 h 1356605"/>
                <a:gd name="connsiteX20" fmla="*/ 573748 w 1738668"/>
                <a:gd name="connsiteY20" fmla="*/ 964504 h 1356605"/>
                <a:gd name="connsiteX21" fmla="*/ 648904 w 1738668"/>
                <a:gd name="connsiteY21" fmla="*/ 1014608 h 1356605"/>
                <a:gd name="connsiteX22" fmla="*/ 699008 w 1738668"/>
                <a:gd name="connsiteY22" fmla="*/ 1039660 h 1356605"/>
                <a:gd name="connsiteX23" fmla="*/ 774164 w 1738668"/>
                <a:gd name="connsiteY23" fmla="*/ 1064712 h 1356605"/>
                <a:gd name="connsiteX24" fmla="*/ 799216 w 1738668"/>
                <a:gd name="connsiteY24" fmla="*/ 1102290 h 1356605"/>
                <a:gd name="connsiteX25" fmla="*/ 874373 w 1738668"/>
                <a:gd name="connsiteY25" fmla="*/ 1127342 h 1356605"/>
                <a:gd name="connsiteX26" fmla="*/ 974581 w 1738668"/>
                <a:gd name="connsiteY26" fmla="*/ 1227550 h 1356605"/>
                <a:gd name="connsiteX27" fmla="*/ 999633 w 1738668"/>
                <a:gd name="connsiteY27" fmla="*/ 1252603 h 1356605"/>
                <a:gd name="connsiteX28" fmla="*/ 1049737 w 1738668"/>
                <a:gd name="connsiteY28" fmla="*/ 1327759 h 1356605"/>
                <a:gd name="connsiteX29" fmla="*/ 1124893 w 1738668"/>
                <a:gd name="connsiteY29" fmla="*/ 1352811 h 1356605"/>
                <a:gd name="connsiteX30" fmla="*/ 1235756 w 1738668"/>
                <a:gd name="connsiteY30" fmla="*/ 1346260 h 1356605"/>
                <a:gd name="connsiteX31" fmla="*/ 1395860 w 1738668"/>
                <a:gd name="connsiteY31" fmla="*/ 1341828 h 1356605"/>
                <a:gd name="connsiteX32" fmla="*/ 1625934 w 1738668"/>
                <a:gd name="connsiteY32" fmla="*/ 1352811 h 1356605"/>
                <a:gd name="connsiteX33" fmla="*/ 1650986 w 1738668"/>
                <a:gd name="connsiteY33" fmla="*/ 1315233 h 1356605"/>
                <a:gd name="connsiteX34" fmla="*/ 1688564 w 1738668"/>
                <a:gd name="connsiteY34" fmla="*/ 1302707 h 1356605"/>
                <a:gd name="connsiteX35" fmla="*/ 1713616 w 1738668"/>
                <a:gd name="connsiteY35" fmla="*/ 1227550 h 1356605"/>
                <a:gd name="connsiteX36" fmla="*/ 1738668 w 1738668"/>
                <a:gd name="connsiteY36" fmla="*/ 1177446 h 1356605"/>
                <a:gd name="connsiteX37" fmla="*/ 1676038 w 1738668"/>
                <a:gd name="connsiteY37" fmla="*/ 1052186 h 1356605"/>
                <a:gd name="connsiteX38" fmla="*/ 1638460 w 1738668"/>
                <a:gd name="connsiteY38" fmla="*/ 977030 h 1356605"/>
                <a:gd name="connsiteX39" fmla="*/ 1563304 w 1738668"/>
                <a:gd name="connsiteY39" fmla="*/ 926926 h 1356605"/>
                <a:gd name="connsiteX40" fmla="*/ 1475622 w 1738668"/>
                <a:gd name="connsiteY40" fmla="*/ 839244 h 1356605"/>
                <a:gd name="connsiteX41" fmla="*/ 1362888 w 1738668"/>
                <a:gd name="connsiteY41" fmla="*/ 726509 h 1356605"/>
                <a:gd name="connsiteX42" fmla="*/ 1337836 w 1738668"/>
                <a:gd name="connsiteY42" fmla="*/ 676405 h 1356605"/>
                <a:gd name="connsiteX43" fmla="*/ 1275205 w 1738668"/>
                <a:gd name="connsiteY43" fmla="*/ 626301 h 1356605"/>
                <a:gd name="connsiteX44" fmla="*/ 1187523 w 1738668"/>
                <a:gd name="connsiteY44" fmla="*/ 526093 h 1356605"/>
                <a:gd name="connsiteX45" fmla="*/ 1149945 w 1738668"/>
                <a:gd name="connsiteY45" fmla="*/ 450937 h 1356605"/>
                <a:gd name="connsiteX46" fmla="*/ 1074789 w 1738668"/>
                <a:gd name="connsiteY46" fmla="*/ 363255 h 1356605"/>
                <a:gd name="connsiteX47" fmla="*/ 1049737 w 1738668"/>
                <a:gd name="connsiteY47" fmla="*/ 325677 h 1356605"/>
                <a:gd name="connsiteX48" fmla="*/ 1024685 w 1738668"/>
                <a:gd name="connsiteY48" fmla="*/ 300624 h 1356605"/>
                <a:gd name="connsiteX49" fmla="*/ 999633 w 1738668"/>
                <a:gd name="connsiteY49" fmla="*/ 263046 h 1356605"/>
                <a:gd name="connsiteX50" fmla="*/ 962055 w 1738668"/>
                <a:gd name="connsiteY50" fmla="*/ 237994 h 1356605"/>
                <a:gd name="connsiteX51" fmla="*/ 937003 w 1738668"/>
                <a:gd name="connsiteY51" fmla="*/ 200416 h 1356605"/>
                <a:gd name="connsiteX52" fmla="*/ 911951 w 1738668"/>
                <a:gd name="connsiteY52" fmla="*/ 150312 h 1356605"/>
                <a:gd name="connsiteX53" fmla="*/ 874373 w 1738668"/>
                <a:gd name="connsiteY53" fmla="*/ 137786 h 1356605"/>
                <a:gd name="connsiteX54" fmla="*/ 849320 w 1738668"/>
                <a:gd name="connsiteY54" fmla="*/ 112734 h 1356605"/>
                <a:gd name="connsiteX55" fmla="*/ 799216 w 1738668"/>
                <a:gd name="connsiteY55" fmla="*/ 37578 h 1356605"/>
                <a:gd name="connsiteX56" fmla="*/ 761638 w 1738668"/>
                <a:gd name="connsiteY56" fmla="*/ 25052 h 1356605"/>
                <a:gd name="connsiteX57" fmla="*/ 699008 w 1738668"/>
                <a:gd name="connsiteY57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323227 w 1738668"/>
                <a:gd name="connsiteY6" fmla="*/ 137786 h 1356603"/>
                <a:gd name="connsiteX7" fmla="*/ 285649 w 1738668"/>
                <a:gd name="connsiteY7" fmla="*/ 65718 h 1356603"/>
                <a:gd name="connsiteX8" fmla="*/ 162981 w 1738668"/>
                <a:gd name="connsiteY8" fmla="*/ 124685 h 1356603"/>
                <a:gd name="connsiteX9" fmla="*/ 94017 w 1738668"/>
                <a:gd name="connsiteY9" fmla="*/ 137983 h 1356603"/>
                <a:gd name="connsiteX10" fmla="*/ 41179 w 1738668"/>
                <a:gd name="connsiteY10" fmla="*/ 236651 h 1356603"/>
                <a:gd name="connsiteX11" fmla="*/ 0 w 1738668"/>
                <a:gd name="connsiteY11" fmla="*/ 380985 h 1356603"/>
                <a:gd name="connsiteX12" fmla="*/ 210493 w 1738668"/>
                <a:gd name="connsiteY12" fmla="*/ 513567 h 1356603"/>
                <a:gd name="connsiteX13" fmla="*/ 248071 w 1738668"/>
                <a:gd name="connsiteY13" fmla="*/ 538619 h 1356603"/>
                <a:gd name="connsiteX14" fmla="*/ 285649 w 1738668"/>
                <a:gd name="connsiteY14" fmla="*/ 626301 h 1356603"/>
                <a:gd name="connsiteX15" fmla="*/ 323227 w 1738668"/>
                <a:gd name="connsiteY15" fmla="*/ 651353 h 1356603"/>
                <a:gd name="connsiteX16" fmla="*/ 410910 w 1738668"/>
                <a:gd name="connsiteY16" fmla="*/ 751561 h 1356603"/>
                <a:gd name="connsiteX17" fmla="*/ 423436 w 1738668"/>
                <a:gd name="connsiteY17" fmla="*/ 789140 h 1356603"/>
                <a:gd name="connsiteX18" fmla="*/ 461014 w 1738668"/>
                <a:gd name="connsiteY18" fmla="*/ 801666 h 1356603"/>
                <a:gd name="connsiteX19" fmla="*/ 486066 w 1738668"/>
                <a:gd name="connsiteY19" fmla="*/ 876822 h 1356603"/>
                <a:gd name="connsiteX20" fmla="*/ 573748 w 1738668"/>
                <a:gd name="connsiteY20" fmla="*/ 964504 h 1356603"/>
                <a:gd name="connsiteX21" fmla="*/ 648904 w 1738668"/>
                <a:gd name="connsiteY21" fmla="*/ 1014608 h 1356603"/>
                <a:gd name="connsiteX22" fmla="*/ 699008 w 1738668"/>
                <a:gd name="connsiteY22" fmla="*/ 1039660 h 1356603"/>
                <a:gd name="connsiteX23" fmla="*/ 774164 w 1738668"/>
                <a:gd name="connsiteY23" fmla="*/ 1064712 h 1356603"/>
                <a:gd name="connsiteX24" fmla="*/ 799216 w 1738668"/>
                <a:gd name="connsiteY24" fmla="*/ 1102290 h 1356603"/>
                <a:gd name="connsiteX25" fmla="*/ 874373 w 1738668"/>
                <a:gd name="connsiteY25" fmla="*/ 1127342 h 1356603"/>
                <a:gd name="connsiteX26" fmla="*/ 974581 w 1738668"/>
                <a:gd name="connsiteY26" fmla="*/ 1227550 h 1356603"/>
                <a:gd name="connsiteX27" fmla="*/ 999633 w 1738668"/>
                <a:gd name="connsiteY27" fmla="*/ 1252603 h 1356603"/>
                <a:gd name="connsiteX28" fmla="*/ 1049737 w 1738668"/>
                <a:gd name="connsiteY28" fmla="*/ 1327759 h 1356603"/>
                <a:gd name="connsiteX29" fmla="*/ 1124893 w 1738668"/>
                <a:gd name="connsiteY29" fmla="*/ 1352811 h 1356603"/>
                <a:gd name="connsiteX30" fmla="*/ 1235756 w 1738668"/>
                <a:gd name="connsiteY30" fmla="*/ 1346260 h 1356603"/>
                <a:gd name="connsiteX31" fmla="*/ 1395860 w 1738668"/>
                <a:gd name="connsiteY31" fmla="*/ 1341828 h 1356603"/>
                <a:gd name="connsiteX32" fmla="*/ 1625934 w 1738668"/>
                <a:gd name="connsiteY32" fmla="*/ 1352811 h 1356603"/>
                <a:gd name="connsiteX33" fmla="*/ 1650986 w 1738668"/>
                <a:gd name="connsiteY33" fmla="*/ 1315233 h 1356603"/>
                <a:gd name="connsiteX34" fmla="*/ 1688564 w 1738668"/>
                <a:gd name="connsiteY34" fmla="*/ 1302707 h 1356603"/>
                <a:gd name="connsiteX35" fmla="*/ 1713616 w 1738668"/>
                <a:gd name="connsiteY35" fmla="*/ 1227550 h 1356603"/>
                <a:gd name="connsiteX36" fmla="*/ 1738668 w 1738668"/>
                <a:gd name="connsiteY36" fmla="*/ 1177446 h 1356603"/>
                <a:gd name="connsiteX37" fmla="*/ 1676038 w 1738668"/>
                <a:gd name="connsiteY37" fmla="*/ 1052186 h 1356603"/>
                <a:gd name="connsiteX38" fmla="*/ 1638460 w 1738668"/>
                <a:gd name="connsiteY38" fmla="*/ 977030 h 1356603"/>
                <a:gd name="connsiteX39" fmla="*/ 1563304 w 1738668"/>
                <a:gd name="connsiteY39" fmla="*/ 926926 h 1356603"/>
                <a:gd name="connsiteX40" fmla="*/ 1475622 w 1738668"/>
                <a:gd name="connsiteY40" fmla="*/ 839244 h 1356603"/>
                <a:gd name="connsiteX41" fmla="*/ 1362888 w 1738668"/>
                <a:gd name="connsiteY41" fmla="*/ 726509 h 1356603"/>
                <a:gd name="connsiteX42" fmla="*/ 1337836 w 1738668"/>
                <a:gd name="connsiteY42" fmla="*/ 676405 h 1356603"/>
                <a:gd name="connsiteX43" fmla="*/ 1275205 w 1738668"/>
                <a:gd name="connsiteY43" fmla="*/ 626301 h 1356603"/>
                <a:gd name="connsiteX44" fmla="*/ 1187523 w 1738668"/>
                <a:gd name="connsiteY44" fmla="*/ 526093 h 1356603"/>
                <a:gd name="connsiteX45" fmla="*/ 1149945 w 1738668"/>
                <a:gd name="connsiteY45" fmla="*/ 450937 h 1356603"/>
                <a:gd name="connsiteX46" fmla="*/ 1074789 w 1738668"/>
                <a:gd name="connsiteY46" fmla="*/ 363255 h 1356603"/>
                <a:gd name="connsiteX47" fmla="*/ 1049737 w 1738668"/>
                <a:gd name="connsiteY47" fmla="*/ 325677 h 1356603"/>
                <a:gd name="connsiteX48" fmla="*/ 1024685 w 1738668"/>
                <a:gd name="connsiteY48" fmla="*/ 300624 h 1356603"/>
                <a:gd name="connsiteX49" fmla="*/ 999633 w 1738668"/>
                <a:gd name="connsiteY49" fmla="*/ 263046 h 1356603"/>
                <a:gd name="connsiteX50" fmla="*/ 962055 w 1738668"/>
                <a:gd name="connsiteY50" fmla="*/ 237994 h 1356603"/>
                <a:gd name="connsiteX51" fmla="*/ 937003 w 1738668"/>
                <a:gd name="connsiteY51" fmla="*/ 200416 h 1356603"/>
                <a:gd name="connsiteX52" fmla="*/ 911951 w 1738668"/>
                <a:gd name="connsiteY52" fmla="*/ 150312 h 1356603"/>
                <a:gd name="connsiteX53" fmla="*/ 874373 w 1738668"/>
                <a:gd name="connsiteY53" fmla="*/ 137786 h 1356603"/>
                <a:gd name="connsiteX54" fmla="*/ 849320 w 1738668"/>
                <a:gd name="connsiteY54" fmla="*/ 112734 h 1356603"/>
                <a:gd name="connsiteX55" fmla="*/ 799216 w 1738668"/>
                <a:gd name="connsiteY55" fmla="*/ 37578 h 1356603"/>
                <a:gd name="connsiteX56" fmla="*/ 761638 w 1738668"/>
                <a:gd name="connsiteY56" fmla="*/ 25052 h 1356603"/>
                <a:gd name="connsiteX57" fmla="*/ 699008 w 1738668"/>
                <a:gd name="connsiteY57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360805 w 1738668"/>
                <a:gd name="connsiteY5" fmla="*/ 125260 h 1356605"/>
                <a:gd name="connsiteX6" fmla="*/ 323227 w 1738668"/>
                <a:gd name="connsiteY6" fmla="*/ 137786 h 1356605"/>
                <a:gd name="connsiteX7" fmla="*/ 162981 w 1738668"/>
                <a:gd name="connsiteY7" fmla="*/ 124685 h 1356605"/>
                <a:gd name="connsiteX8" fmla="*/ 94017 w 1738668"/>
                <a:gd name="connsiteY8" fmla="*/ 137983 h 1356605"/>
                <a:gd name="connsiteX9" fmla="*/ 41179 w 1738668"/>
                <a:gd name="connsiteY9" fmla="*/ 236651 h 1356605"/>
                <a:gd name="connsiteX10" fmla="*/ 0 w 1738668"/>
                <a:gd name="connsiteY10" fmla="*/ 380985 h 1356605"/>
                <a:gd name="connsiteX11" fmla="*/ 210493 w 1738668"/>
                <a:gd name="connsiteY11" fmla="*/ 513567 h 1356605"/>
                <a:gd name="connsiteX12" fmla="*/ 248071 w 1738668"/>
                <a:gd name="connsiteY12" fmla="*/ 538619 h 1356605"/>
                <a:gd name="connsiteX13" fmla="*/ 285649 w 1738668"/>
                <a:gd name="connsiteY13" fmla="*/ 626301 h 1356605"/>
                <a:gd name="connsiteX14" fmla="*/ 323227 w 1738668"/>
                <a:gd name="connsiteY14" fmla="*/ 651353 h 1356605"/>
                <a:gd name="connsiteX15" fmla="*/ 410910 w 1738668"/>
                <a:gd name="connsiteY15" fmla="*/ 751561 h 1356605"/>
                <a:gd name="connsiteX16" fmla="*/ 423436 w 1738668"/>
                <a:gd name="connsiteY16" fmla="*/ 789140 h 1356605"/>
                <a:gd name="connsiteX17" fmla="*/ 461014 w 1738668"/>
                <a:gd name="connsiteY17" fmla="*/ 801666 h 1356605"/>
                <a:gd name="connsiteX18" fmla="*/ 486066 w 1738668"/>
                <a:gd name="connsiteY18" fmla="*/ 876822 h 1356605"/>
                <a:gd name="connsiteX19" fmla="*/ 573748 w 1738668"/>
                <a:gd name="connsiteY19" fmla="*/ 964504 h 1356605"/>
                <a:gd name="connsiteX20" fmla="*/ 648904 w 1738668"/>
                <a:gd name="connsiteY20" fmla="*/ 1014608 h 1356605"/>
                <a:gd name="connsiteX21" fmla="*/ 699008 w 1738668"/>
                <a:gd name="connsiteY21" fmla="*/ 1039660 h 1356605"/>
                <a:gd name="connsiteX22" fmla="*/ 774164 w 1738668"/>
                <a:gd name="connsiteY22" fmla="*/ 1064712 h 1356605"/>
                <a:gd name="connsiteX23" fmla="*/ 799216 w 1738668"/>
                <a:gd name="connsiteY23" fmla="*/ 1102290 h 1356605"/>
                <a:gd name="connsiteX24" fmla="*/ 874373 w 1738668"/>
                <a:gd name="connsiteY24" fmla="*/ 1127342 h 1356605"/>
                <a:gd name="connsiteX25" fmla="*/ 974581 w 1738668"/>
                <a:gd name="connsiteY25" fmla="*/ 1227550 h 1356605"/>
                <a:gd name="connsiteX26" fmla="*/ 999633 w 1738668"/>
                <a:gd name="connsiteY26" fmla="*/ 1252603 h 1356605"/>
                <a:gd name="connsiteX27" fmla="*/ 1049737 w 1738668"/>
                <a:gd name="connsiteY27" fmla="*/ 1327759 h 1356605"/>
                <a:gd name="connsiteX28" fmla="*/ 1124893 w 1738668"/>
                <a:gd name="connsiteY28" fmla="*/ 1352811 h 1356605"/>
                <a:gd name="connsiteX29" fmla="*/ 1235756 w 1738668"/>
                <a:gd name="connsiteY29" fmla="*/ 1346260 h 1356605"/>
                <a:gd name="connsiteX30" fmla="*/ 1395860 w 1738668"/>
                <a:gd name="connsiteY30" fmla="*/ 1341828 h 1356605"/>
                <a:gd name="connsiteX31" fmla="*/ 1625934 w 1738668"/>
                <a:gd name="connsiteY31" fmla="*/ 1352811 h 1356605"/>
                <a:gd name="connsiteX32" fmla="*/ 1650986 w 1738668"/>
                <a:gd name="connsiteY32" fmla="*/ 1315233 h 1356605"/>
                <a:gd name="connsiteX33" fmla="*/ 1688564 w 1738668"/>
                <a:gd name="connsiteY33" fmla="*/ 1302707 h 1356605"/>
                <a:gd name="connsiteX34" fmla="*/ 1713616 w 1738668"/>
                <a:gd name="connsiteY34" fmla="*/ 1227550 h 1356605"/>
                <a:gd name="connsiteX35" fmla="*/ 1738668 w 1738668"/>
                <a:gd name="connsiteY35" fmla="*/ 1177446 h 1356605"/>
                <a:gd name="connsiteX36" fmla="*/ 1676038 w 1738668"/>
                <a:gd name="connsiteY36" fmla="*/ 1052186 h 1356605"/>
                <a:gd name="connsiteX37" fmla="*/ 1638460 w 1738668"/>
                <a:gd name="connsiteY37" fmla="*/ 977030 h 1356605"/>
                <a:gd name="connsiteX38" fmla="*/ 1563304 w 1738668"/>
                <a:gd name="connsiteY38" fmla="*/ 926926 h 1356605"/>
                <a:gd name="connsiteX39" fmla="*/ 1475622 w 1738668"/>
                <a:gd name="connsiteY39" fmla="*/ 839244 h 1356605"/>
                <a:gd name="connsiteX40" fmla="*/ 1362888 w 1738668"/>
                <a:gd name="connsiteY40" fmla="*/ 726509 h 1356605"/>
                <a:gd name="connsiteX41" fmla="*/ 1337836 w 1738668"/>
                <a:gd name="connsiteY41" fmla="*/ 676405 h 1356605"/>
                <a:gd name="connsiteX42" fmla="*/ 1275205 w 1738668"/>
                <a:gd name="connsiteY42" fmla="*/ 626301 h 1356605"/>
                <a:gd name="connsiteX43" fmla="*/ 1187523 w 1738668"/>
                <a:gd name="connsiteY43" fmla="*/ 526093 h 1356605"/>
                <a:gd name="connsiteX44" fmla="*/ 1149945 w 1738668"/>
                <a:gd name="connsiteY44" fmla="*/ 450937 h 1356605"/>
                <a:gd name="connsiteX45" fmla="*/ 1074789 w 1738668"/>
                <a:gd name="connsiteY45" fmla="*/ 363255 h 1356605"/>
                <a:gd name="connsiteX46" fmla="*/ 1049737 w 1738668"/>
                <a:gd name="connsiteY46" fmla="*/ 325677 h 1356605"/>
                <a:gd name="connsiteX47" fmla="*/ 1024685 w 1738668"/>
                <a:gd name="connsiteY47" fmla="*/ 300624 h 1356605"/>
                <a:gd name="connsiteX48" fmla="*/ 999633 w 1738668"/>
                <a:gd name="connsiteY48" fmla="*/ 263046 h 1356605"/>
                <a:gd name="connsiteX49" fmla="*/ 962055 w 1738668"/>
                <a:gd name="connsiteY49" fmla="*/ 237994 h 1356605"/>
                <a:gd name="connsiteX50" fmla="*/ 937003 w 1738668"/>
                <a:gd name="connsiteY50" fmla="*/ 200416 h 1356605"/>
                <a:gd name="connsiteX51" fmla="*/ 911951 w 1738668"/>
                <a:gd name="connsiteY51" fmla="*/ 150312 h 1356605"/>
                <a:gd name="connsiteX52" fmla="*/ 874373 w 1738668"/>
                <a:gd name="connsiteY52" fmla="*/ 137786 h 1356605"/>
                <a:gd name="connsiteX53" fmla="*/ 849320 w 1738668"/>
                <a:gd name="connsiteY53" fmla="*/ 112734 h 1356605"/>
                <a:gd name="connsiteX54" fmla="*/ 799216 w 1738668"/>
                <a:gd name="connsiteY54" fmla="*/ 37578 h 1356605"/>
                <a:gd name="connsiteX55" fmla="*/ 761638 w 1738668"/>
                <a:gd name="connsiteY55" fmla="*/ 25052 h 1356605"/>
                <a:gd name="connsiteX56" fmla="*/ 699008 w 1738668"/>
                <a:gd name="connsiteY56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435962 w 1738668"/>
                <a:gd name="connsiteY4" fmla="*/ 100208 h 1356603"/>
                <a:gd name="connsiteX5" fmla="*/ 360805 w 1738668"/>
                <a:gd name="connsiteY5" fmla="*/ 125260 h 1356603"/>
                <a:gd name="connsiteX6" fmla="*/ 274852 w 1738668"/>
                <a:gd name="connsiteY6" fmla="*/ 64946 h 1356603"/>
                <a:gd name="connsiteX7" fmla="*/ 162981 w 1738668"/>
                <a:gd name="connsiteY7" fmla="*/ 124685 h 1356603"/>
                <a:gd name="connsiteX8" fmla="*/ 94017 w 1738668"/>
                <a:gd name="connsiteY8" fmla="*/ 137983 h 1356603"/>
                <a:gd name="connsiteX9" fmla="*/ 41179 w 1738668"/>
                <a:gd name="connsiteY9" fmla="*/ 236651 h 1356603"/>
                <a:gd name="connsiteX10" fmla="*/ 0 w 1738668"/>
                <a:gd name="connsiteY10" fmla="*/ 380985 h 1356603"/>
                <a:gd name="connsiteX11" fmla="*/ 210493 w 1738668"/>
                <a:gd name="connsiteY11" fmla="*/ 513567 h 1356603"/>
                <a:gd name="connsiteX12" fmla="*/ 248071 w 1738668"/>
                <a:gd name="connsiteY12" fmla="*/ 538619 h 1356603"/>
                <a:gd name="connsiteX13" fmla="*/ 285649 w 1738668"/>
                <a:gd name="connsiteY13" fmla="*/ 626301 h 1356603"/>
                <a:gd name="connsiteX14" fmla="*/ 323227 w 1738668"/>
                <a:gd name="connsiteY14" fmla="*/ 651353 h 1356603"/>
                <a:gd name="connsiteX15" fmla="*/ 410910 w 1738668"/>
                <a:gd name="connsiteY15" fmla="*/ 751561 h 1356603"/>
                <a:gd name="connsiteX16" fmla="*/ 423436 w 1738668"/>
                <a:gd name="connsiteY16" fmla="*/ 789140 h 1356603"/>
                <a:gd name="connsiteX17" fmla="*/ 461014 w 1738668"/>
                <a:gd name="connsiteY17" fmla="*/ 801666 h 1356603"/>
                <a:gd name="connsiteX18" fmla="*/ 486066 w 1738668"/>
                <a:gd name="connsiteY18" fmla="*/ 876822 h 1356603"/>
                <a:gd name="connsiteX19" fmla="*/ 573748 w 1738668"/>
                <a:gd name="connsiteY19" fmla="*/ 964504 h 1356603"/>
                <a:gd name="connsiteX20" fmla="*/ 648904 w 1738668"/>
                <a:gd name="connsiteY20" fmla="*/ 1014608 h 1356603"/>
                <a:gd name="connsiteX21" fmla="*/ 699008 w 1738668"/>
                <a:gd name="connsiteY21" fmla="*/ 1039660 h 1356603"/>
                <a:gd name="connsiteX22" fmla="*/ 774164 w 1738668"/>
                <a:gd name="connsiteY22" fmla="*/ 1064712 h 1356603"/>
                <a:gd name="connsiteX23" fmla="*/ 799216 w 1738668"/>
                <a:gd name="connsiteY23" fmla="*/ 1102290 h 1356603"/>
                <a:gd name="connsiteX24" fmla="*/ 874373 w 1738668"/>
                <a:gd name="connsiteY24" fmla="*/ 1127342 h 1356603"/>
                <a:gd name="connsiteX25" fmla="*/ 974581 w 1738668"/>
                <a:gd name="connsiteY25" fmla="*/ 1227550 h 1356603"/>
                <a:gd name="connsiteX26" fmla="*/ 999633 w 1738668"/>
                <a:gd name="connsiteY26" fmla="*/ 1252603 h 1356603"/>
                <a:gd name="connsiteX27" fmla="*/ 1049737 w 1738668"/>
                <a:gd name="connsiteY27" fmla="*/ 1327759 h 1356603"/>
                <a:gd name="connsiteX28" fmla="*/ 1124893 w 1738668"/>
                <a:gd name="connsiteY28" fmla="*/ 1352811 h 1356603"/>
                <a:gd name="connsiteX29" fmla="*/ 1235756 w 1738668"/>
                <a:gd name="connsiteY29" fmla="*/ 1346260 h 1356603"/>
                <a:gd name="connsiteX30" fmla="*/ 1395860 w 1738668"/>
                <a:gd name="connsiteY30" fmla="*/ 1341828 h 1356603"/>
                <a:gd name="connsiteX31" fmla="*/ 1625934 w 1738668"/>
                <a:gd name="connsiteY31" fmla="*/ 1352811 h 1356603"/>
                <a:gd name="connsiteX32" fmla="*/ 1650986 w 1738668"/>
                <a:gd name="connsiteY32" fmla="*/ 1315233 h 1356603"/>
                <a:gd name="connsiteX33" fmla="*/ 1688564 w 1738668"/>
                <a:gd name="connsiteY33" fmla="*/ 1302707 h 1356603"/>
                <a:gd name="connsiteX34" fmla="*/ 1713616 w 1738668"/>
                <a:gd name="connsiteY34" fmla="*/ 1227550 h 1356603"/>
                <a:gd name="connsiteX35" fmla="*/ 1738668 w 1738668"/>
                <a:gd name="connsiteY35" fmla="*/ 1177446 h 1356603"/>
                <a:gd name="connsiteX36" fmla="*/ 1676038 w 1738668"/>
                <a:gd name="connsiteY36" fmla="*/ 1052186 h 1356603"/>
                <a:gd name="connsiteX37" fmla="*/ 1638460 w 1738668"/>
                <a:gd name="connsiteY37" fmla="*/ 977030 h 1356603"/>
                <a:gd name="connsiteX38" fmla="*/ 1563304 w 1738668"/>
                <a:gd name="connsiteY38" fmla="*/ 926926 h 1356603"/>
                <a:gd name="connsiteX39" fmla="*/ 1475622 w 1738668"/>
                <a:gd name="connsiteY39" fmla="*/ 839244 h 1356603"/>
                <a:gd name="connsiteX40" fmla="*/ 1362888 w 1738668"/>
                <a:gd name="connsiteY40" fmla="*/ 726509 h 1356603"/>
                <a:gd name="connsiteX41" fmla="*/ 1337836 w 1738668"/>
                <a:gd name="connsiteY41" fmla="*/ 676405 h 1356603"/>
                <a:gd name="connsiteX42" fmla="*/ 1275205 w 1738668"/>
                <a:gd name="connsiteY42" fmla="*/ 626301 h 1356603"/>
                <a:gd name="connsiteX43" fmla="*/ 1187523 w 1738668"/>
                <a:gd name="connsiteY43" fmla="*/ 526093 h 1356603"/>
                <a:gd name="connsiteX44" fmla="*/ 1149945 w 1738668"/>
                <a:gd name="connsiteY44" fmla="*/ 450937 h 1356603"/>
                <a:gd name="connsiteX45" fmla="*/ 1074789 w 1738668"/>
                <a:gd name="connsiteY45" fmla="*/ 363255 h 1356603"/>
                <a:gd name="connsiteX46" fmla="*/ 1049737 w 1738668"/>
                <a:gd name="connsiteY46" fmla="*/ 325677 h 1356603"/>
                <a:gd name="connsiteX47" fmla="*/ 1024685 w 1738668"/>
                <a:gd name="connsiteY47" fmla="*/ 300624 h 1356603"/>
                <a:gd name="connsiteX48" fmla="*/ 999633 w 1738668"/>
                <a:gd name="connsiteY48" fmla="*/ 263046 h 1356603"/>
                <a:gd name="connsiteX49" fmla="*/ 962055 w 1738668"/>
                <a:gd name="connsiteY49" fmla="*/ 237994 h 1356603"/>
                <a:gd name="connsiteX50" fmla="*/ 937003 w 1738668"/>
                <a:gd name="connsiteY50" fmla="*/ 200416 h 1356603"/>
                <a:gd name="connsiteX51" fmla="*/ 911951 w 1738668"/>
                <a:gd name="connsiteY51" fmla="*/ 150312 h 1356603"/>
                <a:gd name="connsiteX52" fmla="*/ 874373 w 1738668"/>
                <a:gd name="connsiteY52" fmla="*/ 137786 h 1356603"/>
                <a:gd name="connsiteX53" fmla="*/ 849320 w 1738668"/>
                <a:gd name="connsiteY53" fmla="*/ 112734 h 1356603"/>
                <a:gd name="connsiteX54" fmla="*/ 799216 w 1738668"/>
                <a:gd name="connsiteY54" fmla="*/ 37578 h 1356603"/>
                <a:gd name="connsiteX55" fmla="*/ 761638 w 1738668"/>
                <a:gd name="connsiteY55" fmla="*/ 25052 h 1356603"/>
                <a:gd name="connsiteX56" fmla="*/ 699008 w 1738668"/>
                <a:gd name="connsiteY56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73540 w 1738668"/>
                <a:gd name="connsiteY3" fmla="*/ 75156 h 1356605"/>
                <a:gd name="connsiteX4" fmla="*/ 435962 w 1738668"/>
                <a:gd name="connsiteY4" fmla="*/ 100208 h 1356605"/>
                <a:gd name="connsiteX5" fmla="*/ 274852 w 1738668"/>
                <a:gd name="connsiteY5" fmla="*/ 64946 h 1356605"/>
                <a:gd name="connsiteX6" fmla="*/ 162981 w 1738668"/>
                <a:gd name="connsiteY6" fmla="*/ 124685 h 1356605"/>
                <a:gd name="connsiteX7" fmla="*/ 94017 w 1738668"/>
                <a:gd name="connsiteY7" fmla="*/ 137983 h 1356605"/>
                <a:gd name="connsiteX8" fmla="*/ 41179 w 1738668"/>
                <a:gd name="connsiteY8" fmla="*/ 236651 h 1356605"/>
                <a:gd name="connsiteX9" fmla="*/ 0 w 1738668"/>
                <a:gd name="connsiteY9" fmla="*/ 380985 h 1356605"/>
                <a:gd name="connsiteX10" fmla="*/ 210493 w 1738668"/>
                <a:gd name="connsiteY10" fmla="*/ 513567 h 1356605"/>
                <a:gd name="connsiteX11" fmla="*/ 248071 w 1738668"/>
                <a:gd name="connsiteY11" fmla="*/ 538619 h 1356605"/>
                <a:gd name="connsiteX12" fmla="*/ 285649 w 1738668"/>
                <a:gd name="connsiteY12" fmla="*/ 626301 h 1356605"/>
                <a:gd name="connsiteX13" fmla="*/ 323227 w 1738668"/>
                <a:gd name="connsiteY13" fmla="*/ 651353 h 1356605"/>
                <a:gd name="connsiteX14" fmla="*/ 410910 w 1738668"/>
                <a:gd name="connsiteY14" fmla="*/ 751561 h 1356605"/>
                <a:gd name="connsiteX15" fmla="*/ 423436 w 1738668"/>
                <a:gd name="connsiteY15" fmla="*/ 789140 h 1356605"/>
                <a:gd name="connsiteX16" fmla="*/ 461014 w 1738668"/>
                <a:gd name="connsiteY16" fmla="*/ 801666 h 1356605"/>
                <a:gd name="connsiteX17" fmla="*/ 486066 w 1738668"/>
                <a:gd name="connsiteY17" fmla="*/ 876822 h 1356605"/>
                <a:gd name="connsiteX18" fmla="*/ 573748 w 1738668"/>
                <a:gd name="connsiteY18" fmla="*/ 964504 h 1356605"/>
                <a:gd name="connsiteX19" fmla="*/ 648904 w 1738668"/>
                <a:gd name="connsiteY19" fmla="*/ 1014608 h 1356605"/>
                <a:gd name="connsiteX20" fmla="*/ 699008 w 1738668"/>
                <a:gd name="connsiteY20" fmla="*/ 1039660 h 1356605"/>
                <a:gd name="connsiteX21" fmla="*/ 774164 w 1738668"/>
                <a:gd name="connsiteY21" fmla="*/ 1064712 h 1356605"/>
                <a:gd name="connsiteX22" fmla="*/ 799216 w 1738668"/>
                <a:gd name="connsiteY22" fmla="*/ 1102290 h 1356605"/>
                <a:gd name="connsiteX23" fmla="*/ 874373 w 1738668"/>
                <a:gd name="connsiteY23" fmla="*/ 1127342 h 1356605"/>
                <a:gd name="connsiteX24" fmla="*/ 974581 w 1738668"/>
                <a:gd name="connsiteY24" fmla="*/ 1227550 h 1356605"/>
                <a:gd name="connsiteX25" fmla="*/ 999633 w 1738668"/>
                <a:gd name="connsiteY25" fmla="*/ 1252603 h 1356605"/>
                <a:gd name="connsiteX26" fmla="*/ 1049737 w 1738668"/>
                <a:gd name="connsiteY26" fmla="*/ 1327759 h 1356605"/>
                <a:gd name="connsiteX27" fmla="*/ 1124893 w 1738668"/>
                <a:gd name="connsiteY27" fmla="*/ 1352811 h 1356605"/>
                <a:gd name="connsiteX28" fmla="*/ 1235756 w 1738668"/>
                <a:gd name="connsiteY28" fmla="*/ 1346260 h 1356605"/>
                <a:gd name="connsiteX29" fmla="*/ 1395860 w 1738668"/>
                <a:gd name="connsiteY29" fmla="*/ 1341828 h 1356605"/>
                <a:gd name="connsiteX30" fmla="*/ 1625934 w 1738668"/>
                <a:gd name="connsiteY30" fmla="*/ 1352811 h 1356605"/>
                <a:gd name="connsiteX31" fmla="*/ 1650986 w 1738668"/>
                <a:gd name="connsiteY31" fmla="*/ 1315233 h 1356605"/>
                <a:gd name="connsiteX32" fmla="*/ 1688564 w 1738668"/>
                <a:gd name="connsiteY32" fmla="*/ 1302707 h 1356605"/>
                <a:gd name="connsiteX33" fmla="*/ 1713616 w 1738668"/>
                <a:gd name="connsiteY33" fmla="*/ 1227550 h 1356605"/>
                <a:gd name="connsiteX34" fmla="*/ 1738668 w 1738668"/>
                <a:gd name="connsiteY34" fmla="*/ 1177446 h 1356605"/>
                <a:gd name="connsiteX35" fmla="*/ 1676038 w 1738668"/>
                <a:gd name="connsiteY35" fmla="*/ 1052186 h 1356605"/>
                <a:gd name="connsiteX36" fmla="*/ 1638460 w 1738668"/>
                <a:gd name="connsiteY36" fmla="*/ 977030 h 1356605"/>
                <a:gd name="connsiteX37" fmla="*/ 1563304 w 1738668"/>
                <a:gd name="connsiteY37" fmla="*/ 926926 h 1356605"/>
                <a:gd name="connsiteX38" fmla="*/ 1475622 w 1738668"/>
                <a:gd name="connsiteY38" fmla="*/ 839244 h 1356605"/>
                <a:gd name="connsiteX39" fmla="*/ 1362888 w 1738668"/>
                <a:gd name="connsiteY39" fmla="*/ 726509 h 1356605"/>
                <a:gd name="connsiteX40" fmla="*/ 1337836 w 1738668"/>
                <a:gd name="connsiteY40" fmla="*/ 676405 h 1356605"/>
                <a:gd name="connsiteX41" fmla="*/ 1275205 w 1738668"/>
                <a:gd name="connsiteY41" fmla="*/ 626301 h 1356605"/>
                <a:gd name="connsiteX42" fmla="*/ 1187523 w 1738668"/>
                <a:gd name="connsiteY42" fmla="*/ 526093 h 1356605"/>
                <a:gd name="connsiteX43" fmla="*/ 1149945 w 1738668"/>
                <a:gd name="connsiteY43" fmla="*/ 450937 h 1356605"/>
                <a:gd name="connsiteX44" fmla="*/ 1074789 w 1738668"/>
                <a:gd name="connsiteY44" fmla="*/ 363255 h 1356605"/>
                <a:gd name="connsiteX45" fmla="*/ 1049737 w 1738668"/>
                <a:gd name="connsiteY45" fmla="*/ 325677 h 1356605"/>
                <a:gd name="connsiteX46" fmla="*/ 1024685 w 1738668"/>
                <a:gd name="connsiteY46" fmla="*/ 300624 h 1356605"/>
                <a:gd name="connsiteX47" fmla="*/ 999633 w 1738668"/>
                <a:gd name="connsiteY47" fmla="*/ 263046 h 1356605"/>
                <a:gd name="connsiteX48" fmla="*/ 962055 w 1738668"/>
                <a:gd name="connsiteY48" fmla="*/ 237994 h 1356605"/>
                <a:gd name="connsiteX49" fmla="*/ 937003 w 1738668"/>
                <a:gd name="connsiteY49" fmla="*/ 200416 h 1356605"/>
                <a:gd name="connsiteX50" fmla="*/ 911951 w 1738668"/>
                <a:gd name="connsiteY50" fmla="*/ 150312 h 1356605"/>
                <a:gd name="connsiteX51" fmla="*/ 874373 w 1738668"/>
                <a:gd name="connsiteY51" fmla="*/ 137786 h 1356605"/>
                <a:gd name="connsiteX52" fmla="*/ 849320 w 1738668"/>
                <a:gd name="connsiteY52" fmla="*/ 112734 h 1356605"/>
                <a:gd name="connsiteX53" fmla="*/ 799216 w 1738668"/>
                <a:gd name="connsiteY53" fmla="*/ 37578 h 1356605"/>
                <a:gd name="connsiteX54" fmla="*/ 761638 w 1738668"/>
                <a:gd name="connsiteY54" fmla="*/ 25052 h 1356605"/>
                <a:gd name="connsiteX55" fmla="*/ 699008 w 1738668"/>
                <a:gd name="connsiteY55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37578 h 1356603"/>
                <a:gd name="connsiteX3" fmla="*/ 473540 w 1738668"/>
                <a:gd name="connsiteY3" fmla="*/ 75156 h 1356603"/>
                <a:gd name="connsiteX4" fmla="*/ 387586 w 1738668"/>
                <a:gd name="connsiteY4" fmla="*/ 27367 h 1356603"/>
                <a:gd name="connsiteX5" fmla="*/ 274852 w 1738668"/>
                <a:gd name="connsiteY5" fmla="*/ 64946 h 1356603"/>
                <a:gd name="connsiteX6" fmla="*/ 162981 w 1738668"/>
                <a:gd name="connsiteY6" fmla="*/ 124685 h 1356603"/>
                <a:gd name="connsiteX7" fmla="*/ 94017 w 1738668"/>
                <a:gd name="connsiteY7" fmla="*/ 137983 h 1356603"/>
                <a:gd name="connsiteX8" fmla="*/ 41179 w 1738668"/>
                <a:gd name="connsiteY8" fmla="*/ 236651 h 1356603"/>
                <a:gd name="connsiteX9" fmla="*/ 0 w 1738668"/>
                <a:gd name="connsiteY9" fmla="*/ 380985 h 1356603"/>
                <a:gd name="connsiteX10" fmla="*/ 210493 w 1738668"/>
                <a:gd name="connsiteY10" fmla="*/ 513567 h 1356603"/>
                <a:gd name="connsiteX11" fmla="*/ 248071 w 1738668"/>
                <a:gd name="connsiteY11" fmla="*/ 538619 h 1356603"/>
                <a:gd name="connsiteX12" fmla="*/ 285649 w 1738668"/>
                <a:gd name="connsiteY12" fmla="*/ 626301 h 1356603"/>
                <a:gd name="connsiteX13" fmla="*/ 323227 w 1738668"/>
                <a:gd name="connsiteY13" fmla="*/ 651353 h 1356603"/>
                <a:gd name="connsiteX14" fmla="*/ 410910 w 1738668"/>
                <a:gd name="connsiteY14" fmla="*/ 751561 h 1356603"/>
                <a:gd name="connsiteX15" fmla="*/ 423436 w 1738668"/>
                <a:gd name="connsiteY15" fmla="*/ 789140 h 1356603"/>
                <a:gd name="connsiteX16" fmla="*/ 461014 w 1738668"/>
                <a:gd name="connsiteY16" fmla="*/ 801666 h 1356603"/>
                <a:gd name="connsiteX17" fmla="*/ 486066 w 1738668"/>
                <a:gd name="connsiteY17" fmla="*/ 876822 h 1356603"/>
                <a:gd name="connsiteX18" fmla="*/ 573748 w 1738668"/>
                <a:gd name="connsiteY18" fmla="*/ 964504 h 1356603"/>
                <a:gd name="connsiteX19" fmla="*/ 648904 w 1738668"/>
                <a:gd name="connsiteY19" fmla="*/ 1014608 h 1356603"/>
                <a:gd name="connsiteX20" fmla="*/ 699008 w 1738668"/>
                <a:gd name="connsiteY20" fmla="*/ 1039660 h 1356603"/>
                <a:gd name="connsiteX21" fmla="*/ 774164 w 1738668"/>
                <a:gd name="connsiteY21" fmla="*/ 1064712 h 1356603"/>
                <a:gd name="connsiteX22" fmla="*/ 799216 w 1738668"/>
                <a:gd name="connsiteY22" fmla="*/ 1102290 h 1356603"/>
                <a:gd name="connsiteX23" fmla="*/ 874373 w 1738668"/>
                <a:gd name="connsiteY23" fmla="*/ 1127342 h 1356603"/>
                <a:gd name="connsiteX24" fmla="*/ 974581 w 1738668"/>
                <a:gd name="connsiteY24" fmla="*/ 1227550 h 1356603"/>
                <a:gd name="connsiteX25" fmla="*/ 999633 w 1738668"/>
                <a:gd name="connsiteY25" fmla="*/ 1252603 h 1356603"/>
                <a:gd name="connsiteX26" fmla="*/ 1049737 w 1738668"/>
                <a:gd name="connsiteY26" fmla="*/ 1327759 h 1356603"/>
                <a:gd name="connsiteX27" fmla="*/ 1124893 w 1738668"/>
                <a:gd name="connsiteY27" fmla="*/ 1352811 h 1356603"/>
                <a:gd name="connsiteX28" fmla="*/ 1235756 w 1738668"/>
                <a:gd name="connsiteY28" fmla="*/ 1346260 h 1356603"/>
                <a:gd name="connsiteX29" fmla="*/ 1395860 w 1738668"/>
                <a:gd name="connsiteY29" fmla="*/ 1341828 h 1356603"/>
                <a:gd name="connsiteX30" fmla="*/ 1625934 w 1738668"/>
                <a:gd name="connsiteY30" fmla="*/ 1352811 h 1356603"/>
                <a:gd name="connsiteX31" fmla="*/ 1650986 w 1738668"/>
                <a:gd name="connsiteY31" fmla="*/ 1315233 h 1356603"/>
                <a:gd name="connsiteX32" fmla="*/ 1688564 w 1738668"/>
                <a:gd name="connsiteY32" fmla="*/ 1302707 h 1356603"/>
                <a:gd name="connsiteX33" fmla="*/ 1713616 w 1738668"/>
                <a:gd name="connsiteY33" fmla="*/ 1227550 h 1356603"/>
                <a:gd name="connsiteX34" fmla="*/ 1738668 w 1738668"/>
                <a:gd name="connsiteY34" fmla="*/ 1177446 h 1356603"/>
                <a:gd name="connsiteX35" fmla="*/ 1676038 w 1738668"/>
                <a:gd name="connsiteY35" fmla="*/ 1052186 h 1356603"/>
                <a:gd name="connsiteX36" fmla="*/ 1638460 w 1738668"/>
                <a:gd name="connsiteY36" fmla="*/ 977030 h 1356603"/>
                <a:gd name="connsiteX37" fmla="*/ 1563304 w 1738668"/>
                <a:gd name="connsiteY37" fmla="*/ 926926 h 1356603"/>
                <a:gd name="connsiteX38" fmla="*/ 1475622 w 1738668"/>
                <a:gd name="connsiteY38" fmla="*/ 839244 h 1356603"/>
                <a:gd name="connsiteX39" fmla="*/ 1362888 w 1738668"/>
                <a:gd name="connsiteY39" fmla="*/ 726509 h 1356603"/>
                <a:gd name="connsiteX40" fmla="*/ 1337836 w 1738668"/>
                <a:gd name="connsiteY40" fmla="*/ 676405 h 1356603"/>
                <a:gd name="connsiteX41" fmla="*/ 1275205 w 1738668"/>
                <a:gd name="connsiteY41" fmla="*/ 626301 h 1356603"/>
                <a:gd name="connsiteX42" fmla="*/ 1187523 w 1738668"/>
                <a:gd name="connsiteY42" fmla="*/ 526093 h 1356603"/>
                <a:gd name="connsiteX43" fmla="*/ 1149945 w 1738668"/>
                <a:gd name="connsiteY43" fmla="*/ 450937 h 1356603"/>
                <a:gd name="connsiteX44" fmla="*/ 1074789 w 1738668"/>
                <a:gd name="connsiteY44" fmla="*/ 363255 h 1356603"/>
                <a:gd name="connsiteX45" fmla="*/ 1049737 w 1738668"/>
                <a:gd name="connsiteY45" fmla="*/ 325677 h 1356603"/>
                <a:gd name="connsiteX46" fmla="*/ 1024685 w 1738668"/>
                <a:gd name="connsiteY46" fmla="*/ 300624 h 1356603"/>
                <a:gd name="connsiteX47" fmla="*/ 999633 w 1738668"/>
                <a:gd name="connsiteY47" fmla="*/ 263046 h 1356603"/>
                <a:gd name="connsiteX48" fmla="*/ 962055 w 1738668"/>
                <a:gd name="connsiteY48" fmla="*/ 237994 h 1356603"/>
                <a:gd name="connsiteX49" fmla="*/ 937003 w 1738668"/>
                <a:gd name="connsiteY49" fmla="*/ 200416 h 1356603"/>
                <a:gd name="connsiteX50" fmla="*/ 911951 w 1738668"/>
                <a:gd name="connsiteY50" fmla="*/ 150312 h 1356603"/>
                <a:gd name="connsiteX51" fmla="*/ 874373 w 1738668"/>
                <a:gd name="connsiteY51" fmla="*/ 137786 h 1356603"/>
                <a:gd name="connsiteX52" fmla="*/ 849320 w 1738668"/>
                <a:gd name="connsiteY52" fmla="*/ 112734 h 1356603"/>
                <a:gd name="connsiteX53" fmla="*/ 799216 w 1738668"/>
                <a:gd name="connsiteY53" fmla="*/ 37578 h 1356603"/>
                <a:gd name="connsiteX54" fmla="*/ 761638 w 1738668"/>
                <a:gd name="connsiteY54" fmla="*/ 25052 h 1356603"/>
                <a:gd name="connsiteX55" fmla="*/ 699008 w 1738668"/>
                <a:gd name="connsiteY55" fmla="*/ 0 h 1356603"/>
                <a:gd name="connsiteX0" fmla="*/ 699008 w 1738668"/>
                <a:gd name="connsiteY0" fmla="*/ 0 h 1356605"/>
                <a:gd name="connsiteX1" fmla="*/ 699008 w 1738668"/>
                <a:gd name="connsiteY1" fmla="*/ 0 h 1356605"/>
                <a:gd name="connsiteX2" fmla="*/ 598800 w 1738668"/>
                <a:gd name="connsiteY2" fmla="*/ 37578 h 1356605"/>
                <a:gd name="connsiteX3" fmla="*/ 481603 w 1738668"/>
                <a:gd name="connsiteY3" fmla="*/ 18501 h 1356605"/>
                <a:gd name="connsiteX4" fmla="*/ 387586 w 1738668"/>
                <a:gd name="connsiteY4" fmla="*/ 27367 h 1356605"/>
                <a:gd name="connsiteX5" fmla="*/ 274852 w 1738668"/>
                <a:gd name="connsiteY5" fmla="*/ 64946 h 1356605"/>
                <a:gd name="connsiteX6" fmla="*/ 162981 w 1738668"/>
                <a:gd name="connsiteY6" fmla="*/ 124685 h 1356605"/>
                <a:gd name="connsiteX7" fmla="*/ 94017 w 1738668"/>
                <a:gd name="connsiteY7" fmla="*/ 137983 h 1356605"/>
                <a:gd name="connsiteX8" fmla="*/ 41179 w 1738668"/>
                <a:gd name="connsiteY8" fmla="*/ 236651 h 1356605"/>
                <a:gd name="connsiteX9" fmla="*/ 0 w 1738668"/>
                <a:gd name="connsiteY9" fmla="*/ 380985 h 1356605"/>
                <a:gd name="connsiteX10" fmla="*/ 210493 w 1738668"/>
                <a:gd name="connsiteY10" fmla="*/ 513567 h 1356605"/>
                <a:gd name="connsiteX11" fmla="*/ 248071 w 1738668"/>
                <a:gd name="connsiteY11" fmla="*/ 538619 h 1356605"/>
                <a:gd name="connsiteX12" fmla="*/ 285649 w 1738668"/>
                <a:gd name="connsiteY12" fmla="*/ 626301 h 1356605"/>
                <a:gd name="connsiteX13" fmla="*/ 323227 w 1738668"/>
                <a:gd name="connsiteY13" fmla="*/ 651353 h 1356605"/>
                <a:gd name="connsiteX14" fmla="*/ 410910 w 1738668"/>
                <a:gd name="connsiteY14" fmla="*/ 751561 h 1356605"/>
                <a:gd name="connsiteX15" fmla="*/ 423436 w 1738668"/>
                <a:gd name="connsiteY15" fmla="*/ 789140 h 1356605"/>
                <a:gd name="connsiteX16" fmla="*/ 461014 w 1738668"/>
                <a:gd name="connsiteY16" fmla="*/ 801666 h 1356605"/>
                <a:gd name="connsiteX17" fmla="*/ 486066 w 1738668"/>
                <a:gd name="connsiteY17" fmla="*/ 876822 h 1356605"/>
                <a:gd name="connsiteX18" fmla="*/ 573748 w 1738668"/>
                <a:gd name="connsiteY18" fmla="*/ 964504 h 1356605"/>
                <a:gd name="connsiteX19" fmla="*/ 648904 w 1738668"/>
                <a:gd name="connsiteY19" fmla="*/ 1014608 h 1356605"/>
                <a:gd name="connsiteX20" fmla="*/ 699008 w 1738668"/>
                <a:gd name="connsiteY20" fmla="*/ 1039660 h 1356605"/>
                <a:gd name="connsiteX21" fmla="*/ 774164 w 1738668"/>
                <a:gd name="connsiteY21" fmla="*/ 1064712 h 1356605"/>
                <a:gd name="connsiteX22" fmla="*/ 799216 w 1738668"/>
                <a:gd name="connsiteY22" fmla="*/ 1102290 h 1356605"/>
                <a:gd name="connsiteX23" fmla="*/ 874373 w 1738668"/>
                <a:gd name="connsiteY23" fmla="*/ 1127342 h 1356605"/>
                <a:gd name="connsiteX24" fmla="*/ 974581 w 1738668"/>
                <a:gd name="connsiteY24" fmla="*/ 1227550 h 1356605"/>
                <a:gd name="connsiteX25" fmla="*/ 999633 w 1738668"/>
                <a:gd name="connsiteY25" fmla="*/ 1252603 h 1356605"/>
                <a:gd name="connsiteX26" fmla="*/ 1049737 w 1738668"/>
                <a:gd name="connsiteY26" fmla="*/ 1327759 h 1356605"/>
                <a:gd name="connsiteX27" fmla="*/ 1124893 w 1738668"/>
                <a:gd name="connsiteY27" fmla="*/ 1352811 h 1356605"/>
                <a:gd name="connsiteX28" fmla="*/ 1235756 w 1738668"/>
                <a:gd name="connsiteY28" fmla="*/ 1346260 h 1356605"/>
                <a:gd name="connsiteX29" fmla="*/ 1395860 w 1738668"/>
                <a:gd name="connsiteY29" fmla="*/ 1341828 h 1356605"/>
                <a:gd name="connsiteX30" fmla="*/ 1625934 w 1738668"/>
                <a:gd name="connsiteY30" fmla="*/ 1352811 h 1356605"/>
                <a:gd name="connsiteX31" fmla="*/ 1650986 w 1738668"/>
                <a:gd name="connsiteY31" fmla="*/ 1315233 h 1356605"/>
                <a:gd name="connsiteX32" fmla="*/ 1688564 w 1738668"/>
                <a:gd name="connsiteY32" fmla="*/ 1302707 h 1356605"/>
                <a:gd name="connsiteX33" fmla="*/ 1713616 w 1738668"/>
                <a:gd name="connsiteY33" fmla="*/ 1227550 h 1356605"/>
                <a:gd name="connsiteX34" fmla="*/ 1738668 w 1738668"/>
                <a:gd name="connsiteY34" fmla="*/ 1177446 h 1356605"/>
                <a:gd name="connsiteX35" fmla="*/ 1676038 w 1738668"/>
                <a:gd name="connsiteY35" fmla="*/ 1052186 h 1356605"/>
                <a:gd name="connsiteX36" fmla="*/ 1638460 w 1738668"/>
                <a:gd name="connsiteY36" fmla="*/ 977030 h 1356605"/>
                <a:gd name="connsiteX37" fmla="*/ 1563304 w 1738668"/>
                <a:gd name="connsiteY37" fmla="*/ 926926 h 1356605"/>
                <a:gd name="connsiteX38" fmla="*/ 1475622 w 1738668"/>
                <a:gd name="connsiteY38" fmla="*/ 839244 h 1356605"/>
                <a:gd name="connsiteX39" fmla="*/ 1362888 w 1738668"/>
                <a:gd name="connsiteY39" fmla="*/ 726509 h 1356605"/>
                <a:gd name="connsiteX40" fmla="*/ 1337836 w 1738668"/>
                <a:gd name="connsiteY40" fmla="*/ 676405 h 1356605"/>
                <a:gd name="connsiteX41" fmla="*/ 1275205 w 1738668"/>
                <a:gd name="connsiteY41" fmla="*/ 626301 h 1356605"/>
                <a:gd name="connsiteX42" fmla="*/ 1187523 w 1738668"/>
                <a:gd name="connsiteY42" fmla="*/ 526093 h 1356605"/>
                <a:gd name="connsiteX43" fmla="*/ 1149945 w 1738668"/>
                <a:gd name="connsiteY43" fmla="*/ 450937 h 1356605"/>
                <a:gd name="connsiteX44" fmla="*/ 1074789 w 1738668"/>
                <a:gd name="connsiteY44" fmla="*/ 363255 h 1356605"/>
                <a:gd name="connsiteX45" fmla="*/ 1049737 w 1738668"/>
                <a:gd name="connsiteY45" fmla="*/ 325677 h 1356605"/>
                <a:gd name="connsiteX46" fmla="*/ 1024685 w 1738668"/>
                <a:gd name="connsiteY46" fmla="*/ 300624 h 1356605"/>
                <a:gd name="connsiteX47" fmla="*/ 999633 w 1738668"/>
                <a:gd name="connsiteY47" fmla="*/ 263046 h 1356605"/>
                <a:gd name="connsiteX48" fmla="*/ 962055 w 1738668"/>
                <a:gd name="connsiteY48" fmla="*/ 237994 h 1356605"/>
                <a:gd name="connsiteX49" fmla="*/ 937003 w 1738668"/>
                <a:gd name="connsiteY49" fmla="*/ 200416 h 1356605"/>
                <a:gd name="connsiteX50" fmla="*/ 911951 w 1738668"/>
                <a:gd name="connsiteY50" fmla="*/ 150312 h 1356605"/>
                <a:gd name="connsiteX51" fmla="*/ 874373 w 1738668"/>
                <a:gd name="connsiteY51" fmla="*/ 137786 h 1356605"/>
                <a:gd name="connsiteX52" fmla="*/ 849320 w 1738668"/>
                <a:gd name="connsiteY52" fmla="*/ 112734 h 1356605"/>
                <a:gd name="connsiteX53" fmla="*/ 799216 w 1738668"/>
                <a:gd name="connsiteY53" fmla="*/ 37578 h 1356605"/>
                <a:gd name="connsiteX54" fmla="*/ 761638 w 1738668"/>
                <a:gd name="connsiteY54" fmla="*/ 25052 h 1356605"/>
                <a:gd name="connsiteX55" fmla="*/ 699008 w 1738668"/>
                <a:gd name="connsiteY55" fmla="*/ 0 h 1356605"/>
                <a:gd name="connsiteX0" fmla="*/ 699008 w 1738668"/>
                <a:gd name="connsiteY0" fmla="*/ 0 h 1356603"/>
                <a:gd name="connsiteX1" fmla="*/ 699008 w 1738668"/>
                <a:gd name="connsiteY1" fmla="*/ 0 h 1356603"/>
                <a:gd name="connsiteX2" fmla="*/ 598800 w 1738668"/>
                <a:gd name="connsiteY2" fmla="*/ 5204 h 1356603"/>
                <a:gd name="connsiteX3" fmla="*/ 481603 w 1738668"/>
                <a:gd name="connsiteY3" fmla="*/ 18501 h 1356603"/>
                <a:gd name="connsiteX4" fmla="*/ 387586 w 1738668"/>
                <a:gd name="connsiteY4" fmla="*/ 27367 h 1356603"/>
                <a:gd name="connsiteX5" fmla="*/ 274852 w 1738668"/>
                <a:gd name="connsiteY5" fmla="*/ 64946 h 1356603"/>
                <a:gd name="connsiteX6" fmla="*/ 162981 w 1738668"/>
                <a:gd name="connsiteY6" fmla="*/ 124685 h 1356603"/>
                <a:gd name="connsiteX7" fmla="*/ 94017 w 1738668"/>
                <a:gd name="connsiteY7" fmla="*/ 137983 h 1356603"/>
                <a:gd name="connsiteX8" fmla="*/ 41179 w 1738668"/>
                <a:gd name="connsiteY8" fmla="*/ 236651 h 1356603"/>
                <a:gd name="connsiteX9" fmla="*/ 0 w 1738668"/>
                <a:gd name="connsiteY9" fmla="*/ 380985 h 1356603"/>
                <a:gd name="connsiteX10" fmla="*/ 210493 w 1738668"/>
                <a:gd name="connsiteY10" fmla="*/ 513567 h 1356603"/>
                <a:gd name="connsiteX11" fmla="*/ 248071 w 1738668"/>
                <a:gd name="connsiteY11" fmla="*/ 538619 h 1356603"/>
                <a:gd name="connsiteX12" fmla="*/ 285649 w 1738668"/>
                <a:gd name="connsiteY12" fmla="*/ 626301 h 1356603"/>
                <a:gd name="connsiteX13" fmla="*/ 323227 w 1738668"/>
                <a:gd name="connsiteY13" fmla="*/ 651353 h 1356603"/>
                <a:gd name="connsiteX14" fmla="*/ 410910 w 1738668"/>
                <a:gd name="connsiteY14" fmla="*/ 751561 h 1356603"/>
                <a:gd name="connsiteX15" fmla="*/ 423436 w 1738668"/>
                <a:gd name="connsiteY15" fmla="*/ 789140 h 1356603"/>
                <a:gd name="connsiteX16" fmla="*/ 461014 w 1738668"/>
                <a:gd name="connsiteY16" fmla="*/ 801666 h 1356603"/>
                <a:gd name="connsiteX17" fmla="*/ 486066 w 1738668"/>
                <a:gd name="connsiteY17" fmla="*/ 876822 h 1356603"/>
                <a:gd name="connsiteX18" fmla="*/ 573748 w 1738668"/>
                <a:gd name="connsiteY18" fmla="*/ 964504 h 1356603"/>
                <a:gd name="connsiteX19" fmla="*/ 648904 w 1738668"/>
                <a:gd name="connsiteY19" fmla="*/ 1014608 h 1356603"/>
                <a:gd name="connsiteX20" fmla="*/ 699008 w 1738668"/>
                <a:gd name="connsiteY20" fmla="*/ 1039660 h 1356603"/>
                <a:gd name="connsiteX21" fmla="*/ 774164 w 1738668"/>
                <a:gd name="connsiteY21" fmla="*/ 1064712 h 1356603"/>
                <a:gd name="connsiteX22" fmla="*/ 799216 w 1738668"/>
                <a:gd name="connsiteY22" fmla="*/ 1102290 h 1356603"/>
                <a:gd name="connsiteX23" fmla="*/ 874373 w 1738668"/>
                <a:gd name="connsiteY23" fmla="*/ 1127342 h 1356603"/>
                <a:gd name="connsiteX24" fmla="*/ 974581 w 1738668"/>
                <a:gd name="connsiteY24" fmla="*/ 1227550 h 1356603"/>
                <a:gd name="connsiteX25" fmla="*/ 999633 w 1738668"/>
                <a:gd name="connsiteY25" fmla="*/ 1252603 h 1356603"/>
                <a:gd name="connsiteX26" fmla="*/ 1049737 w 1738668"/>
                <a:gd name="connsiteY26" fmla="*/ 1327759 h 1356603"/>
                <a:gd name="connsiteX27" fmla="*/ 1124893 w 1738668"/>
                <a:gd name="connsiteY27" fmla="*/ 1352811 h 1356603"/>
                <a:gd name="connsiteX28" fmla="*/ 1235756 w 1738668"/>
                <a:gd name="connsiteY28" fmla="*/ 1346260 h 1356603"/>
                <a:gd name="connsiteX29" fmla="*/ 1395860 w 1738668"/>
                <a:gd name="connsiteY29" fmla="*/ 1341828 h 1356603"/>
                <a:gd name="connsiteX30" fmla="*/ 1625934 w 1738668"/>
                <a:gd name="connsiteY30" fmla="*/ 1352811 h 1356603"/>
                <a:gd name="connsiteX31" fmla="*/ 1650986 w 1738668"/>
                <a:gd name="connsiteY31" fmla="*/ 1315233 h 1356603"/>
                <a:gd name="connsiteX32" fmla="*/ 1688564 w 1738668"/>
                <a:gd name="connsiteY32" fmla="*/ 1302707 h 1356603"/>
                <a:gd name="connsiteX33" fmla="*/ 1713616 w 1738668"/>
                <a:gd name="connsiteY33" fmla="*/ 1227550 h 1356603"/>
                <a:gd name="connsiteX34" fmla="*/ 1738668 w 1738668"/>
                <a:gd name="connsiteY34" fmla="*/ 1177446 h 1356603"/>
                <a:gd name="connsiteX35" fmla="*/ 1676038 w 1738668"/>
                <a:gd name="connsiteY35" fmla="*/ 1052186 h 1356603"/>
                <a:gd name="connsiteX36" fmla="*/ 1638460 w 1738668"/>
                <a:gd name="connsiteY36" fmla="*/ 977030 h 1356603"/>
                <a:gd name="connsiteX37" fmla="*/ 1563304 w 1738668"/>
                <a:gd name="connsiteY37" fmla="*/ 926926 h 1356603"/>
                <a:gd name="connsiteX38" fmla="*/ 1475622 w 1738668"/>
                <a:gd name="connsiteY38" fmla="*/ 839244 h 1356603"/>
                <a:gd name="connsiteX39" fmla="*/ 1362888 w 1738668"/>
                <a:gd name="connsiteY39" fmla="*/ 726509 h 1356603"/>
                <a:gd name="connsiteX40" fmla="*/ 1337836 w 1738668"/>
                <a:gd name="connsiteY40" fmla="*/ 676405 h 1356603"/>
                <a:gd name="connsiteX41" fmla="*/ 1275205 w 1738668"/>
                <a:gd name="connsiteY41" fmla="*/ 626301 h 1356603"/>
                <a:gd name="connsiteX42" fmla="*/ 1187523 w 1738668"/>
                <a:gd name="connsiteY42" fmla="*/ 526093 h 1356603"/>
                <a:gd name="connsiteX43" fmla="*/ 1149945 w 1738668"/>
                <a:gd name="connsiteY43" fmla="*/ 450937 h 1356603"/>
                <a:gd name="connsiteX44" fmla="*/ 1074789 w 1738668"/>
                <a:gd name="connsiteY44" fmla="*/ 363255 h 1356603"/>
                <a:gd name="connsiteX45" fmla="*/ 1049737 w 1738668"/>
                <a:gd name="connsiteY45" fmla="*/ 325677 h 1356603"/>
                <a:gd name="connsiteX46" fmla="*/ 1024685 w 1738668"/>
                <a:gd name="connsiteY46" fmla="*/ 300624 h 1356603"/>
                <a:gd name="connsiteX47" fmla="*/ 999633 w 1738668"/>
                <a:gd name="connsiteY47" fmla="*/ 263046 h 1356603"/>
                <a:gd name="connsiteX48" fmla="*/ 962055 w 1738668"/>
                <a:gd name="connsiteY48" fmla="*/ 237994 h 1356603"/>
                <a:gd name="connsiteX49" fmla="*/ 937003 w 1738668"/>
                <a:gd name="connsiteY49" fmla="*/ 200416 h 1356603"/>
                <a:gd name="connsiteX50" fmla="*/ 911951 w 1738668"/>
                <a:gd name="connsiteY50" fmla="*/ 150312 h 1356603"/>
                <a:gd name="connsiteX51" fmla="*/ 874373 w 1738668"/>
                <a:gd name="connsiteY51" fmla="*/ 137786 h 1356603"/>
                <a:gd name="connsiteX52" fmla="*/ 849320 w 1738668"/>
                <a:gd name="connsiteY52" fmla="*/ 112734 h 1356603"/>
                <a:gd name="connsiteX53" fmla="*/ 799216 w 1738668"/>
                <a:gd name="connsiteY53" fmla="*/ 37578 h 1356603"/>
                <a:gd name="connsiteX54" fmla="*/ 761638 w 1738668"/>
                <a:gd name="connsiteY54" fmla="*/ 25052 h 1356603"/>
                <a:gd name="connsiteX55" fmla="*/ 699008 w 1738668"/>
                <a:gd name="connsiteY55" fmla="*/ 0 h 1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38668" h="1356603">
                  <a:moveTo>
                    <a:pt x="699008" y="0"/>
                  </a:moveTo>
                  <a:lnTo>
                    <a:pt x="699008" y="0"/>
                  </a:lnTo>
                  <a:cubicBezTo>
                    <a:pt x="665605" y="12526"/>
                    <a:pt x="635034" y="2121"/>
                    <a:pt x="598800" y="5204"/>
                  </a:cubicBezTo>
                  <a:cubicBezTo>
                    <a:pt x="562566" y="8287"/>
                    <a:pt x="516805" y="14807"/>
                    <a:pt x="481603" y="18501"/>
                  </a:cubicBezTo>
                  <a:cubicBezTo>
                    <a:pt x="446401" y="22195"/>
                    <a:pt x="422044" y="19626"/>
                    <a:pt x="387586" y="27367"/>
                  </a:cubicBezTo>
                  <a:cubicBezTo>
                    <a:pt x="353128" y="35108"/>
                    <a:pt x="320349" y="60867"/>
                    <a:pt x="274852" y="64946"/>
                  </a:cubicBezTo>
                  <a:cubicBezTo>
                    <a:pt x="229355" y="69025"/>
                    <a:pt x="193120" y="112512"/>
                    <a:pt x="162981" y="124685"/>
                  </a:cubicBezTo>
                  <a:cubicBezTo>
                    <a:pt x="132842" y="136858"/>
                    <a:pt x="114317" y="119322"/>
                    <a:pt x="94017" y="137983"/>
                  </a:cubicBezTo>
                  <a:cubicBezTo>
                    <a:pt x="73717" y="156644"/>
                    <a:pt x="56848" y="196151"/>
                    <a:pt x="41179" y="236651"/>
                  </a:cubicBezTo>
                  <a:cubicBezTo>
                    <a:pt x="25510" y="277151"/>
                    <a:pt x="39162" y="224337"/>
                    <a:pt x="0" y="380985"/>
                  </a:cubicBezTo>
                  <a:cubicBezTo>
                    <a:pt x="624" y="384104"/>
                    <a:pt x="169148" y="487295"/>
                    <a:pt x="210493" y="513567"/>
                  </a:cubicBezTo>
                  <a:cubicBezTo>
                    <a:pt x="251838" y="539839"/>
                    <a:pt x="235545" y="530268"/>
                    <a:pt x="248071" y="538619"/>
                  </a:cubicBezTo>
                  <a:cubicBezTo>
                    <a:pt x="256773" y="564725"/>
                    <a:pt x="268451" y="605663"/>
                    <a:pt x="285649" y="626301"/>
                  </a:cubicBezTo>
                  <a:cubicBezTo>
                    <a:pt x="295287" y="637866"/>
                    <a:pt x="310701" y="643002"/>
                    <a:pt x="323227" y="651353"/>
                  </a:cubicBezTo>
                  <a:cubicBezTo>
                    <a:pt x="381682" y="739035"/>
                    <a:pt x="348279" y="709808"/>
                    <a:pt x="410910" y="751561"/>
                  </a:cubicBezTo>
                  <a:cubicBezTo>
                    <a:pt x="415085" y="764087"/>
                    <a:pt x="414100" y="779803"/>
                    <a:pt x="423436" y="789140"/>
                  </a:cubicBezTo>
                  <a:cubicBezTo>
                    <a:pt x="432772" y="798476"/>
                    <a:pt x="453340" y="790922"/>
                    <a:pt x="461014" y="801666"/>
                  </a:cubicBezTo>
                  <a:cubicBezTo>
                    <a:pt x="476363" y="823154"/>
                    <a:pt x="471418" y="854850"/>
                    <a:pt x="486066" y="876822"/>
                  </a:cubicBezTo>
                  <a:cubicBezTo>
                    <a:pt x="578983" y="1016197"/>
                    <a:pt x="492044" y="919113"/>
                    <a:pt x="573748" y="964504"/>
                  </a:cubicBezTo>
                  <a:cubicBezTo>
                    <a:pt x="600068" y="979126"/>
                    <a:pt x="621974" y="1001143"/>
                    <a:pt x="648904" y="1014608"/>
                  </a:cubicBezTo>
                  <a:cubicBezTo>
                    <a:pt x="665605" y="1022959"/>
                    <a:pt x="681671" y="1032725"/>
                    <a:pt x="699008" y="1039660"/>
                  </a:cubicBezTo>
                  <a:cubicBezTo>
                    <a:pt x="723526" y="1049467"/>
                    <a:pt x="774164" y="1064712"/>
                    <a:pt x="774164" y="1064712"/>
                  </a:cubicBezTo>
                  <a:cubicBezTo>
                    <a:pt x="782515" y="1077238"/>
                    <a:pt x="786450" y="1094311"/>
                    <a:pt x="799216" y="1102290"/>
                  </a:cubicBezTo>
                  <a:cubicBezTo>
                    <a:pt x="821610" y="1116286"/>
                    <a:pt x="874373" y="1127342"/>
                    <a:pt x="874373" y="1127342"/>
                  </a:cubicBezTo>
                  <a:cubicBezTo>
                    <a:pt x="934835" y="1218035"/>
                    <a:pt x="897547" y="1189033"/>
                    <a:pt x="974581" y="1227550"/>
                  </a:cubicBezTo>
                  <a:cubicBezTo>
                    <a:pt x="982932" y="1235901"/>
                    <a:pt x="993557" y="1242476"/>
                    <a:pt x="999633" y="1252603"/>
                  </a:cubicBezTo>
                  <a:cubicBezTo>
                    <a:pt x="1025526" y="1295759"/>
                    <a:pt x="992404" y="1295907"/>
                    <a:pt x="1049737" y="1327759"/>
                  </a:cubicBezTo>
                  <a:cubicBezTo>
                    <a:pt x="1072821" y="1340583"/>
                    <a:pt x="1093890" y="1349728"/>
                    <a:pt x="1124893" y="1352811"/>
                  </a:cubicBezTo>
                  <a:cubicBezTo>
                    <a:pt x="1155896" y="1355894"/>
                    <a:pt x="1092186" y="1317546"/>
                    <a:pt x="1235756" y="1346260"/>
                  </a:cubicBezTo>
                  <a:cubicBezTo>
                    <a:pt x="1302562" y="1342085"/>
                    <a:pt x="1330830" y="1340736"/>
                    <a:pt x="1395860" y="1341828"/>
                  </a:cubicBezTo>
                  <a:cubicBezTo>
                    <a:pt x="1460890" y="1342920"/>
                    <a:pt x="1600882" y="1365337"/>
                    <a:pt x="1625934" y="1352811"/>
                  </a:cubicBezTo>
                  <a:cubicBezTo>
                    <a:pt x="1634285" y="1340285"/>
                    <a:pt x="1639231" y="1324637"/>
                    <a:pt x="1650986" y="1315233"/>
                  </a:cubicBezTo>
                  <a:cubicBezTo>
                    <a:pt x="1661296" y="1306985"/>
                    <a:pt x="1680890" y="1313451"/>
                    <a:pt x="1688564" y="1302707"/>
                  </a:cubicBezTo>
                  <a:cubicBezTo>
                    <a:pt x="1703913" y="1281218"/>
                    <a:pt x="1701806" y="1251170"/>
                    <a:pt x="1713616" y="1227550"/>
                  </a:cubicBezTo>
                  <a:lnTo>
                    <a:pt x="1738668" y="1177446"/>
                  </a:lnTo>
                  <a:cubicBezTo>
                    <a:pt x="1709965" y="1062633"/>
                    <a:pt x="1742264" y="1096337"/>
                    <a:pt x="1676038" y="1052186"/>
                  </a:cubicBezTo>
                  <a:cubicBezTo>
                    <a:pt x="1667103" y="1025381"/>
                    <a:pt x="1661314" y="997027"/>
                    <a:pt x="1638460" y="977030"/>
                  </a:cubicBezTo>
                  <a:cubicBezTo>
                    <a:pt x="1615801" y="957203"/>
                    <a:pt x="1563304" y="926926"/>
                    <a:pt x="1563304" y="926926"/>
                  </a:cubicBezTo>
                  <a:cubicBezTo>
                    <a:pt x="1505876" y="840784"/>
                    <a:pt x="1541764" y="861291"/>
                    <a:pt x="1475622" y="839244"/>
                  </a:cubicBezTo>
                  <a:cubicBezTo>
                    <a:pt x="1412013" y="743830"/>
                    <a:pt x="1451336" y="779578"/>
                    <a:pt x="1362888" y="726509"/>
                  </a:cubicBezTo>
                  <a:cubicBezTo>
                    <a:pt x="1354537" y="709808"/>
                    <a:pt x="1348194" y="691941"/>
                    <a:pt x="1337836" y="676405"/>
                  </a:cubicBezTo>
                  <a:cubicBezTo>
                    <a:pt x="1323558" y="654988"/>
                    <a:pt x="1295304" y="639701"/>
                    <a:pt x="1275205" y="626301"/>
                  </a:cubicBezTo>
                  <a:cubicBezTo>
                    <a:pt x="1216750" y="538619"/>
                    <a:pt x="1250153" y="567846"/>
                    <a:pt x="1187523" y="526093"/>
                  </a:cubicBezTo>
                  <a:cubicBezTo>
                    <a:pt x="1115727" y="418400"/>
                    <a:pt x="1201805" y="554657"/>
                    <a:pt x="1149945" y="450937"/>
                  </a:cubicBezTo>
                  <a:cubicBezTo>
                    <a:pt x="1126940" y="404926"/>
                    <a:pt x="1111772" y="406401"/>
                    <a:pt x="1074789" y="363255"/>
                  </a:cubicBezTo>
                  <a:cubicBezTo>
                    <a:pt x="1064992" y="351825"/>
                    <a:pt x="1059141" y="337433"/>
                    <a:pt x="1049737" y="325677"/>
                  </a:cubicBezTo>
                  <a:cubicBezTo>
                    <a:pt x="1042360" y="316455"/>
                    <a:pt x="1032062" y="309846"/>
                    <a:pt x="1024685" y="300624"/>
                  </a:cubicBezTo>
                  <a:cubicBezTo>
                    <a:pt x="1015281" y="288868"/>
                    <a:pt x="1010278" y="273691"/>
                    <a:pt x="999633" y="263046"/>
                  </a:cubicBezTo>
                  <a:cubicBezTo>
                    <a:pt x="988988" y="252401"/>
                    <a:pt x="974581" y="246345"/>
                    <a:pt x="962055" y="237994"/>
                  </a:cubicBezTo>
                  <a:cubicBezTo>
                    <a:pt x="953704" y="225468"/>
                    <a:pt x="944472" y="213487"/>
                    <a:pt x="937003" y="200416"/>
                  </a:cubicBezTo>
                  <a:cubicBezTo>
                    <a:pt x="927739" y="184204"/>
                    <a:pt x="925155" y="163516"/>
                    <a:pt x="911951" y="150312"/>
                  </a:cubicBezTo>
                  <a:cubicBezTo>
                    <a:pt x="902615" y="140976"/>
                    <a:pt x="886899" y="141961"/>
                    <a:pt x="874373" y="137786"/>
                  </a:cubicBezTo>
                  <a:cubicBezTo>
                    <a:pt x="866022" y="129435"/>
                    <a:pt x="856406" y="122182"/>
                    <a:pt x="849320" y="112734"/>
                  </a:cubicBezTo>
                  <a:cubicBezTo>
                    <a:pt x="831255" y="88647"/>
                    <a:pt x="827780" y="47099"/>
                    <a:pt x="799216" y="37578"/>
                  </a:cubicBezTo>
                  <a:cubicBezTo>
                    <a:pt x="786690" y="33403"/>
                    <a:pt x="774334" y="28679"/>
                    <a:pt x="761638" y="25052"/>
                  </a:cubicBezTo>
                  <a:cubicBezTo>
                    <a:pt x="745085" y="20323"/>
                    <a:pt x="709446" y="4175"/>
                    <a:pt x="69900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5427948" y="4109069"/>
              <a:ext cx="1486212" cy="1105702"/>
            </a:xfrm>
            <a:custGeom>
              <a:avLst/>
              <a:gdLst>
                <a:gd name="connsiteX0" fmla="*/ 242960 w 1432933"/>
                <a:gd name="connsiteY0" fmla="*/ 37578 h 1290181"/>
                <a:gd name="connsiteX1" fmla="*/ 242960 w 1432933"/>
                <a:gd name="connsiteY1" fmla="*/ 37578 h 1290181"/>
                <a:gd name="connsiteX2" fmla="*/ 142752 w 1432933"/>
                <a:gd name="connsiteY2" fmla="*/ 87682 h 1290181"/>
                <a:gd name="connsiteX3" fmla="*/ 105174 w 1432933"/>
                <a:gd name="connsiteY3" fmla="*/ 100208 h 1290181"/>
                <a:gd name="connsiteX4" fmla="*/ 55070 w 1432933"/>
                <a:gd name="connsiteY4" fmla="*/ 137786 h 1290181"/>
                <a:gd name="connsiteX5" fmla="*/ 17492 w 1432933"/>
                <a:gd name="connsiteY5" fmla="*/ 162838 h 1290181"/>
                <a:gd name="connsiteX6" fmla="*/ 17492 w 1432933"/>
                <a:gd name="connsiteY6" fmla="*/ 350729 h 1290181"/>
                <a:gd name="connsiteX7" fmla="*/ 30018 w 1432933"/>
                <a:gd name="connsiteY7" fmla="*/ 388307 h 1290181"/>
                <a:gd name="connsiteX8" fmla="*/ 67596 w 1432933"/>
                <a:gd name="connsiteY8" fmla="*/ 400833 h 1290181"/>
                <a:gd name="connsiteX9" fmla="*/ 155278 w 1432933"/>
                <a:gd name="connsiteY9" fmla="*/ 488515 h 1290181"/>
                <a:gd name="connsiteX10" fmla="*/ 192856 w 1432933"/>
                <a:gd name="connsiteY10" fmla="*/ 513567 h 1290181"/>
                <a:gd name="connsiteX11" fmla="*/ 255486 w 1432933"/>
                <a:gd name="connsiteY11" fmla="*/ 638827 h 1290181"/>
                <a:gd name="connsiteX12" fmla="*/ 293064 w 1432933"/>
                <a:gd name="connsiteY12" fmla="*/ 651353 h 1290181"/>
                <a:gd name="connsiteX13" fmla="*/ 318116 w 1432933"/>
                <a:gd name="connsiteY13" fmla="*/ 688931 h 1290181"/>
                <a:gd name="connsiteX14" fmla="*/ 355694 w 1432933"/>
                <a:gd name="connsiteY14" fmla="*/ 701457 h 1290181"/>
                <a:gd name="connsiteX15" fmla="*/ 443376 w 1432933"/>
                <a:gd name="connsiteY15" fmla="*/ 789139 h 1290181"/>
                <a:gd name="connsiteX16" fmla="*/ 480955 w 1432933"/>
                <a:gd name="connsiteY16" fmla="*/ 814192 h 1290181"/>
                <a:gd name="connsiteX17" fmla="*/ 543585 w 1432933"/>
                <a:gd name="connsiteY17" fmla="*/ 876822 h 1290181"/>
                <a:gd name="connsiteX18" fmla="*/ 568637 w 1432933"/>
                <a:gd name="connsiteY18" fmla="*/ 951978 h 1290181"/>
                <a:gd name="connsiteX19" fmla="*/ 693897 w 1432933"/>
                <a:gd name="connsiteY19" fmla="*/ 1027134 h 1290181"/>
                <a:gd name="connsiteX20" fmla="*/ 706423 w 1432933"/>
                <a:gd name="connsiteY20" fmla="*/ 1064712 h 1290181"/>
                <a:gd name="connsiteX21" fmla="*/ 794105 w 1432933"/>
                <a:gd name="connsiteY21" fmla="*/ 1114816 h 1290181"/>
                <a:gd name="connsiteX22" fmla="*/ 844209 w 1432933"/>
                <a:gd name="connsiteY22" fmla="*/ 1164920 h 1290181"/>
                <a:gd name="connsiteX23" fmla="*/ 869261 w 1432933"/>
                <a:gd name="connsiteY23" fmla="*/ 1202498 h 1290181"/>
                <a:gd name="connsiteX24" fmla="*/ 944418 w 1432933"/>
                <a:gd name="connsiteY24" fmla="*/ 1227550 h 1290181"/>
                <a:gd name="connsiteX25" fmla="*/ 981996 w 1432933"/>
                <a:gd name="connsiteY25" fmla="*/ 1240076 h 1290181"/>
                <a:gd name="connsiteX26" fmla="*/ 1057152 w 1432933"/>
                <a:gd name="connsiteY26" fmla="*/ 1265129 h 1290181"/>
                <a:gd name="connsiteX27" fmla="*/ 1207464 w 1432933"/>
                <a:gd name="connsiteY27" fmla="*/ 1290181 h 1290181"/>
                <a:gd name="connsiteX28" fmla="*/ 1295146 w 1432933"/>
                <a:gd name="connsiteY28" fmla="*/ 1277655 h 1290181"/>
                <a:gd name="connsiteX29" fmla="*/ 1320198 w 1432933"/>
                <a:gd name="connsiteY29" fmla="*/ 1252602 h 1290181"/>
                <a:gd name="connsiteX30" fmla="*/ 1357776 w 1432933"/>
                <a:gd name="connsiteY30" fmla="*/ 1127342 h 1290181"/>
                <a:gd name="connsiteX31" fmla="*/ 1370303 w 1432933"/>
                <a:gd name="connsiteY31" fmla="*/ 1089764 h 1290181"/>
                <a:gd name="connsiteX32" fmla="*/ 1382829 w 1432933"/>
                <a:gd name="connsiteY32" fmla="*/ 688931 h 1290181"/>
                <a:gd name="connsiteX33" fmla="*/ 1420407 w 1432933"/>
                <a:gd name="connsiteY33" fmla="*/ 613775 h 1290181"/>
                <a:gd name="connsiteX34" fmla="*/ 1432933 w 1432933"/>
                <a:gd name="connsiteY34" fmla="*/ 576197 h 1290181"/>
                <a:gd name="connsiteX35" fmla="*/ 1407881 w 1432933"/>
                <a:gd name="connsiteY35" fmla="*/ 375781 h 1290181"/>
                <a:gd name="connsiteX36" fmla="*/ 1395355 w 1432933"/>
                <a:gd name="connsiteY36" fmla="*/ 338202 h 1290181"/>
                <a:gd name="connsiteX37" fmla="*/ 1370303 w 1432933"/>
                <a:gd name="connsiteY37" fmla="*/ 300624 h 1290181"/>
                <a:gd name="connsiteX38" fmla="*/ 1307672 w 1432933"/>
                <a:gd name="connsiteY38" fmla="*/ 263046 h 1290181"/>
                <a:gd name="connsiteX39" fmla="*/ 1232516 w 1432933"/>
                <a:gd name="connsiteY39" fmla="*/ 212942 h 1290181"/>
                <a:gd name="connsiteX40" fmla="*/ 1157360 w 1432933"/>
                <a:gd name="connsiteY40" fmla="*/ 187890 h 1290181"/>
                <a:gd name="connsiteX41" fmla="*/ 1082204 w 1432933"/>
                <a:gd name="connsiteY41" fmla="*/ 175364 h 1290181"/>
                <a:gd name="connsiteX42" fmla="*/ 1032100 w 1432933"/>
                <a:gd name="connsiteY42" fmla="*/ 162838 h 1290181"/>
                <a:gd name="connsiteX43" fmla="*/ 956944 w 1432933"/>
                <a:gd name="connsiteY43" fmla="*/ 150312 h 1290181"/>
                <a:gd name="connsiteX44" fmla="*/ 856735 w 1432933"/>
                <a:gd name="connsiteY44" fmla="*/ 112734 h 1290181"/>
                <a:gd name="connsiteX45" fmla="*/ 781579 w 1432933"/>
                <a:gd name="connsiteY45" fmla="*/ 87682 h 1290181"/>
                <a:gd name="connsiteX46" fmla="*/ 744001 w 1432933"/>
                <a:gd name="connsiteY46" fmla="*/ 75156 h 1290181"/>
                <a:gd name="connsiteX47" fmla="*/ 706423 w 1432933"/>
                <a:gd name="connsiteY47" fmla="*/ 50104 h 1290181"/>
                <a:gd name="connsiteX48" fmla="*/ 568637 w 1432933"/>
                <a:gd name="connsiteY48" fmla="*/ 25052 h 1290181"/>
                <a:gd name="connsiteX49" fmla="*/ 443376 w 1432933"/>
                <a:gd name="connsiteY49" fmla="*/ 0 h 1290181"/>
                <a:gd name="connsiteX50" fmla="*/ 268012 w 1432933"/>
                <a:gd name="connsiteY50" fmla="*/ 25052 h 1290181"/>
                <a:gd name="connsiteX51" fmla="*/ 242960 w 1432933"/>
                <a:gd name="connsiteY51" fmla="*/ 37578 h 1290181"/>
                <a:gd name="connsiteX0" fmla="*/ 242960 w 1534513"/>
                <a:gd name="connsiteY0" fmla="*/ 37578 h 1290181"/>
                <a:gd name="connsiteX1" fmla="*/ 242960 w 1534513"/>
                <a:gd name="connsiteY1" fmla="*/ 37578 h 1290181"/>
                <a:gd name="connsiteX2" fmla="*/ 142752 w 1534513"/>
                <a:gd name="connsiteY2" fmla="*/ 87682 h 1290181"/>
                <a:gd name="connsiteX3" fmla="*/ 105174 w 1534513"/>
                <a:gd name="connsiteY3" fmla="*/ 100208 h 1290181"/>
                <a:gd name="connsiteX4" fmla="*/ 55070 w 1534513"/>
                <a:gd name="connsiteY4" fmla="*/ 137786 h 1290181"/>
                <a:gd name="connsiteX5" fmla="*/ 17492 w 1534513"/>
                <a:gd name="connsiteY5" fmla="*/ 162838 h 1290181"/>
                <a:gd name="connsiteX6" fmla="*/ 17492 w 1534513"/>
                <a:gd name="connsiteY6" fmla="*/ 350729 h 1290181"/>
                <a:gd name="connsiteX7" fmla="*/ 30018 w 1534513"/>
                <a:gd name="connsiteY7" fmla="*/ 388307 h 1290181"/>
                <a:gd name="connsiteX8" fmla="*/ 67596 w 1534513"/>
                <a:gd name="connsiteY8" fmla="*/ 400833 h 1290181"/>
                <a:gd name="connsiteX9" fmla="*/ 155278 w 1534513"/>
                <a:gd name="connsiteY9" fmla="*/ 488515 h 1290181"/>
                <a:gd name="connsiteX10" fmla="*/ 192856 w 1534513"/>
                <a:gd name="connsiteY10" fmla="*/ 513567 h 1290181"/>
                <a:gd name="connsiteX11" fmla="*/ 255486 w 1534513"/>
                <a:gd name="connsiteY11" fmla="*/ 638827 h 1290181"/>
                <a:gd name="connsiteX12" fmla="*/ 293064 w 1534513"/>
                <a:gd name="connsiteY12" fmla="*/ 651353 h 1290181"/>
                <a:gd name="connsiteX13" fmla="*/ 318116 w 1534513"/>
                <a:gd name="connsiteY13" fmla="*/ 688931 h 1290181"/>
                <a:gd name="connsiteX14" fmla="*/ 355694 w 1534513"/>
                <a:gd name="connsiteY14" fmla="*/ 701457 h 1290181"/>
                <a:gd name="connsiteX15" fmla="*/ 443376 w 1534513"/>
                <a:gd name="connsiteY15" fmla="*/ 789139 h 1290181"/>
                <a:gd name="connsiteX16" fmla="*/ 480955 w 1534513"/>
                <a:gd name="connsiteY16" fmla="*/ 814192 h 1290181"/>
                <a:gd name="connsiteX17" fmla="*/ 543585 w 1534513"/>
                <a:gd name="connsiteY17" fmla="*/ 876822 h 1290181"/>
                <a:gd name="connsiteX18" fmla="*/ 568637 w 1534513"/>
                <a:gd name="connsiteY18" fmla="*/ 951978 h 1290181"/>
                <a:gd name="connsiteX19" fmla="*/ 693897 w 1534513"/>
                <a:gd name="connsiteY19" fmla="*/ 1027134 h 1290181"/>
                <a:gd name="connsiteX20" fmla="*/ 706423 w 1534513"/>
                <a:gd name="connsiteY20" fmla="*/ 1064712 h 1290181"/>
                <a:gd name="connsiteX21" fmla="*/ 794105 w 1534513"/>
                <a:gd name="connsiteY21" fmla="*/ 1114816 h 1290181"/>
                <a:gd name="connsiteX22" fmla="*/ 844209 w 1534513"/>
                <a:gd name="connsiteY22" fmla="*/ 1164920 h 1290181"/>
                <a:gd name="connsiteX23" fmla="*/ 869261 w 1534513"/>
                <a:gd name="connsiteY23" fmla="*/ 1202498 h 1290181"/>
                <a:gd name="connsiteX24" fmla="*/ 944418 w 1534513"/>
                <a:gd name="connsiteY24" fmla="*/ 1227550 h 1290181"/>
                <a:gd name="connsiteX25" fmla="*/ 981996 w 1534513"/>
                <a:gd name="connsiteY25" fmla="*/ 1240076 h 1290181"/>
                <a:gd name="connsiteX26" fmla="*/ 1057152 w 1534513"/>
                <a:gd name="connsiteY26" fmla="*/ 1265129 h 1290181"/>
                <a:gd name="connsiteX27" fmla="*/ 1207464 w 1534513"/>
                <a:gd name="connsiteY27" fmla="*/ 1290181 h 1290181"/>
                <a:gd name="connsiteX28" fmla="*/ 1295146 w 1534513"/>
                <a:gd name="connsiteY28" fmla="*/ 1277655 h 1290181"/>
                <a:gd name="connsiteX29" fmla="*/ 1320198 w 1534513"/>
                <a:gd name="connsiteY29" fmla="*/ 1252602 h 1290181"/>
                <a:gd name="connsiteX30" fmla="*/ 1357776 w 1534513"/>
                <a:gd name="connsiteY30" fmla="*/ 1127342 h 1290181"/>
                <a:gd name="connsiteX31" fmla="*/ 1370303 w 1534513"/>
                <a:gd name="connsiteY31" fmla="*/ 1089764 h 1290181"/>
                <a:gd name="connsiteX32" fmla="*/ 1534482 w 1534513"/>
                <a:gd name="connsiteY32" fmla="*/ 728955 h 1290181"/>
                <a:gd name="connsiteX33" fmla="*/ 1420407 w 1534513"/>
                <a:gd name="connsiteY33" fmla="*/ 613775 h 1290181"/>
                <a:gd name="connsiteX34" fmla="*/ 1432933 w 1534513"/>
                <a:gd name="connsiteY34" fmla="*/ 576197 h 1290181"/>
                <a:gd name="connsiteX35" fmla="*/ 1407881 w 1534513"/>
                <a:gd name="connsiteY35" fmla="*/ 375781 h 1290181"/>
                <a:gd name="connsiteX36" fmla="*/ 1395355 w 1534513"/>
                <a:gd name="connsiteY36" fmla="*/ 338202 h 1290181"/>
                <a:gd name="connsiteX37" fmla="*/ 1370303 w 1534513"/>
                <a:gd name="connsiteY37" fmla="*/ 300624 h 1290181"/>
                <a:gd name="connsiteX38" fmla="*/ 1307672 w 1534513"/>
                <a:gd name="connsiteY38" fmla="*/ 263046 h 1290181"/>
                <a:gd name="connsiteX39" fmla="*/ 1232516 w 1534513"/>
                <a:gd name="connsiteY39" fmla="*/ 212942 h 1290181"/>
                <a:gd name="connsiteX40" fmla="*/ 1157360 w 1534513"/>
                <a:gd name="connsiteY40" fmla="*/ 187890 h 1290181"/>
                <a:gd name="connsiteX41" fmla="*/ 1082204 w 1534513"/>
                <a:gd name="connsiteY41" fmla="*/ 175364 h 1290181"/>
                <a:gd name="connsiteX42" fmla="*/ 1032100 w 1534513"/>
                <a:gd name="connsiteY42" fmla="*/ 162838 h 1290181"/>
                <a:gd name="connsiteX43" fmla="*/ 956944 w 1534513"/>
                <a:gd name="connsiteY43" fmla="*/ 150312 h 1290181"/>
                <a:gd name="connsiteX44" fmla="*/ 856735 w 1534513"/>
                <a:gd name="connsiteY44" fmla="*/ 112734 h 1290181"/>
                <a:gd name="connsiteX45" fmla="*/ 781579 w 1534513"/>
                <a:gd name="connsiteY45" fmla="*/ 87682 h 1290181"/>
                <a:gd name="connsiteX46" fmla="*/ 744001 w 1534513"/>
                <a:gd name="connsiteY46" fmla="*/ 75156 h 1290181"/>
                <a:gd name="connsiteX47" fmla="*/ 706423 w 1534513"/>
                <a:gd name="connsiteY47" fmla="*/ 50104 h 1290181"/>
                <a:gd name="connsiteX48" fmla="*/ 568637 w 1534513"/>
                <a:gd name="connsiteY48" fmla="*/ 25052 h 1290181"/>
                <a:gd name="connsiteX49" fmla="*/ 443376 w 1534513"/>
                <a:gd name="connsiteY49" fmla="*/ 0 h 1290181"/>
                <a:gd name="connsiteX50" fmla="*/ 268012 w 1534513"/>
                <a:gd name="connsiteY50" fmla="*/ 25052 h 1290181"/>
                <a:gd name="connsiteX51" fmla="*/ 242960 w 1534513"/>
                <a:gd name="connsiteY51" fmla="*/ 37578 h 1290181"/>
                <a:gd name="connsiteX0" fmla="*/ 242960 w 1572281"/>
                <a:gd name="connsiteY0" fmla="*/ 37578 h 1290181"/>
                <a:gd name="connsiteX1" fmla="*/ 242960 w 1572281"/>
                <a:gd name="connsiteY1" fmla="*/ 37578 h 1290181"/>
                <a:gd name="connsiteX2" fmla="*/ 142752 w 1572281"/>
                <a:gd name="connsiteY2" fmla="*/ 87682 h 1290181"/>
                <a:gd name="connsiteX3" fmla="*/ 105174 w 1572281"/>
                <a:gd name="connsiteY3" fmla="*/ 100208 h 1290181"/>
                <a:gd name="connsiteX4" fmla="*/ 55070 w 1572281"/>
                <a:gd name="connsiteY4" fmla="*/ 137786 h 1290181"/>
                <a:gd name="connsiteX5" fmla="*/ 17492 w 1572281"/>
                <a:gd name="connsiteY5" fmla="*/ 162838 h 1290181"/>
                <a:gd name="connsiteX6" fmla="*/ 17492 w 1572281"/>
                <a:gd name="connsiteY6" fmla="*/ 350729 h 1290181"/>
                <a:gd name="connsiteX7" fmla="*/ 30018 w 1572281"/>
                <a:gd name="connsiteY7" fmla="*/ 388307 h 1290181"/>
                <a:gd name="connsiteX8" fmla="*/ 67596 w 1572281"/>
                <a:gd name="connsiteY8" fmla="*/ 400833 h 1290181"/>
                <a:gd name="connsiteX9" fmla="*/ 155278 w 1572281"/>
                <a:gd name="connsiteY9" fmla="*/ 488515 h 1290181"/>
                <a:gd name="connsiteX10" fmla="*/ 192856 w 1572281"/>
                <a:gd name="connsiteY10" fmla="*/ 513567 h 1290181"/>
                <a:gd name="connsiteX11" fmla="*/ 255486 w 1572281"/>
                <a:gd name="connsiteY11" fmla="*/ 638827 h 1290181"/>
                <a:gd name="connsiteX12" fmla="*/ 293064 w 1572281"/>
                <a:gd name="connsiteY12" fmla="*/ 651353 h 1290181"/>
                <a:gd name="connsiteX13" fmla="*/ 318116 w 1572281"/>
                <a:gd name="connsiteY13" fmla="*/ 688931 h 1290181"/>
                <a:gd name="connsiteX14" fmla="*/ 355694 w 1572281"/>
                <a:gd name="connsiteY14" fmla="*/ 701457 h 1290181"/>
                <a:gd name="connsiteX15" fmla="*/ 443376 w 1572281"/>
                <a:gd name="connsiteY15" fmla="*/ 789139 h 1290181"/>
                <a:gd name="connsiteX16" fmla="*/ 480955 w 1572281"/>
                <a:gd name="connsiteY16" fmla="*/ 814192 h 1290181"/>
                <a:gd name="connsiteX17" fmla="*/ 543585 w 1572281"/>
                <a:gd name="connsiteY17" fmla="*/ 876822 h 1290181"/>
                <a:gd name="connsiteX18" fmla="*/ 568637 w 1572281"/>
                <a:gd name="connsiteY18" fmla="*/ 951978 h 1290181"/>
                <a:gd name="connsiteX19" fmla="*/ 693897 w 1572281"/>
                <a:gd name="connsiteY19" fmla="*/ 1027134 h 1290181"/>
                <a:gd name="connsiteX20" fmla="*/ 706423 w 1572281"/>
                <a:gd name="connsiteY20" fmla="*/ 1064712 h 1290181"/>
                <a:gd name="connsiteX21" fmla="*/ 794105 w 1572281"/>
                <a:gd name="connsiteY21" fmla="*/ 1114816 h 1290181"/>
                <a:gd name="connsiteX22" fmla="*/ 844209 w 1572281"/>
                <a:gd name="connsiteY22" fmla="*/ 1164920 h 1290181"/>
                <a:gd name="connsiteX23" fmla="*/ 869261 w 1572281"/>
                <a:gd name="connsiteY23" fmla="*/ 1202498 h 1290181"/>
                <a:gd name="connsiteX24" fmla="*/ 944418 w 1572281"/>
                <a:gd name="connsiteY24" fmla="*/ 1227550 h 1290181"/>
                <a:gd name="connsiteX25" fmla="*/ 981996 w 1572281"/>
                <a:gd name="connsiteY25" fmla="*/ 1240076 h 1290181"/>
                <a:gd name="connsiteX26" fmla="*/ 1057152 w 1572281"/>
                <a:gd name="connsiteY26" fmla="*/ 1265129 h 1290181"/>
                <a:gd name="connsiteX27" fmla="*/ 1207464 w 1572281"/>
                <a:gd name="connsiteY27" fmla="*/ 1290181 h 1290181"/>
                <a:gd name="connsiteX28" fmla="*/ 1295146 w 1572281"/>
                <a:gd name="connsiteY28" fmla="*/ 1277655 h 1290181"/>
                <a:gd name="connsiteX29" fmla="*/ 1320198 w 1572281"/>
                <a:gd name="connsiteY29" fmla="*/ 1252602 h 1290181"/>
                <a:gd name="connsiteX30" fmla="*/ 1357776 w 1572281"/>
                <a:gd name="connsiteY30" fmla="*/ 1127342 h 1290181"/>
                <a:gd name="connsiteX31" fmla="*/ 1370303 w 1572281"/>
                <a:gd name="connsiteY31" fmla="*/ 1089764 h 1290181"/>
                <a:gd name="connsiteX32" fmla="*/ 1534482 w 1572281"/>
                <a:gd name="connsiteY32" fmla="*/ 728955 h 1290181"/>
                <a:gd name="connsiteX33" fmla="*/ 1565303 w 1572281"/>
                <a:gd name="connsiteY33" fmla="*/ 605543 h 1290181"/>
                <a:gd name="connsiteX34" fmla="*/ 1432933 w 1572281"/>
                <a:gd name="connsiteY34" fmla="*/ 576197 h 1290181"/>
                <a:gd name="connsiteX35" fmla="*/ 1407881 w 1572281"/>
                <a:gd name="connsiteY35" fmla="*/ 375781 h 1290181"/>
                <a:gd name="connsiteX36" fmla="*/ 1395355 w 1572281"/>
                <a:gd name="connsiteY36" fmla="*/ 338202 h 1290181"/>
                <a:gd name="connsiteX37" fmla="*/ 1370303 w 1572281"/>
                <a:gd name="connsiteY37" fmla="*/ 300624 h 1290181"/>
                <a:gd name="connsiteX38" fmla="*/ 1307672 w 1572281"/>
                <a:gd name="connsiteY38" fmla="*/ 263046 h 1290181"/>
                <a:gd name="connsiteX39" fmla="*/ 1232516 w 1572281"/>
                <a:gd name="connsiteY39" fmla="*/ 212942 h 1290181"/>
                <a:gd name="connsiteX40" fmla="*/ 1157360 w 1572281"/>
                <a:gd name="connsiteY40" fmla="*/ 187890 h 1290181"/>
                <a:gd name="connsiteX41" fmla="*/ 1082204 w 1572281"/>
                <a:gd name="connsiteY41" fmla="*/ 175364 h 1290181"/>
                <a:gd name="connsiteX42" fmla="*/ 1032100 w 1572281"/>
                <a:gd name="connsiteY42" fmla="*/ 162838 h 1290181"/>
                <a:gd name="connsiteX43" fmla="*/ 956944 w 1572281"/>
                <a:gd name="connsiteY43" fmla="*/ 150312 h 1290181"/>
                <a:gd name="connsiteX44" fmla="*/ 856735 w 1572281"/>
                <a:gd name="connsiteY44" fmla="*/ 112734 h 1290181"/>
                <a:gd name="connsiteX45" fmla="*/ 781579 w 1572281"/>
                <a:gd name="connsiteY45" fmla="*/ 87682 h 1290181"/>
                <a:gd name="connsiteX46" fmla="*/ 744001 w 1572281"/>
                <a:gd name="connsiteY46" fmla="*/ 75156 h 1290181"/>
                <a:gd name="connsiteX47" fmla="*/ 706423 w 1572281"/>
                <a:gd name="connsiteY47" fmla="*/ 50104 h 1290181"/>
                <a:gd name="connsiteX48" fmla="*/ 568637 w 1572281"/>
                <a:gd name="connsiteY48" fmla="*/ 25052 h 1290181"/>
                <a:gd name="connsiteX49" fmla="*/ 443376 w 1572281"/>
                <a:gd name="connsiteY49" fmla="*/ 0 h 1290181"/>
                <a:gd name="connsiteX50" fmla="*/ 268012 w 1572281"/>
                <a:gd name="connsiteY50" fmla="*/ 25052 h 1290181"/>
                <a:gd name="connsiteX51" fmla="*/ 242960 w 1572281"/>
                <a:gd name="connsiteY51" fmla="*/ 37578 h 1290181"/>
                <a:gd name="connsiteX0" fmla="*/ 242960 w 1682853"/>
                <a:gd name="connsiteY0" fmla="*/ 37578 h 1290181"/>
                <a:gd name="connsiteX1" fmla="*/ 242960 w 1682853"/>
                <a:gd name="connsiteY1" fmla="*/ 37578 h 1290181"/>
                <a:gd name="connsiteX2" fmla="*/ 142752 w 1682853"/>
                <a:gd name="connsiteY2" fmla="*/ 87682 h 1290181"/>
                <a:gd name="connsiteX3" fmla="*/ 105174 w 1682853"/>
                <a:gd name="connsiteY3" fmla="*/ 100208 h 1290181"/>
                <a:gd name="connsiteX4" fmla="*/ 55070 w 1682853"/>
                <a:gd name="connsiteY4" fmla="*/ 137786 h 1290181"/>
                <a:gd name="connsiteX5" fmla="*/ 17492 w 1682853"/>
                <a:gd name="connsiteY5" fmla="*/ 162838 h 1290181"/>
                <a:gd name="connsiteX6" fmla="*/ 17492 w 1682853"/>
                <a:gd name="connsiteY6" fmla="*/ 350729 h 1290181"/>
                <a:gd name="connsiteX7" fmla="*/ 30018 w 1682853"/>
                <a:gd name="connsiteY7" fmla="*/ 388307 h 1290181"/>
                <a:gd name="connsiteX8" fmla="*/ 67596 w 1682853"/>
                <a:gd name="connsiteY8" fmla="*/ 400833 h 1290181"/>
                <a:gd name="connsiteX9" fmla="*/ 155278 w 1682853"/>
                <a:gd name="connsiteY9" fmla="*/ 488515 h 1290181"/>
                <a:gd name="connsiteX10" fmla="*/ 192856 w 1682853"/>
                <a:gd name="connsiteY10" fmla="*/ 513567 h 1290181"/>
                <a:gd name="connsiteX11" fmla="*/ 255486 w 1682853"/>
                <a:gd name="connsiteY11" fmla="*/ 638827 h 1290181"/>
                <a:gd name="connsiteX12" fmla="*/ 293064 w 1682853"/>
                <a:gd name="connsiteY12" fmla="*/ 651353 h 1290181"/>
                <a:gd name="connsiteX13" fmla="*/ 318116 w 1682853"/>
                <a:gd name="connsiteY13" fmla="*/ 688931 h 1290181"/>
                <a:gd name="connsiteX14" fmla="*/ 355694 w 1682853"/>
                <a:gd name="connsiteY14" fmla="*/ 701457 h 1290181"/>
                <a:gd name="connsiteX15" fmla="*/ 443376 w 1682853"/>
                <a:gd name="connsiteY15" fmla="*/ 789139 h 1290181"/>
                <a:gd name="connsiteX16" fmla="*/ 480955 w 1682853"/>
                <a:gd name="connsiteY16" fmla="*/ 814192 h 1290181"/>
                <a:gd name="connsiteX17" fmla="*/ 543585 w 1682853"/>
                <a:gd name="connsiteY17" fmla="*/ 876822 h 1290181"/>
                <a:gd name="connsiteX18" fmla="*/ 568637 w 1682853"/>
                <a:gd name="connsiteY18" fmla="*/ 951978 h 1290181"/>
                <a:gd name="connsiteX19" fmla="*/ 693897 w 1682853"/>
                <a:gd name="connsiteY19" fmla="*/ 1027134 h 1290181"/>
                <a:gd name="connsiteX20" fmla="*/ 706423 w 1682853"/>
                <a:gd name="connsiteY20" fmla="*/ 1064712 h 1290181"/>
                <a:gd name="connsiteX21" fmla="*/ 794105 w 1682853"/>
                <a:gd name="connsiteY21" fmla="*/ 1114816 h 1290181"/>
                <a:gd name="connsiteX22" fmla="*/ 844209 w 1682853"/>
                <a:gd name="connsiteY22" fmla="*/ 1164920 h 1290181"/>
                <a:gd name="connsiteX23" fmla="*/ 869261 w 1682853"/>
                <a:gd name="connsiteY23" fmla="*/ 1202498 h 1290181"/>
                <a:gd name="connsiteX24" fmla="*/ 944418 w 1682853"/>
                <a:gd name="connsiteY24" fmla="*/ 1227550 h 1290181"/>
                <a:gd name="connsiteX25" fmla="*/ 981996 w 1682853"/>
                <a:gd name="connsiteY25" fmla="*/ 1240076 h 1290181"/>
                <a:gd name="connsiteX26" fmla="*/ 1057152 w 1682853"/>
                <a:gd name="connsiteY26" fmla="*/ 1265129 h 1290181"/>
                <a:gd name="connsiteX27" fmla="*/ 1207464 w 1682853"/>
                <a:gd name="connsiteY27" fmla="*/ 1290181 h 1290181"/>
                <a:gd name="connsiteX28" fmla="*/ 1295146 w 1682853"/>
                <a:gd name="connsiteY28" fmla="*/ 1277655 h 1290181"/>
                <a:gd name="connsiteX29" fmla="*/ 1320198 w 1682853"/>
                <a:gd name="connsiteY29" fmla="*/ 1252602 h 1290181"/>
                <a:gd name="connsiteX30" fmla="*/ 1357776 w 1682853"/>
                <a:gd name="connsiteY30" fmla="*/ 1127342 h 1290181"/>
                <a:gd name="connsiteX31" fmla="*/ 1370303 w 1682853"/>
                <a:gd name="connsiteY31" fmla="*/ 1089764 h 1290181"/>
                <a:gd name="connsiteX32" fmla="*/ 1534482 w 1682853"/>
                <a:gd name="connsiteY32" fmla="*/ 728955 h 1290181"/>
                <a:gd name="connsiteX33" fmla="*/ 1565303 w 1682853"/>
                <a:gd name="connsiteY33" fmla="*/ 605543 h 1290181"/>
                <a:gd name="connsiteX34" fmla="*/ 1682853 w 1682853"/>
                <a:gd name="connsiteY34" fmla="*/ 497149 h 1290181"/>
                <a:gd name="connsiteX35" fmla="*/ 1407881 w 1682853"/>
                <a:gd name="connsiteY35" fmla="*/ 375781 h 1290181"/>
                <a:gd name="connsiteX36" fmla="*/ 1395355 w 1682853"/>
                <a:gd name="connsiteY36" fmla="*/ 338202 h 1290181"/>
                <a:gd name="connsiteX37" fmla="*/ 1370303 w 1682853"/>
                <a:gd name="connsiteY37" fmla="*/ 300624 h 1290181"/>
                <a:gd name="connsiteX38" fmla="*/ 1307672 w 1682853"/>
                <a:gd name="connsiteY38" fmla="*/ 263046 h 1290181"/>
                <a:gd name="connsiteX39" fmla="*/ 1232516 w 1682853"/>
                <a:gd name="connsiteY39" fmla="*/ 212942 h 1290181"/>
                <a:gd name="connsiteX40" fmla="*/ 1157360 w 1682853"/>
                <a:gd name="connsiteY40" fmla="*/ 187890 h 1290181"/>
                <a:gd name="connsiteX41" fmla="*/ 1082204 w 1682853"/>
                <a:gd name="connsiteY41" fmla="*/ 175364 h 1290181"/>
                <a:gd name="connsiteX42" fmla="*/ 1032100 w 1682853"/>
                <a:gd name="connsiteY42" fmla="*/ 162838 h 1290181"/>
                <a:gd name="connsiteX43" fmla="*/ 956944 w 1682853"/>
                <a:gd name="connsiteY43" fmla="*/ 150312 h 1290181"/>
                <a:gd name="connsiteX44" fmla="*/ 856735 w 1682853"/>
                <a:gd name="connsiteY44" fmla="*/ 112734 h 1290181"/>
                <a:gd name="connsiteX45" fmla="*/ 781579 w 1682853"/>
                <a:gd name="connsiteY45" fmla="*/ 87682 h 1290181"/>
                <a:gd name="connsiteX46" fmla="*/ 744001 w 1682853"/>
                <a:gd name="connsiteY46" fmla="*/ 75156 h 1290181"/>
                <a:gd name="connsiteX47" fmla="*/ 706423 w 1682853"/>
                <a:gd name="connsiteY47" fmla="*/ 50104 h 1290181"/>
                <a:gd name="connsiteX48" fmla="*/ 568637 w 1682853"/>
                <a:gd name="connsiteY48" fmla="*/ 25052 h 1290181"/>
                <a:gd name="connsiteX49" fmla="*/ 443376 w 1682853"/>
                <a:gd name="connsiteY49" fmla="*/ 0 h 1290181"/>
                <a:gd name="connsiteX50" fmla="*/ 268012 w 1682853"/>
                <a:gd name="connsiteY50" fmla="*/ 25052 h 1290181"/>
                <a:gd name="connsiteX51" fmla="*/ 242960 w 1682853"/>
                <a:gd name="connsiteY51" fmla="*/ 37578 h 1290181"/>
                <a:gd name="connsiteX0" fmla="*/ 242960 w 1682853"/>
                <a:gd name="connsiteY0" fmla="*/ 37578 h 1290181"/>
                <a:gd name="connsiteX1" fmla="*/ 242960 w 1682853"/>
                <a:gd name="connsiteY1" fmla="*/ 37578 h 1290181"/>
                <a:gd name="connsiteX2" fmla="*/ 142752 w 1682853"/>
                <a:gd name="connsiteY2" fmla="*/ 87682 h 1290181"/>
                <a:gd name="connsiteX3" fmla="*/ 105174 w 1682853"/>
                <a:gd name="connsiteY3" fmla="*/ 100208 h 1290181"/>
                <a:gd name="connsiteX4" fmla="*/ 55070 w 1682853"/>
                <a:gd name="connsiteY4" fmla="*/ 137786 h 1290181"/>
                <a:gd name="connsiteX5" fmla="*/ 17492 w 1682853"/>
                <a:gd name="connsiteY5" fmla="*/ 162838 h 1290181"/>
                <a:gd name="connsiteX6" fmla="*/ 17492 w 1682853"/>
                <a:gd name="connsiteY6" fmla="*/ 350729 h 1290181"/>
                <a:gd name="connsiteX7" fmla="*/ 30018 w 1682853"/>
                <a:gd name="connsiteY7" fmla="*/ 388307 h 1290181"/>
                <a:gd name="connsiteX8" fmla="*/ 67596 w 1682853"/>
                <a:gd name="connsiteY8" fmla="*/ 400833 h 1290181"/>
                <a:gd name="connsiteX9" fmla="*/ 155278 w 1682853"/>
                <a:gd name="connsiteY9" fmla="*/ 488515 h 1290181"/>
                <a:gd name="connsiteX10" fmla="*/ 192856 w 1682853"/>
                <a:gd name="connsiteY10" fmla="*/ 513567 h 1290181"/>
                <a:gd name="connsiteX11" fmla="*/ 255486 w 1682853"/>
                <a:gd name="connsiteY11" fmla="*/ 638827 h 1290181"/>
                <a:gd name="connsiteX12" fmla="*/ 293064 w 1682853"/>
                <a:gd name="connsiteY12" fmla="*/ 651353 h 1290181"/>
                <a:gd name="connsiteX13" fmla="*/ 318116 w 1682853"/>
                <a:gd name="connsiteY13" fmla="*/ 688931 h 1290181"/>
                <a:gd name="connsiteX14" fmla="*/ 355694 w 1682853"/>
                <a:gd name="connsiteY14" fmla="*/ 701457 h 1290181"/>
                <a:gd name="connsiteX15" fmla="*/ 443376 w 1682853"/>
                <a:gd name="connsiteY15" fmla="*/ 789139 h 1290181"/>
                <a:gd name="connsiteX16" fmla="*/ 480955 w 1682853"/>
                <a:gd name="connsiteY16" fmla="*/ 814192 h 1290181"/>
                <a:gd name="connsiteX17" fmla="*/ 543585 w 1682853"/>
                <a:gd name="connsiteY17" fmla="*/ 876822 h 1290181"/>
                <a:gd name="connsiteX18" fmla="*/ 568637 w 1682853"/>
                <a:gd name="connsiteY18" fmla="*/ 951978 h 1290181"/>
                <a:gd name="connsiteX19" fmla="*/ 693897 w 1682853"/>
                <a:gd name="connsiteY19" fmla="*/ 1027134 h 1290181"/>
                <a:gd name="connsiteX20" fmla="*/ 706423 w 1682853"/>
                <a:gd name="connsiteY20" fmla="*/ 1064712 h 1290181"/>
                <a:gd name="connsiteX21" fmla="*/ 794105 w 1682853"/>
                <a:gd name="connsiteY21" fmla="*/ 1114816 h 1290181"/>
                <a:gd name="connsiteX22" fmla="*/ 844209 w 1682853"/>
                <a:gd name="connsiteY22" fmla="*/ 1164920 h 1290181"/>
                <a:gd name="connsiteX23" fmla="*/ 869261 w 1682853"/>
                <a:gd name="connsiteY23" fmla="*/ 1202498 h 1290181"/>
                <a:gd name="connsiteX24" fmla="*/ 944418 w 1682853"/>
                <a:gd name="connsiteY24" fmla="*/ 1227550 h 1290181"/>
                <a:gd name="connsiteX25" fmla="*/ 981996 w 1682853"/>
                <a:gd name="connsiteY25" fmla="*/ 1240076 h 1290181"/>
                <a:gd name="connsiteX26" fmla="*/ 1057152 w 1682853"/>
                <a:gd name="connsiteY26" fmla="*/ 1265129 h 1290181"/>
                <a:gd name="connsiteX27" fmla="*/ 1207464 w 1682853"/>
                <a:gd name="connsiteY27" fmla="*/ 1290181 h 1290181"/>
                <a:gd name="connsiteX28" fmla="*/ 1295146 w 1682853"/>
                <a:gd name="connsiteY28" fmla="*/ 1277655 h 1290181"/>
                <a:gd name="connsiteX29" fmla="*/ 1320198 w 1682853"/>
                <a:gd name="connsiteY29" fmla="*/ 1252602 h 1290181"/>
                <a:gd name="connsiteX30" fmla="*/ 1357776 w 1682853"/>
                <a:gd name="connsiteY30" fmla="*/ 1127342 h 1290181"/>
                <a:gd name="connsiteX31" fmla="*/ 1370303 w 1682853"/>
                <a:gd name="connsiteY31" fmla="*/ 1089764 h 1290181"/>
                <a:gd name="connsiteX32" fmla="*/ 1534482 w 1682853"/>
                <a:gd name="connsiteY32" fmla="*/ 728955 h 1290181"/>
                <a:gd name="connsiteX33" fmla="*/ 1614512 w 1682853"/>
                <a:gd name="connsiteY33" fmla="*/ 618960 h 1290181"/>
                <a:gd name="connsiteX34" fmla="*/ 1682853 w 1682853"/>
                <a:gd name="connsiteY34" fmla="*/ 497149 h 1290181"/>
                <a:gd name="connsiteX35" fmla="*/ 1407881 w 1682853"/>
                <a:gd name="connsiteY35" fmla="*/ 375781 h 1290181"/>
                <a:gd name="connsiteX36" fmla="*/ 1395355 w 1682853"/>
                <a:gd name="connsiteY36" fmla="*/ 338202 h 1290181"/>
                <a:gd name="connsiteX37" fmla="*/ 1370303 w 1682853"/>
                <a:gd name="connsiteY37" fmla="*/ 300624 h 1290181"/>
                <a:gd name="connsiteX38" fmla="*/ 1307672 w 1682853"/>
                <a:gd name="connsiteY38" fmla="*/ 263046 h 1290181"/>
                <a:gd name="connsiteX39" fmla="*/ 1232516 w 1682853"/>
                <a:gd name="connsiteY39" fmla="*/ 212942 h 1290181"/>
                <a:gd name="connsiteX40" fmla="*/ 1157360 w 1682853"/>
                <a:gd name="connsiteY40" fmla="*/ 187890 h 1290181"/>
                <a:gd name="connsiteX41" fmla="*/ 1082204 w 1682853"/>
                <a:gd name="connsiteY41" fmla="*/ 175364 h 1290181"/>
                <a:gd name="connsiteX42" fmla="*/ 1032100 w 1682853"/>
                <a:gd name="connsiteY42" fmla="*/ 162838 h 1290181"/>
                <a:gd name="connsiteX43" fmla="*/ 956944 w 1682853"/>
                <a:gd name="connsiteY43" fmla="*/ 150312 h 1290181"/>
                <a:gd name="connsiteX44" fmla="*/ 856735 w 1682853"/>
                <a:gd name="connsiteY44" fmla="*/ 112734 h 1290181"/>
                <a:gd name="connsiteX45" fmla="*/ 781579 w 1682853"/>
                <a:gd name="connsiteY45" fmla="*/ 87682 h 1290181"/>
                <a:gd name="connsiteX46" fmla="*/ 744001 w 1682853"/>
                <a:gd name="connsiteY46" fmla="*/ 75156 h 1290181"/>
                <a:gd name="connsiteX47" fmla="*/ 706423 w 1682853"/>
                <a:gd name="connsiteY47" fmla="*/ 50104 h 1290181"/>
                <a:gd name="connsiteX48" fmla="*/ 568637 w 1682853"/>
                <a:gd name="connsiteY48" fmla="*/ 25052 h 1290181"/>
                <a:gd name="connsiteX49" fmla="*/ 443376 w 1682853"/>
                <a:gd name="connsiteY49" fmla="*/ 0 h 1290181"/>
                <a:gd name="connsiteX50" fmla="*/ 268012 w 1682853"/>
                <a:gd name="connsiteY50" fmla="*/ 25052 h 1290181"/>
                <a:gd name="connsiteX51" fmla="*/ 242960 w 1682853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407881 w 1727580"/>
                <a:gd name="connsiteY35" fmla="*/ 375781 h 1290181"/>
                <a:gd name="connsiteX36" fmla="*/ 1395355 w 1727580"/>
                <a:gd name="connsiteY36" fmla="*/ 338202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395355 w 1727580"/>
                <a:gd name="connsiteY36" fmla="*/ 338202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70303 w 1727580"/>
                <a:gd name="connsiteY37" fmla="*/ 300624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307672 w 1727580"/>
                <a:gd name="connsiteY38" fmla="*/ 263046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32516 w 1727580"/>
                <a:gd name="connsiteY39" fmla="*/ 212942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57360 w 1727580"/>
                <a:gd name="connsiteY40" fmla="*/ 187890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82204 w 1727580"/>
                <a:gd name="connsiteY41" fmla="*/ 175364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32100 w 1727580"/>
                <a:gd name="connsiteY42" fmla="*/ 16283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56944 w 1727580"/>
                <a:gd name="connsiteY43" fmla="*/ 150312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534482 w 1727580"/>
                <a:gd name="connsiteY32" fmla="*/ 728955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60439 w 1727580"/>
                <a:gd name="connsiteY32" fmla="*/ 704791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60439 w 1727580"/>
                <a:gd name="connsiteY32" fmla="*/ 704791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  <a:gd name="connsiteX0" fmla="*/ 242960 w 1727580"/>
                <a:gd name="connsiteY0" fmla="*/ 37578 h 1290181"/>
                <a:gd name="connsiteX1" fmla="*/ 242960 w 1727580"/>
                <a:gd name="connsiteY1" fmla="*/ 37578 h 1290181"/>
                <a:gd name="connsiteX2" fmla="*/ 142752 w 1727580"/>
                <a:gd name="connsiteY2" fmla="*/ 87682 h 1290181"/>
                <a:gd name="connsiteX3" fmla="*/ 105174 w 1727580"/>
                <a:gd name="connsiteY3" fmla="*/ 100208 h 1290181"/>
                <a:gd name="connsiteX4" fmla="*/ 55070 w 1727580"/>
                <a:gd name="connsiteY4" fmla="*/ 137786 h 1290181"/>
                <a:gd name="connsiteX5" fmla="*/ 17492 w 1727580"/>
                <a:gd name="connsiteY5" fmla="*/ 162838 h 1290181"/>
                <a:gd name="connsiteX6" fmla="*/ 17492 w 1727580"/>
                <a:gd name="connsiteY6" fmla="*/ 350729 h 1290181"/>
                <a:gd name="connsiteX7" fmla="*/ 30018 w 1727580"/>
                <a:gd name="connsiteY7" fmla="*/ 388307 h 1290181"/>
                <a:gd name="connsiteX8" fmla="*/ 67596 w 1727580"/>
                <a:gd name="connsiteY8" fmla="*/ 400833 h 1290181"/>
                <a:gd name="connsiteX9" fmla="*/ 155278 w 1727580"/>
                <a:gd name="connsiteY9" fmla="*/ 488515 h 1290181"/>
                <a:gd name="connsiteX10" fmla="*/ 192856 w 1727580"/>
                <a:gd name="connsiteY10" fmla="*/ 513567 h 1290181"/>
                <a:gd name="connsiteX11" fmla="*/ 255486 w 1727580"/>
                <a:gd name="connsiteY11" fmla="*/ 638827 h 1290181"/>
                <a:gd name="connsiteX12" fmla="*/ 293064 w 1727580"/>
                <a:gd name="connsiteY12" fmla="*/ 651353 h 1290181"/>
                <a:gd name="connsiteX13" fmla="*/ 318116 w 1727580"/>
                <a:gd name="connsiteY13" fmla="*/ 688931 h 1290181"/>
                <a:gd name="connsiteX14" fmla="*/ 355694 w 1727580"/>
                <a:gd name="connsiteY14" fmla="*/ 701457 h 1290181"/>
                <a:gd name="connsiteX15" fmla="*/ 443376 w 1727580"/>
                <a:gd name="connsiteY15" fmla="*/ 789139 h 1290181"/>
                <a:gd name="connsiteX16" fmla="*/ 480955 w 1727580"/>
                <a:gd name="connsiteY16" fmla="*/ 814192 h 1290181"/>
                <a:gd name="connsiteX17" fmla="*/ 543585 w 1727580"/>
                <a:gd name="connsiteY17" fmla="*/ 876822 h 1290181"/>
                <a:gd name="connsiteX18" fmla="*/ 568637 w 1727580"/>
                <a:gd name="connsiteY18" fmla="*/ 951978 h 1290181"/>
                <a:gd name="connsiteX19" fmla="*/ 693897 w 1727580"/>
                <a:gd name="connsiteY19" fmla="*/ 1027134 h 1290181"/>
                <a:gd name="connsiteX20" fmla="*/ 706423 w 1727580"/>
                <a:gd name="connsiteY20" fmla="*/ 1064712 h 1290181"/>
                <a:gd name="connsiteX21" fmla="*/ 794105 w 1727580"/>
                <a:gd name="connsiteY21" fmla="*/ 1114816 h 1290181"/>
                <a:gd name="connsiteX22" fmla="*/ 844209 w 1727580"/>
                <a:gd name="connsiteY22" fmla="*/ 1164920 h 1290181"/>
                <a:gd name="connsiteX23" fmla="*/ 869261 w 1727580"/>
                <a:gd name="connsiteY23" fmla="*/ 1202498 h 1290181"/>
                <a:gd name="connsiteX24" fmla="*/ 944418 w 1727580"/>
                <a:gd name="connsiteY24" fmla="*/ 1227550 h 1290181"/>
                <a:gd name="connsiteX25" fmla="*/ 981996 w 1727580"/>
                <a:gd name="connsiteY25" fmla="*/ 1240076 h 1290181"/>
                <a:gd name="connsiteX26" fmla="*/ 1057152 w 1727580"/>
                <a:gd name="connsiteY26" fmla="*/ 1265129 h 1290181"/>
                <a:gd name="connsiteX27" fmla="*/ 1207464 w 1727580"/>
                <a:gd name="connsiteY27" fmla="*/ 1290181 h 1290181"/>
                <a:gd name="connsiteX28" fmla="*/ 1295146 w 1727580"/>
                <a:gd name="connsiteY28" fmla="*/ 1277655 h 1290181"/>
                <a:gd name="connsiteX29" fmla="*/ 1320198 w 1727580"/>
                <a:gd name="connsiteY29" fmla="*/ 1252602 h 1290181"/>
                <a:gd name="connsiteX30" fmla="*/ 1357776 w 1727580"/>
                <a:gd name="connsiteY30" fmla="*/ 1127342 h 1290181"/>
                <a:gd name="connsiteX31" fmla="*/ 1370303 w 1727580"/>
                <a:gd name="connsiteY31" fmla="*/ 1089764 h 1290181"/>
                <a:gd name="connsiteX32" fmla="*/ 1474336 w 1727580"/>
                <a:gd name="connsiteY32" fmla="*/ 736427 h 1290181"/>
                <a:gd name="connsiteX33" fmla="*/ 1614512 w 1727580"/>
                <a:gd name="connsiteY33" fmla="*/ 618960 h 1290181"/>
                <a:gd name="connsiteX34" fmla="*/ 1727580 w 1727580"/>
                <a:gd name="connsiteY34" fmla="*/ 502716 h 1290181"/>
                <a:gd name="connsiteX35" fmla="*/ 1625224 w 1727580"/>
                <a:gd name="connsiteY35" fmla="*/ 363434 h 1290181"/>
                <a:gd name="connsiteX36" fmla="*/ 1513366 w 1727580"/>
                <a:gd name="connsiteY36" fmla="*/ 282859 h 1290181"/>
                <a:gd name="connsiteX37" fmla="*/ 1393466 w 1727580"/>
                <a:gd name="connsiteY37" fmla="*/ 210140 h 1290181"/>
                <a:gd name="connsiteX38" fmla="*/ 1298863 w 1727580"/>
                <a:gd name="connsiteY38" fmla="*/ 178428 h 1290181"/>
                <a:gd name="connsiteX39" fmla="*/ 1213456 w 1727580"/>
                <a:gd name="connsiteY39" fmla="*/ 161333 h 1290181"/>
                <a:gd name="connsiteX40" fmla="*/ 1131615 w 1727580"/>
                <a:gd name="connsiteY40" fmla="*/ 160979 h 1290181"/>
                <a:gd name="connsiteX41" fmla="*/ 1077041 w 1727580"/>
                <a:gd name="connsiteY41" fmla="*/ 155388 h 1290181"/>
                <a:gd name="connsiteX42" fmla="*/ 1002560 w 1727580"/>
                <a:gd name="connsiteY42" fmla="*/ 140198 h 1290181"/>
                <a:gd name="connsiteX43" fmla="*/ 935224 w 1727580"/>
                <a:gd name="connsiteY43" fmla="*/ 123174 h 1290181"/>
                <a:gd name="connsiteX44" fmla="*/ 856735 w 1727580"/>
                <a:gd name="connsiteY44" fmla="*/ 112734 h 1290181"/>
                <a:gd name="connsiteX45" fmla="*/ 781579 w 1727580"/>
                <a:gd name="connsiteY45" fmla="*/ 87682 h 1290181"/>
                <a:gd name="connsiteX46" fmla="*/ 744001 w 1727580"/>
                <a:gd name="connsiteY46" fmla="*/ 75156 h 1290181"/>
                <a:gd name="connsiteX47" fmla="*/ 706423 w 1727580"/>
                <a:gd name="connsiteY47" fmla="*/ 50104 h 1290181"/>
                <a:gd name="connsiteX48" fmla="*/ 568637 w 1727580"/>
                <a:gd name="connsiteY48" fmla="*/ 25052 h 1290181"/>
                <a:gd name="connsiteX49" fmla="*/ 443376 w 1727580"/>
                <a:gd name="connsiteY49" fmla="*/ 0 h 1290181"/>
                <a:gd name="connsiteX50" fmla="*/ 268012 w 1727580"/>
                <a:gd name="connsiteY50" fmla="*/ 25052 h 1290181"/>
                <a:gd name="connsiteX51" fmla="*/ 242960 w 1727580"/>
                <a:gd name="connsiteY51" fmla="*/ 37578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727580" h="1290181">
                  <a:moveTo>
                    <a:pt x="242960" y="37578"/>
                  </a:moveTo>
                  <a:lnTo>
                    <a:pt x="242960" y="37578"/>
                  </a:lnTo>
                  <a:cubicBezTo>
                    <a:pt x="209557" y="54279"/>
                    <a:pt x="176750" y="72228"/>
                    <a:pt x="142752" y="87682"/>
                  </a:cubicBezTo>
                  <a:cubicBezTo>
                    <a:pt x="130732" y="93146"/>
                    <a:pt x="116638" y="93657"/>
                    <a:pt x="105174" y="100208"/>
                  </a:cubicBezTo>
                  <a:cubicBezTo>
                    <a:pt x="87048" y="110566"/>
                    <a:pt x="72058" y="125652"/>
                    <a:pt x="55070" y="137786"/>
                  </a:cubicBezTo>
                  <a:cubicBezTo>
                    <a:pt x="42820" y="146536"/>
                    <a:pt x="30018" y="154487"/>
                    <a:pt x="17492" y="162838"/>
                  </a:cubicBezTo>
                  <a:cubicBezTo>
                    <a:pt x="-9400" y="243514"/>
                    <a:pt x="-1969" y="204773"/>
                    <a:pt x="17492" y="350729"/>
                  </a:cubicBezTo>
                  <a:cubicBezTo>
                    <a:pt x="19237" y="363817"/>
                    <a:pt x="20682" y="378971"/>
                    <a:pt x="30018" y="388307"/>
                  </a:cubicBezTo>
                  <a:cubicBezTo>
                    <a:pt x="39354" y="397643"/>
                    <a:pt x="55070" y="396658"/>
                    <a:pt x="67596" y="400833"/>
                  </a:cubicBezTo>
                  <a:cubicBezTo>
                    <a:pt x="89643" y="466975"/>
                    <a:pt x="69136" y="431087"/>
                    <a:pt x="155278" y="488515"/>
                  </a:cubicBezTo>
                  <a:lnTo>
                    <a:pt x="192856" y="513567"/>
                  </a:lnTo>
                  <a:cubicBezTo>
                    <a:pt x="208916" y="561746"/>
                    <a:pt x="214392" y="604582"/>
                    <a:pt x="255486" y="638827"/>
                  </a:cubicBezTo>
                  <a:cubicBezTo>
                    <a:pt x="265629" y="647280"/>
                    <a:pt x="280538" y="647178"/>
                    <a:pt x="293064" y="651353"/>
                  </a:cubicBezTo>
                  <a:cubicBezTo>
                    <a:pt x="301415" y="663879"/>
                    <a:pt x="306361" y="679527"/>
                    <a:pt x="318116" y="688931"/>
                  </a:cubicBezTo>
                  <a:cubicBezTo>
                    <a:pt x="328426" y="697179"/>
                    <a:pt x="346358" y="692121"/>
                    <a:pt x="355694" y="701457"/>
                  </a:cubicBezTo>
                  <a:cubicBezTo>
                    <a:pt x="456193" y="801956"/>
                    <a:pt x="358346" y="760796"/>
                    <a:pt x="443376" y="789139"/>
                  </a:cubicBezTo>
                  <a:cubicBezTo>
                    <a:pt x="455902" y="797490"/>
                    <a:pt x="470310" y="803547"/>
                    <a:pt x="480955" y="814192"/>
                  </a:cubicBezTo>
                  <a:cubicBezTo>
                    <a:pt x="564462" y="897699"/>
                    <a:pt x="443377" y="810017"/>
                    <a:pt x="543585" y="876822"/>
                  </a:cubicBezTo>
                  <a:cubicBezTo>
                    <a:pt x="551936" y="901874"/>
                    <a:pt x="546665" y="937330"/>
                    <a:pt x="568637" y="951978"/>
                  </a:cubicBezTo>
                  <a:cubicBezTo>
                    <a:pt x="659330" y="1012440"/>
                    <a:pt x="616863" y="988617"/>
                    <a:pt x="693897" y="1027134"/>
                  </a:cubicBezTo>
                  <a:cubicBezTo>
                    <a:pt x="698072" y="1039660"/>
                    <a:pt x="698175" y="1054402"/>
                    <a:pt x="706423" y="1064712"/>
                  </a:cubicBezTo>
                  <a:cubicBezTo>
                    <a:pt x="718226" y="1079466"/>
                    <a:pt x="781776" y="1108652"/>
                    <a:pt x="794105" y="1114816"/>
                  </a:cubicBezTo>
                  <a:cubicBezTo>
                    <a:pt x="821434" y="1196804"/>
                    <a:pt x="783477" y="1116334"/>
                    <a:pt x="844209" y="1164920"/>
                  </a:cubicBezTo>
                  <a:cubicBezTo>
                    <a:pt x="855964" y="1174324"/>
                    <a:pt x="856495" y="1194519"/>
                    <a:pt x="869261" y="1202498"/>
                  </a:cubicBezTo>
                  <a:cubicBezTo>
                    <a:pt x="891655" y="1216494"/>
                    <a:pt x="919366" y="1219199"/>
                    <a:pt x="944418" y="1227550"/>
                  </a:cubicBezTo>
                  <a:lnTo>
                    <a:pt x="981996" y="1240076"/>
                  </a:lnTo>
                  <a:cubicBezTo>
                    <a:pt x="1007048" y="1248427"/>
                    <a:pt x="1030949" y="1261854"/>
                    <a:pt x="1057152" y="1265129"/>
                  </a:cubicBezTo>
                  <a:cubicBezTo>
                    <a:pt x="1174442" y="1279790"/>
                    <a:pt x="1124702" y="1269491"/>
                    <a:pt x="1207464" y="1290181"/>
                  </a:cubicBezTo>
                  <a:cubicBezTo>
                    <a:pt x="1236691" y="1286006"/>
                    <a:pt x="1267137" y="1286992"/>
                    <a:pt x="1295146" y="1277655"/>
                  </a:cubicBezTo>
                  <a:cubicBezTo>
                    <a:pt x="1306350" y="1273920"/>
                    <a:pt x="1314917" y="1263165"/>
                    <a:pt x="1320198" y="1252602"/>
                  </a:cubicBezTo>
                  <a:cubicBezTo>
                    <a:pt x="1340045" y="1212908"/>
                    <a:pt x="1345788" y="1169299"/>
                    <a:pt x="1357776" y="1127342"/>
                  </a:cubicBezTo>
                  <a:cubicBezTo>
                    <a:pt x="1361403" y="1114646"/>
                    <a:pt x="1366127" y="1102290"/>
                    <a:pt x="1370303" y="1089764"/>
                  </a:cubicBezTo>
                  <a:cubicBezTo>
                    <a:pt x="1273478" y="811923"/>
                    <a:pt x="1400601" y="873514"/>
                    <a:pt x="1474336" y="736427"/>
                  </a:cubicBezTo>
                  <a:cubicBezTo>
                    <a:pt x="1516209" y="658578"/>
                    <a:pt x="1572305" y="657912"/>
                    <a:pt x="1614512" y="618960"/>
                  </a:cubicBezTo>
                  <a:cubicBezTo>
                    <a:pt x="1656719" y="580008"/>
                    <a:pt x="1723405" y="515242"/>
                    <a:pt x="1727580" y="502716"/>
                  </a:cubicBezTo>
                  <a:cubicBezTo>
                    <a:pt x="1719229" y="435911"/>
                    <a:pt x="1660926" y="400077"/>
                    <a:pt x="1625224" y="363434"/>
                  </a:cubicBezTo>
                  <a:cubicBezTo>
                    <a:pt x="1589522" y="326791"/>
                    <a:pt x="1551992" y="308408"/>
                    <a:pt x="1513366" y="282859"/>
                  </a:cubicBezTo>
                  <a:cubicBezTo>
                    <a:pt x="1474740" y="257310"/>
                    <a:pt x="1429217" y="227545"/>
                    <a:pt x="1393466" y="210140"/>
                  </a:cubicBezTo>
                  <a:cubicBezTo>
                    <a:pt x="1357716" y="192735"/>
                    <a:pt x="1328865" y="186563"/>
                    <a:pt x="1298863" y="178428"/>
                  </a:cubicBezTo>
                  <a:cubicBezTo>
                    <a:pt x="1268861" y="170294"/>
                    <a:pt x="1241331" y="164241"/>
                    <a:pt x="1213456" y="161333"/>
                  </a:cubicBezTo>
                  <a:cubicBezTo>
                    <a:pt x="1185581" y="158425"/>
                    <a:pt x="1154351" y="161970"/>
                    <a:pt x="1131615" y="160979"/>
                  </a:cubicBezTo>
                  <a:cubicBezTo>
                    <a:pt x="1108879" y="159988"/>
                    <a:pt x="1098550" y="158851"/>
                    <a:pt x="1077041" y="155388"/>
                  </a:cubicBezTo>
                  <a:cubicBezTo>
                    <a:pt x="1055532" y="151925"/>
                    <a:pt x="1026196" y="145567"/>
                    <a:pt x="1002560" y="140198"/>
                  </a:cubicBezTo>
                  <a:cubicBezTo>
                    <a:pt x="978924" y="134829"/>
                    <a:pt x="959528" y="127751"/>
                    <a:pt x="935224" y="123174"/>
                  </a:cubicBezTo>
                  <a:cubicBezTo>
                    <a:pt x="910920" y="118597"/>
                    <a:pt x="882342" y="118649"/>
                    <a:pt x="856735" y="112734"/>
                  </a:cubicBezTo>
                  <a:cubicBezTo>
                    <a:pt x="831128" y="106819"/>
                    <a:pt x="806631" y="96033"/>
                    <a:pt x="781579" y="87682"/>
                  </a:cubicBezTo>
                  <a:cubicBezTo>
                    <a:pt x="769053" y="83507"/>
                    <a:pt x="754987" y="82480"/>
                    <a:pt x="744001" y="75156"/>
                  </a:cubicBezTo>
                  <a:cubicBezTo>
                    <a:pt x="731475" y="66805"/>
                    <a:pt x="720519" y="55390"/>
                    <a:pt x="706423" y="50104"/>
                  </a:cubicBezTo>
                  <a:cubicBezTo>
                    <a:pt x="691631" y="44557"/>
                    <a:pt x="578017" y="26811"/>
                    <a:pt x="568637" y="25052"/>
                  </a:cubicBezTo>
                  <a:cubicBezTo>
                    <a:pt x="526786" y="17205"/>
                    <a:pt x="485130" y="8351"/>
                    <a:pt x="443376" y="0"/>
                  </a:cubicBezTo>
                  <a:cubicBezTo>
                    <a:pt x="380040" y="6334"/>
                    <a:pt x="326392" y="5592"/>
                    <a:pt x="268012" y="25052"/>
                  </a:cubicBezTo>
                  <a:cubicBezTo>
                    <a:pt x="259155" y="28004"/>
                    <a:pt x="247135" y="35490"/>
                    <a:pt x="242960" y="375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 rot="20014735" flipV="1">
            <a:off x="4763255" y="4304632"/>
            <a:ext cx="868476" cy="899984"/>
            <a:chOff x="4338885" y="3901563"/>
            <a:chExt cx="1366944" cy="1416537"/>
          </a:xfrm>
        </p:grpSpPr>
        <p:sp>
          <p:nvSpPr>
            <p:cNvPr id="191" name="Freeform 190"/>
            <p:cNvSpPr/>
            <p:nvPr/>
          </p:nvSpPr>
          <p:spPr>
            <a:xfrm>
              <a:off x="4442143" y="3949948"/>
              <a:ext cx="1263686" cy="1368152"/>
            </a:xfrm>
            <a:custGeom>
              <a:avLst/>
              <a:gdLst>
                <a:gd name="connsiteX0" fmla="*/ 51799 w 1143999"/>
                <a:gd name="connsiteY0" fmla="*/ 660669 h 805451"/>
                <a:gd name="connsiteX1" fmla="*/ 51799 w 1143999"/>
                <a:gd name="connsiteY1" fmla="*/ 660669 h 805451"/>
                <a:gd name="connsiteX2" fmla="*/ 178799 w 1143999"/>
                <a:gd name="connsiteY2" fmla="*/ 571769 h 805451"/>
                <a:gd name="connsiteX3" fmla="*/ 216899 w 1143999"/>
                <a:gd name="connsiteY3" fmla="*/ 546369 h 805451"/>
                <a:gd name="connsiteX4" fmla="*/ 229599 w 1143999"/>
                <a:gd name="connsiteY4" fmla="*/ 508269 h 805451"/>
                <a:gd name="connsiteX5" fmla="*/ 267699 w 1143999"/>
                <a:gd name="connsiteY5" fmla="*/ 495569 h 805451"/>
                <a:gd name="connsiteX6" fmla="*/ 305799 w 1143999"/>
                <a:gd name="connsiteY6" fmla="*/ 470169 h 805451"/>
                <a:gd name="connsiteX7" fmla="*/ 394699 w 1143999"/>
                <a:gd name="connsiteY7" fmla="*/ 368569 h 805451"/>
                <a:gd name="connsiteX8" fmla="*/ 458199 w 1143999"/>
                <a:gd name="connsiteY8" fmla="*/ 254269 h 805451"/>
                <a:gd name="connsiteX9" fmla="*/ 496299 w 1143999"/>
                <a:gd name="connsiteY9" fmla="*/ 241569 h 805451"/>
                <a:gd name="connsiteX10" fmla="*/ 547099 w 1143999"/>
                <a:gd name="connsiteY10" fmla="*/ 165369 h 805451"/>
                <a:gd name="connsiteX11" fmla="*/ 597899 w 1143999"/>
                <a:gd name="connsiteY11" fmla="*/ 114569 h 805451"/>
                <a:gd name="connsiteX12" fmla="*/ 623299 w 1143999"/>
                <a:gd name="connsiteY12" fmla="*/ 76469 h 805451"/>
                <a:gd name="connsiteX13" fmla="*/ 699499 w 1143999"/>
                <a:gd name="connsiteY13" fmla="*/ 51069 h 805451"/>
                <a:gd name="connsiteX14" fmla="*/ 737599 w 1143999"/>
                <a:gd name="connsiteY14" fmla="*/ 25669 h 805451"/>
                <a:gd name="connsiteX15" fmla="*/ 1131299 w 1143999"/>
                <a:gd name="connsiteY15" fmla="*/ 76469 h 805451"/>
                <a:gd name="connsiteX16" fmla="*/ 1143999 w 1143999"/>
                <a:gd name="connsiteY16" fmla="*/ 114569 h 805451"/>
                <a:gd name="connsiteX17" fmla="*/ 1131299 w 1143999"/>
                <a:gd name="connsiteY17" fmla="*/ 317769 h 805451"/>
                <a:gd name="connsiteX18" fmla="*/ 1118599 w 1143999"/>
                <a:gd name="connsiteY18" fmla="*/ 355869 h 805451"/>
                <a:gd name="connsiteX19" fmla="*/ 1080499 w 1143999"/>
                <a:gd name="connsiteY19" fmla="*/ 381269 h 805451"/>
                <a:gd name="connsiteX20" fmla="*/ 1016999 w 1143999"/>
                <a:gd name="connsiteY20" fmla="*/ 482869 h 805451"/>
                <a:gd name="connsiteX21" fmla="*/ 928099 w 1143999"/>
                <a:gd name="connsiteY21" fmla="*/ 584469 h 805451"/>
                <a:gd name="connsiteX22" fmla="*/ 915399 w 1143999"/>
                <a:gd name="connsiteY22" fmla="*/ 635269 h 805451"/>
                <a:gd name="connsiteX23" fmla="*/ 839199 w 1143999"/>
                <a:gd name="connsiteY23" fmla="*/ 660669 h 805451"/>
                <a:gd name="connsiteX24" fmla="*/ 750299 w 1143999"/>
                <a:gd name="connsiteY24" fmla="*/ 698769 h 805451"/>
                <a:gd name="connsiteX25" fmla="*/ 674099 w 1143999"/>
                <a:gd name="connsiteY25" fmla="*/ 711469 h 805451"/>
                <a:gd name="connsiteX26" fmla="*/ 623299 w 1143999"/>
                <a:gd name="connsiteY26" fmla="*/ 736869 h 805451"/>
                <a:gd name="connsiteX27" fmla="*/ 394699 w 1143999"/>
                <a:gd name="connsiteY27" fmla="*/ 774969 h 805451"/>
                <a:gd name="connsiteX28" fmla="*/ 191499 w 1143999"/>
                <a:gd name="connsiteY28" fmla="*/ 800369 h 805451"/>
                <a:gd name="connsiteX29" fmla="*/ 999 w 1143999"/>
                <a:gd name="connsiteY29" fmla="*/ 749569 h 805451"/>
                <a:gd name="connsiteX30" fmla="*/ 13699 w 1143999"/>
                <a:gd name="connsiteY30" fmla="*/ 660669 h 805451"/>
                <a:gd name="connsiteX31" fmla="*/ 51799 w 1143999"/>
                <a:gd name="connsiteY31" fmla="*/ 660669 h 8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999" h="805451">
                  <a:moveTo>
                    <a:pt x="51799" y="660669"/>
                  </a:moveTo>
                  <a:lnTo>
                    <a:pt x="51799" y="660669"/>
                  </a:lnTo>
                  <a:lnTo>
                    <a:pt x="178799" y="571769"/>
                  </a:lnTo>
                  <a:cubicBezTo>
                    <a:pt x="191349" y="563081"/>
                    <a:pt x="216899" y="546369"/>
                    <a:pt x="216899" y="546369"/>
                  </a:cubicBezTo>
                  <a:cubicBezTo>
                    <a:pt x="221132" y="533669"/>
                    <a:pt x="220133" y="517735"/>
                    <a:pt x="229599" y="508269"/>
                  </a:cubicBezTo>
                  <a:cubicBezTo>
                    <a:pt x="239065" y="498803"/>
                    <a:pt x="255725" y="501556"/>
                    <a:pt x="267699" y="495569"/>
                  </a:cubicBezTo>
                  <a:cubicBezTo>
                    <a:pt x="281351" y="488743"/>
                    <a:pt x="293099" y="478636"/>
                    <a:pt x="305799" y="470169"/>
                  </a:cubicBezTo>
                  <a:cubicBezTo>
                    <a:pt x="365066" y="381269"/>
                    <a:pt x="331199" y="410902"/>
                    <a:pt x="394699" y="368569"/>
                  </a:cubicBezTo>
                  <a:cubicBezTo>
                    <a:pt x="405881" y="335022"/>
                    <a:pt x="425447" y="265186"/>
                    <a:pt x="458199" y="254269"/>
                  </a:cubicBezTo>
                  <a:lnTo>
                    <a:pt x="496299" y="241569"/>
                  </a:lnTo>
                  <a:cubicBezTo>
                    <a:pt x="525466" y="124902"/>
                    <a:pt x="483314" y="245101"/>
                    <a:pt x="547099" y="165369"/>
                  </a:cubicBezTo>
                  <a:cubicBezTo>
                    <a:pt x="596360" y="103793"/>
                    <a:pt x="514772" y="142278"/>
                    <a:pt x="597899" y="114569"/>
                  </a:cubicBezTo>
                  <a:cubicBezTo>
                    <a:pt x="606366" y="101869"/>
                    <a:pt x="610356" y="84559"/>
                    <a:pt x="623299" y="76469"/>
                  </a:cubicBezTo>
                  <a:cubicBezTo>
                    <a:pt x="646003" y="62279"/>
                    <a:pt x="677222" y="65921"/>
                    <a:pt x="699499" y="51069"/>
                  </a:cubicBezTo>
                  <a:lnTo>
                    <a:pt x="737599" y="25669"/>
                  </a:lnTo>
                  <a:cubicBezTo>
                    <a:pt x="929652" y="32292"/>
                    <a:pt x="1061555" y="-63019"/>
                    <a:pt x="1131299" y="76469"/>
                  </a:cubicBezTo>
                  <a:cubicBezTo>
                    <a:pt x="1137286" y="88443"/>
                    <a:pt x="1139766" y="101869"/>
                    <a:pt x="1143999" y="114569"/>
                  </a:cubicBezTo>
                  <a:cubicBezTo>
                    <a:pt x="1139766" y="182302"/>
                    <a:pt x="1138403" y="250276"/>
                    <a:pt x="1131299" y="317769"/>
                  </a:cubicBezTo>
                  <a:cubicBezTo>
                    <a:pt x="1129898" y="331082"/>
                    <a:pt x="1126962" y="345416"/>
                    <a:pt x="1118599" y="355869"/>
                  </a:cubicBezTo>
                  <a:cubicBezTo>
                    <a:pt x="1109064" y="367788"/>
                    <a:pt x="1093199" y="372802"/>
                    <a:pt x="1080499" y="381269"/>
                  </a:cubicBezTo>
                  <a:cubicBezTo>
                    <a:pt x="1050272" y="471949"/>
                    <a:pt x="1077376" y="442617"/>
                    <a:pt x="1016999" y="482869"/>
                  </a:cubicBezTo>
                  <a:cubicBezTo>
                    <a:pt x="957732" y="571769"/>
                    <a:pt x="991599" y="542136"/>
                    <a:pt x="928099" y="584469"/>
                  </a:cubicBezTo>
                  <a:cubicBezTo>
                    <a:pt x="923866" y="601402"/>
                    <a:pt x="928651" y="623910"/>
                    <a:pt x="915399" y="635269"/>
                  </a:cubicBezTo>
                  <a:cubicBezTo>
                    <a:pt x="895071" y="652693"/>
                    <a:pt x="863146" y="648695"/>
                    <a:pt x="839199" y="660669"/>
                  </a:cubicBezTo>
                  <a:cubicBezTo>
                    <a:pt x="808138" y="676200"/>
                    <a:pt x="783935" y="691294"/>
                    <a:pt x="750299" y="698769"/>
                  </a:cubicBezTo>
                  <a:cubicBezTo>
                    <a:pt x="725162" y="704355"/>
                    <a:pt x="699499" y="707236"/>
                    <a:pt x="674099" y="711469"/>
                  </a:cubicBezTo>
                  <a:cubicBezTo>
                    <a:pt x="657166" y="719936"/>
                    <a:pt x="641260" y="730882"/>
                    <a:pt x="623299" y="736869"/>
                  </a:cubicBezTo>
                  <a:cubicBezTo>
                    <a:pt x="525685" y="769407"/>
                    <a:pt x="501274" y="762672"/>
                    <a:pt x="394699" y="774969"/>
                  </a:cubicBezTo>
                  <a:lnTo>
                    <a:pt x="191499" y="800369"/>
                  </a:lnTo>
                  <a:cubicBezTo>
                    <a:pt x="184699" y="799846"/>
                    <a:pt x="9032" y="829904"/>
                    <a:pt x="999" y="749569"/>
                  </a:cubicBezTo>
                  <a:cubicBezTo>
                    <a:pt x="-1980" y="719783"/>
                    <a:pt x="1542" y="688023"/>
                    <a:pt x="13699" y="660669"/>
                  </a:cubicBezTo>
                  <a:cubicBezTo>
                    <a:pt x="19898" y="646721"/>
                    <a:pt x="51799" y="635269"/>
                    <a:pt x="51799" y="6606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338885" y="3901563"/>
              <a:ext cx="1360783" cy="1411892"/>
            </a:xfrm>
            <a:custGeom>
              <a:avLst/>
              <a:gdLst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101600 w 1231900"/>
                <a:gd name="connsiteY37" fmla="*/ 736600 h 800100"/>
                <a:gd name="connsiteX38" fmla="*/ 101600 w 1231900"/>
                <a:gd name="connsiteY38" fmla="*/ 736600 h 800100"/>
                <a:gd name="connsiteX39" fmla="*/ 76200 w 1231900"/>
                <a:gd name="connsiteY39" fmla="*/ 711200 h 800100"/>
                <a:gd name="connsiteX40" fmla="*/ 50800 w 1231900"/>
                <a:gd name="connsiteY40" fmla="*/ 723900 h 800100"/>
                <a:gd name="connsiteX41" fmla="*/ 50800 w 1231900"/>
                <a:gd name="connsiteY41" fmla="*/ 723900 h 800100"/>
                <a:gd name="connsiteX42" fmla="*/ 88900 w 1231900"/>
                <a:gd name="connsiteY42" fmla="*/ 800100 h 800100"/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101600 w 1231900"/>
                <a:gd name="connsiteY37" fmla="*/ 736600 h 800100"/>
                <a:gd name="connsiteX38" fmla="*/ 76200 w 1231900"/>
                <a:gd name="connsiteY38" fmla="*/ 711200 h 800100"/>
                <a:gd name="connsiteX39" fmla="*/ 50800 w 1231900"/>
                <a:gd name="connsiteY39" fmla="*/ 723900 h 800100"/>
                <a:gd name="connsiteX40" fmla="*/ 50800 w 1231900"/>
                <a:gd name="connsiteY40" fmla="*/ 723900 h 800100"/>
                <a:gd name="connsiteX41" fmla="*/ 88900 w 1231900"/>
                <a:gd name="connsiteY41" fmla="*/ 800100 h 800100"/>
                <a:gd name="connsiteX0" fmla="*/ 88900 w 1231900"/>
                <a:gd name="connsiteY0" fmla="*/ 8001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39" fmla="*/ 50800 w 1231900"/>
                <a:gd name="connsiteY39" fmla="*/ 723900 h 800100"/>
                <a:gd name="connsiteX40" fmla="*/ 88900 w 1231900"/>
                <a:gd name="connsiteY40" fmla="*/ 8001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39" fmla="*/ 50800 w 1231900"/>
                <a:gd name="connsiteY39" fmla="*/ 7239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76200 w 1231900"/>
                <a:gd name="connsiteY37" fmla="*/ 711200 h 800100"/>
                <a:gd name="connsiteX38" fmla="*/ 50800 w 1231900"/>
                <a:gd name="connsiteY38" fmla="*/ 723900 h 800100"/>
                <a:gd name="connsiteX0" fmla="*/ 50800 w 1231900"/>
                <a:gd name="connsiteY0" fmla="*/ 723900 h 800100"/>
                <a:gd name="connsiteX1" fmla="*/ 88900 w 1231900"/>
                <a:gd name="connsiteY1" fmla="*/ 800100 h 800100"/>
                <a:gd name="connsiteX2" fmla="*/ 50800 w 1231900"/>
                <a:gd name="connsiteY2" fmla="*/ 698500 h 800100"/>
                <a:gd name="connsiteX3" fmla="*/ 0 w 1231900"/>
                <a:gd name="connsiteY3" fmla="*/ 622300 h 800100"/>
                <a:gd name="connsiteX4" fmla="*/ 25400 w 1231900"/>
                <a:gd name="connsiteY4" fmla="*/ 546100 h 800100"/>
                <a:gd name="connsiteX5" fmla="*/ 114300 w 1231900"/>
                <a:gd name="connsiteY5" fmla="*/ 508000 h 800100"/>
                <a:gd name="connsiteX6" fmla="*/ 152400 w 1231900"/>
                <a:gd name="connsiteY6" fmla="*/ 482600 h 800100"/>
                <a:gd name="connsiteX7" fmla="*/ 190500 w 1231900"/>
                <a:gd name="connsiteY7" fmla="*/ 469900 h 800100"/>
                <a:gd name="connsiteX8" fmla="*/ 266700 w 1231900"/>
                <a:gd name="connsiteY8" fmla="*/ 419100 h 800100"/>
                <a:gd name="connsiteX9" fmla="*/ 317500 w 1231900"/>
                <a:gd name="connsiteY9" fmla="*/ 393700 h 800100"/>
                <a:gd name="connsiteX10" fmla="*/ 368300 w 1231900"/>
                <a:gd name="connsiteY10" fmla="*/ 317500 h 800100"/>
                <a:gd name="connsiteX11" fmla="*/ 431800 w 1231900"/>
                <a:gd name="connsiteY11" fmla="*/ 266700 h 800100"/>
                <a:gd name="connsiteX12" fmla="*/ 469900 w 1231900"/>
                <a:gd name="connsiteY12" fmla="*/ 190500 h 800100"/>
                <a:gd name="connsiteX13" fmla="*/ 495300 w 1231900"/>
                <a:gd name="connsiteY13" fmla="*/ 139700 h 800100"/>
                <a:gd name="connsiteX14" fmla="*/ 533400 w 1231900"/>
                <a:gd name="connsiteY14" fmla="*/ 127000 h 800100"/>
                <a:gd name="connsiteX15" fmla="*/ 609600 w 1231900"/>
                <a:gd name="connsiteY15" fmla="*/ 76200 h 800100"/>
                <a:gd name="connsiteX16" fmla="*/ 685800 w 1231900"/>
                <a:gd name="connsiteY16" fmla="*/ 50800 h 800100"/>
                <a:gd name="connsiteX17" fmla="*/ 736600 w 1231900"/>
                <a:gd name="connsiteY17" fmla="*/ 25400 h 800100"/>
                <a:gd name="connsiteX18" fmla="*/ 812800 w 1231900"/>
                <a:gd name="connsiteY18" fmla="*/ 0 h 800100"/>
                <a:gd name="connsiteX19" fmla="*/ 1117600 w 1231900"/>
                <a:gd name="connsiteY19" fmla="*/ 12700 h 800100"/>
                <a:gd name="connsiteX20" fmla="*/ 1193800 w 1231900"/>
                <a:gd name="connsiteY20" fmla="*/ 63500 h 800100"/>
                <a:gd name="connsiteX21" fmla="*/ 1231900 w 1231900"/>
                <a:gd name="connsiteY21" fmla="*/ 152400 h 800100"/>
                <a:gd name="connsiteX22" fmla="*/ 1219200 w 1231900"/>
                <a:gd name="connsiteY22" fmla="*/ 190500 h 800100"/>
                <a:gd name="connsiteX23" fmla="*/ 1143000 w 1231900"/>
                <a:gd name="connsiteY23" fmla="*/ 215900 h 800100"/>
                <a:gd name="connsiteX24" fmla="*/ 1130300 w 1231900"/>
                <a:gd name="connsiteY24" fmla="*/ 254000 h 800100"/>
                <a:gd name="connsiteX25" fmla="*/ 1041400 w 1231900"/>
                <a:gd name="connsiteY25" fmla="*/ 304800 h 800100"/>
                <a:gd name="connsiteX26" fmla="*/ 965200 w 1231900"/>
                <a:gd name="connsiteY26" fmla="*/ 368300 h 800100"/>
                <a:gd name="connsiteX27" fmla="*/ 927100 w 1231900"/>
                <a:gd name="connsiteY27" fmla="*/ 381000 h 800100"/>
                <a:gd name="connsiteX28" fmla="*/ 838200 w 1231900"/>
                <a:gd name="connsiteY28" fmla="*/ 419100 h 800100"/>
                <a:gd name="connsiteX29" fmla="*/ 812800 w 1231900"/>
                <a:gd name="connsiteY29" fmla="*/ 457200 h 800100"/>
                <a:gd name="connsiteX30" fmla="*/ 723900 w 1231900"/>
                <a:gd name="connsiteY30" fmla="*/ 482600 h 800100"/>
                <a:gd name="connsiteX31" fmla="*/ 647700 w 1231900"/>
                <a:gd name="connsiteY31" fmla="*/ 533400 h 800100"/>
                <a:gd name="connsiteX32" fmla="*/ 571500 w 1231900"/>
                <a:gd name="connsiteY32" fmla="*/ 571500 h 800100"/>
                <a:gd name="connsiteX33" fmla="*/ 520700 w 1231900"/>
                <a:gd name="connsiteY33" fmla="*/ 596900 h 800100"/>
                <a:gd name="connsiteX34" fmla="*/ 444500 w 1231900"/>
                <a:gd name="connsiteY34" fmla="*/ 647700 h 800100"/>
                <a:gd name="connsiteX35" fmla="*/ 381000 w 1231900"/>
                <a:gd name="connsiteY35" fmla="*/ 698500 h 800100"/>
                <a:gd name="connsiteX36" fmla="*/ 342900 w 1231900"/>
                <a:gd name="connsiteY36" fmla="*/ 723900 h 800100"/>
                <a:gd name="connsiteX37" fmla="*/ 50800 w 1231900"/>
                <a:gd name="connsiteY37" fmla="*/ 723900 h 800100"/>
                <a:gd name="connsiteX0" fmla="*/ 342900 w 1231900"/>
                <a:gd name="connsiteY0" fmla="*/ 723900 h 800302"/>
                <a:gd name="connsiteX1" fmla="*/ 88900 w 1231900"/>
                <a:gd name="connsiteY1" fmla="*/ 800100 h 800302"/>
                <a:gd name="connsiteX2" fmla="*/ 50800 w 1231900"/>
                <a:gd name="connsiteY2" fmla="*/ 698500 h 800302"/>
                <a:gd name="connsiteX3" fmla="*/ 0 w 1231900"/>
                <a:gd name="connsiteY3" fmla="*/ 622300 h 800302"/>
                <a:gd name="connsiteX4" fmla="*/ 25400 w 1231900"/>
                <a:gd name="connsiteY4" fmla="*/ 546100 h 800302"/>
                <a:gd name="connsiteX5" fmla="*/ 114300 w 1231900"/>
                <a:gd name="connsiteY5" fmla="*/ 508000 h 800302"/>
                <a:gd name="connsiteX6" fmla="*/ 152400 w 1231900"/>
                <a:gd name="connsiteY6" fmla="*/ 482600 h 800302"/>
                <a:gd name="connsiteX7" fmla="*/ 190500 w 1231900"/>
                <a:gd name="connsiteY7" fmla="*/ 469900 h 800302"/>
                <a:gd name="connsiteX8" fmla="*/ 266700 w 1231900"/>
                <a:gd name="connsiteY8" fmla="*/ 419100 h 800302"/>
                <a:gd name="connsiteX9" fmla="*/ 317500 w 1231900"/>
                <a:gd name="connsiteY9" fmla="*/ 393700 h 800302"/>
                <a:gd name="connsiteX10" fmla="*/ 368300 w 1231900"/>
                <a:gd name="connsiteY10" fmla="*/ 317500 h 800302"/>
                <a:gd name="connsiteX11" fmla="*/ 431800 w 1231900"/>
                <a:gd name="connsiteY11" fmla="*/ 266700 h 800302"/>
                <a:gd name="connsiteX12" fmla="*/ 469900 w 1231900"/>
                <a:gd name="connsiteY12" fmla="*/ 190500 h 800302"/>
                <a:gd name="connsiteX13" fmla="*/ 495300 w 1231900"/>
                <a:gd name="connsiteY13" fmla="*/ 139700 h 800302"/>
                <a:gd name="connsiteX14" fmla="*/ 533400 w 1231900"/>
                <a:gd name="connsiteY14" fmla="*/ 127000 h 800302"/>
                <a:gd name="connsiteX15" fmla="*/ 609600 w 1231900"/>
                <a:gd name="connsiteY15" fmla="*/ 76200 h 800302"/>
                <a:gd name="connsiteX16" fmla="*/ 685800 w 1231900"/>
                <a:gd name="connsiteY16" fmla="*/ 50800 h 800302"/>
                <a:gd name="connsiteX17" fmla="*/ 736600 w 1231900"/>
                <a:gd name="connsiteY17" fmla="*/ 25400 h 800302"/>
                <a:gd name="connsiteX18" fmla="*/ 812800 w 1231900"/>
                <a:gd name="connsiteY18" fmla="*/ 0 h 800302"/>
                <a:gd name="connsiteX19" fmla="*/ 1117600 w 1231900"/>
                <a:gd name="connsiteY19" fmla="*/ 12700 h 800302"/>
                <a:gd name="connsiteX20" fmla="*/ 1193800 w 1231900"/>
                <a:gd name="connsiteY20" fmla="*/ 63500 h 800302"/>
                <a:gd name="connsiteX21" fmla="*/ 1231900 w 1231900"/>
                <a:gd name="connsiteY21" fmla="*/ 152400 h 800302"/>
                <a:gd name="connsiteX22" fmla="*/ 1219200 w 1231900"/>
                <a:gd name="connsiteY22" fmla="*/ 190500 h 800302"/>
                <a:gd name="connsiteX23" fmla="*/ 1143000 w 1231900"/>
                <a:gd name="connsiteY23" fmla="*/ 215900 h 800302"/>
                <a:gd name="connsiteX24" fmla="*/ 1130300 w 1231900"/>
                <a:gd name="connsiteY24" fmla="*/ 254000 h 800302"/>
                <a:gd name="connsiteX25" fmla="*/ 1041400 w 1231900"/>
                <a:gd name="connsiteY25" fmla="*/ 304800 h 800302"/>
                <a:gd name="connsiteX26" fmla="*/ 965200 w 1231900"/>
                <a:gd name="connsiteY26" fmla="*/ 368300 h 800302"/>
                <a:gd name="connsiteX27" fmla="*/ 927100 w 1231900"/>
                <a:gd name="connsiteY27" fmla="*/ 381000 h 800302"/>
                <a:gd name="connsiteX28" fmla="*/ 838200 w 1231900"/>
                <a:gd name="connsiteY28" fmla="*/ 419100 h 800302"/>
                <a:gd name="connsiteX29" fmla="*/ 812800 w 1231900"/>
                <a:gd name="connsiteY29" fmla="*/ 457200 h 800302"/>
                <a:gd name="connsiteX30" fmla="*/ 723900 w 1231900"/>
                <a:gd name="connsiteY30" fmla="*/ 482600 h 800302"/>
                <a:gd name="connsiteX31" fmla="*/ 647700 w 1231900"/>
                <a:gd name="connsiteY31" fmla="*/ 533400 h 800302"/>
                <a:gd name="connsiteX32" fmla="*/ 571500 w 1231900"/>
                <a:gd name="connsiteY32" fmla="*/ 571500 h 800302"/>
                <a:gd name="connsiteX33" fmla="*/ 520700 w 1231900"/>
                <a:gd name="connsiteY33" fmla="*/ 596900 h 800302"/>
                <a:gd name="connsiteX34" fmla="*/ 444500 w 1231900"/>
                <a:gd name="connsiteY34" fmla="*/ 647700 h 800302"/>
                <a:gd name="connsiteX35" fmla="*/ 381000 w 1231900"/>
                <a:gd name="connsiteY35" fmla="*/ 698500 h 800302"/>
                <a:gd name="connsiteX36" fmla="*/ 342900 w 1231900"/>
                <a:gd name="connsiteY36" fmla="*/ 723900 h 800302"/>
                <a:gd name="connsiteX0" fmla="*/ 342900 w 1231900"/>
                <a:gd name="connsiteY0" fmla="*/ 723900 h 764746"/>
                <a:gd name="connsiteX1" fmla="*/ 107950 w 1231900"/>
                <a:gd name="connsiteY1" fmla="*/ 764381 h 764746"/>
                <a:gd name="connsiteX2" fmla="*/ 50800 w 1231900"/>
                <a:gd name="connsiteY2" fmla="*/ 698500 h 764746"/>
                <a:gd name="connsiteX3" fmla="*/ 0 w 1231900"/>
                <a:gd name="connsiteY3" fmla="*/ 622300 h 764746"/>
                <a:gd name="connsiteX4" fmla="*/ 25400 w 1231900"/>
                <a:gd name="connsiteY4" fmla="*/ 546100 h 764746"/>
                <a:gd name="connsiteX5" fmla="*/ 114300 w 1231900"/>
                <a:gd name="connsiteY5" fmla="*/ 508000 h 764746"/>
                <a:gd name="connsiteX6" fmla="*/ 152400 w 1231900"/>
                <a:gd name="connsiteY6" fmla="*/ 482600 h 764746"/>
                <a:gd name="connsiteX7" fmla="*/ 190500 w 1231900"/>
                <a:gd name="connsiteY7" fmla="*/ 469900 h 764746"/>
                <a:gd name="connsiteX8" fmla="*/ 266700 w 1231900"/>
                <a:gd name="connsiteY8" fmla="*/ 419100 h 764746"/>
                <a:gd name="connsiteX9" fmla="*/ 317500 w 1231900"/>
                <a:gd name="connsiteY9" fmla="*/ 393700 h 764746"/>
                <a:gd name="connsiteX10" fmla="*/ 368300 w 1231900"/>
                <a:gd name="connsiteY10" fmla="*/ 317500 h 764746"/>
                <a:gd name="connsiteX11" fmla="*/ 431800 w 1231900"/>
                <a:gd name="connsiteY11" fmla="*/ 266700 h 764746"/>
                <a:gd name="connsiteX12" fmla="*/ 469900 w 1231900"/>
                <a:gd name="connsiteY12" fmla="*/ 190500 h 764746"/>
                <a:gd name="connsiteX13" fmla="*/ 495300 w 1231900"/>
                <a:gd name="connsiteY13" fmla="*/ 139700 h 764746"/>
                <a:gd name="connsiteX14" fmla="*/ 533400 w 1231900"/>
                <a:gd name="connsiteY14" fmla="*/ 127000 h 764746"/>
                <a:gd name="connsiteX15" fmla="*/ 609600 w 1231900"/>
                <a:gd name="connsiteY15" fmla="*/ 76200 h 764746"/>
                <a:gd name="connsiteX16" fmla="*/ 685800 w 1231900"/>
                <a:gd name="connsiteY16" fmla="*/ 50800 h 764746"/>
                <a:gd name="connsiteX17" fmla="*/ 736600 w 1231900"/>
                <a:gd name="connsiteY17" fmla="*/ 25400 h 764746"/>
                <a:gd name="connsiteX18" fmla="*/ 812800 w 1231900"/>
                <a:gd name="connsiteY18" fmla="*/ 0 h 764746"/>
                <a:gd name="connsiteX19" fmla="*/ 1117600 w 1231900"/>
                <a:gd name="connsiteY19" fmla="*/ 12700 h 764746"/>
                <a:gd name="connsiteX20" fmla="*/ 1193800 w 1231900"/>
                <a:gd name="connsiteY20" fmla="*/ 63500 h 764746"/>
                <a:gd name="connsiteX21" fmla="*/ 1231900 w 1231900"/>
                <a:gd name="connsiteY21" fmla="*/ 152400 h 764746"/>
                <a:gd name="connsiteX22" fmla="*/ 1219200 w 1231900"/>
                <a:gd name="connsiteY22" fmla="*/ 190500 h 764746"/>
                <a:gd name="connsiteX23" fmla="*/ 1143000 w 1231900"/>
                <a:gd name="connsiteY23" fmla="*/ 215900 h 764746"/>
                <a:gd name="connsiteX24" fmla="*/ 1130300 w 1231900"/>
                <a:gd name="connsiteY24" fmla="*/ 254000 h 764746"/>
                <a:gd name="connsiteX25" fmla="*/ 1041400 w 1231900"/>
                <a:gd name="connsiteY25" fmla="*/ 304800 h 764746"/>
                <a:gd name="connsiteX26" fmla="*/ 965200 w 1231900"/>
                <a:gd name="connsiteY26" fmla="*/ 368300 h 764746"/>
                <a:gd name="connsiteX27" fmla="*/ 927100 w 1231900"/>
                <a:gd name="connsiteY27" fmla="*/ 381000 h 764746"/>
                <a:gd name="connsiteX28" fmla="*/ 838200 w 1231900"/>
                <a:gd name="connsiteY28" fmla="*/ 419100 h 764746"/>
                <a:gd name="connsiteX29" fmla="*/ 812800 w 1231900"/>
                <a:gd name="connsiteY29" fmla="*/ 457200 h 764746"/>
                <a:gd name="connsiteX30" fmla="*/ 723900 w 1231900"/>
                <a:gd name="connsiteY30" fmla="*/ 482600 h 764746"/>
                <a:gd name="connsiteX31" fmla="*/ 647700 w 1231900"/>
                <a:gd name="connsiteY31" fmla="*/ 533400 h 764746"/>
                <a:gd name="connsiteX32" fmla="*/ 571500 w 1231900"/>
                <a:gd name="connsiteY32" fmla="*/ 571500 h 764746"/>
                <a:gd name="connsiteX33" fmla="*/ 520700 w 1231900"/>
                <a:gd name="connsiteY33" fmla="*/ 596900 h 764746"/>
                <a:gd name="connsiteX34" fmla="*/ 444500 w 1231900"/>
                <a:gd name="connsiteY34" fmla="*/ 647700 h 764746"/>
                <a:gd name="connsiteX35" fmla="*/ 381000 w 1231900"/>
                <a:gd name="connsiteY35" fmla="*/ 698500 h 764746"/>
                <a:gd name="connsiteX36" fmla="*/ 342900 w 1231900"/>
                <a:gd name="connsiteY36" fmla="*/ 723900 h 764746"/>
                <a:gd name="connsiteX0" fmla="*/ 342900 w 1231900"/>
                <a:gd name="connsiteY0" fmla="*/ 723900 h 831201"/>
                <a:gd name="connsiteX1" fmla="*/ 148431 w 1231900"/>
                <a:gd name="connsiteY1" fmla="*/ 831056 h 831201"/>
                <a:gd name="connsiteX2" fmla="*/ 50800 w 1231900"/>
                <a:gd name="connsiteY2" fmla="*/ 698500 h 831201"/>
                <a:gd name="connsiteX3" fmla="*/ 0 w 1231900"/>
                <a:gd name="connsiteY3" fmla="*/ 622300 h 831201"/>
                <a:gd name="connsiteX4" fmla="*/ 25400 w 1231900"/>
                <a:gd name="connsiteY4" fmla="*/ 546100 h 831201"/>
                <a:gd name="connsiteX5" fmla="*/ 114300 w 1231900"/>
                <a:gd name="connsiteY5" fmla="*/ 508000 h 831201"/>
                <a:gd name="connsiteX6" fmla="*/ 152400 w 1231900"/>
                <a:gd name="connsiteY6" fmla="*/ 482600 h 831201"/>
                <a:gd name="connsiteX7" fmla="*/ 190500 w 1231900"/>
                <a:gd name="connsiteY7" fmla="*/ 469900 h 831201"/>
                <a:gd name="connsiteX8" fmla="*/ 266700 w 1231900"/>
                <a:gd name="connsiteY8" fmla="*/ 419100 h 831201"/>
                <a:gd name="connsiteX9" fmla="*/ 317500 w 1231900"/>
                <a:gd name="connsiteY9" fmla="*/ 393700 h 831201"/>
                <a:gd name="connsiteX10" fmla="*/ 368300 w 1231900"/>
                <a:gd name="connsiteY10" fmla="*/ 317500 h 831201"/>
                <a:gd name="connsiteX11" fmla="*/ 431800 w 1231900"/>
                <a:gd name="connsiteY11" fmla="*/ 266700 h 831201"/>
                <a:gd name="connsiteX12" fmla="*/ 469900 w 1231900"/>
                <a:gd name="connsiteY12" fmla="*/ 190500 h 831201"/>
                <a:gd name="connsiteX13" fmla="*/ 495300 w 1231900"/>
                <a:gd name="connsiteY13" fmla="*/ 139700 h 831201"/>
                <a:gd name="connsiteX14" fmla="*/ 533400 w 1231900"/>
                <a:gd name="connsiteY14" fmla="*/ 127000 h 831201"/>
                <a:gd name="connsiteX15" fmla="*/ 609600 w 1231900"/>
                <a:gd name="connsiteY15" fmla="*/ 76200 h 831201"/>
                <a:gd name="connsiteX16" fmla="*/ 685800 w 1231900"/>
                <a:gd name="connsiteY16" fmla="*/ 50800 h 831201"/>
                <a:gd name="connsiteX17" fmla="*/ 736600 w 1231900"/>
                <a:gd name="connsiteY17" fmla="*/ 25400 h 831201"/>
                <a:gd name="connsiteX18" fmla="*/ 812800 w 1231900"/>
                <a:gd name="connsiteY18" fmla="*/ 0 h 831201"/>
                <a:gd name="connsiteX19" fmla="*/ 1117600 w 1231900"/>
                <a:gd name="connsiteY19" fmla="*/ 12700 h 831201"/>
                <a:gd name="connsiteX20" fmla="*/ 1193800 w 1231900"/>
                <a:gd name="connsiteY20" fmla="*/ 63500 h 831201"/>
                <a:gd name="connsiteX21" fmla="*/ 1231900 w 1231900"/>
                <a:gd name="connsiteY21" fmla="*/ 152400 h 831201"/>
                <a:gd name="connsiteX22" fmla="*/ 1219200 w 1231900"/>
                <a:gd name="connsiteY22" fmla="*/ 190500 h 831201"/>
                <a:gd name="connsiteX23" fmla="*/ 1143000 w 1231900"/>
                <a:gd name="connsiteY23" fmla="*/ 215900 h 831201"/>
                <a:gd name="connsiteX24" fmla="*/ 1130300 w 1231900"/>
                <a:gd name="connsiteY24" fmla="*/ 254000 h 831201"/>
                <a:gd name="connsiteX25" fmla="*/ 1041400 w 1231900"/>
                <a:gd name="connsiteY25" fmla="*/ 304800 h 831201"/>
                <a:gd name="connsiteX26" fmla="*/ 965200 w 1231900"/>
                <a:gd name="connsiteY26" fmla="*/ 368300 h 831201"/>
                <a:gd name="connsiteX27" fmla="*/ 927100 w 1231900"/>
                <a:gd name="connsiteY27" fmla="*/ 381000 h 831201"/>
                <a:gd name="connsiteX28" fmla="*/ 838200 w 1231900"/>
                <a:gd name="connsiteY28" fmla="*/ 419100 h 831201"/>
                <a:gd name="connsiteX29" fmla="*/ 812800 w 1231900"/>
                <a:gd name="connsiteY29" fmla="*/ 457200 h 831201"/>
                <a:gd name="connsiteX30" fmla="*/ 723900 w 1231900"/>
                <a:gd name="connsiteY30" fmla="*/ 482600 h 831201"/>
                <a:gd name="connsiteX31" fmla="*/ 647700 w 1231900"/>
                <a:gd name="connsiteY31" fmla="*/ 533400 h 831201"/>
                <a:gd name="connsiteX32" fmla="*/ 571500 w 1231900"/>
                <a:gd name="connsiteY32" fmla="*/ 571500 h 831201"/>
                <a:gd name="connsiteX33" fmla="*/ 520700 w 1231900"/>
                <a:gd name="connsiteY33" fmla="*/ 596900 h 831201"/>
                <a:gd name="connsiteX34" fmla="*/ 444500 w 1231900"/>
                <a:gd name="connsiteY34" fmla="*/ 647700 h 831201"/>
                <a:gd name="connsiteX35" fmla="*/ 381000 w 1231900"/>
                <a:gd name="connsiteY35" fmla="*/ 698500 h 831201"/>
                <a:gd name="connsiteX36" fmla="*/ 342900 w 1231900"/>
                <a:gd name="connsiteY36" fmla="*/ 723900 h 8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1900" h="831201">
                  <a:moveTo>
                    <a:pt x="342900" y="723900"/>
                  </a:moveTo>
                  <a:cubicBezTo>
                    <a:pt x="304139" y="745993"/>
                    <a:pt x="197114" y="835289"/>
                    <a:pt x="148431" y="831056"/>
                  </a:cubicBezTo>
                  <a:cubicBezTo>
                    <a:pt x="99748" y="826823"/>
                    <a:pt x="75538" y="733293"/>
                    <a:pt x="50800" y="698500"/>
                  </a:cubicBezTo>
                  <a:cubicBezTo>
                    <a:pt x="26062" y="663707"/>
                    <a:pt x="0" y="622300"/>
                    <a:pt x="0" y="622300"/>
                  </a:cubicBezTo>
                  <a:cubicBezTo>
                    <a:pt x="8467" y="596900"/>
                    <a:pt x="0" y="554567"/>
                    <a:pt x="25400" y="546100"/>
                  </a:cubicBezTo>
                  <a:cubicBezTo>
                    <a:pt x="68144" y="531852"/>
                    <a:pt x="70358" y="533109"/>
                    <a:pt x="114300" y="508000"/>
                  </a:cubicBezTo>
                  <a:cubicBezTo>
                    <a:pt x="127552" y="500427"/>
                    <a:pt x="138748" y="489426"/>
                    <a:pt x="152400" y="482600"/>
                  </a:cubicBezTo>
                  <a:cubicBezTo>
                    <a:pt x="164374" y="476613"/>
                    <a:pt x="178798" y="476401"/>
                    <a:pt x="190500" y="469900"/>
                  </a:cubicBezTo>
                  <a:cubicBezTo>
                    <a:pt x="217185" y="455075"/>
                    <a:pt x="239396" y="432752"/>
                    <a:pt x="266700" y="419100"/>
                  </a:cubicBezTo>
                  <a:lnTo>
                    <a:pt x="317500" y="393700"/>
                  </a:lnTo>
                  <a:cubicBezTo>
                    <a:pt x="340588" y="301347"/>
                    <a:pt x="309830" y="375970"/>
                    <a:pt x="368300" y="317500"/>
                  </a:cubicBezTo>
                  <a:cubicBezTo>
                    <a:pt x="425745" y="260055"/>
                    <a:pt x="357627" y="291424"/>
                    <a:pt x="431800" y="266700"/>
                  </a:cubicBezTo>
                  <a:cubicBezTo>
                    <a:pt x="455085" y="196846"/>
                    <a:pt x="430509" y="259434"/>
                    <a:pt x="469900" y="190500"/>
                  </a:cubicBezTo>
                  <a:cubicBezTo>
                    <a:pt x="479293" y="174062"/>
                    <a:pt x="481913" y="153087"/>
                    <a:pt x="495300" y="139700"/>
                  </a:cubicBezTo>
                  <a:cubicBezTo>
                    <a:pt x="504766" y="130234"/>
                    <a:pt x="521698" y="133501"/>
                    <a:pt x="533400" y="127000"/>
                  </a:cubicBezTo>
                  <a:cubicBezTo>
                    <a:pt x="560085" y="112175"/>
                    <a:pt x="580640" y="85853"/>
                    <a:pt x="609600" y="76200"/>
                  </a:cubicBezTo>
                  <a:cubicBezTo>
                    <a:pt x="635000" y="67733"/>
                    <a:pt x="661853" y="62774"/>
                    <a:pt x="685800" y="50800"/>
                  </a:cubicBezTo>
                  <a:cubicBezTo>
                    <a:pt x="702733" y="42333"/>
                    <a:pt x="719022" y="32431"/>
                    <a:pt x="736600" y="25400"/>
                  </a:cubicBezTo>
                  <a:cubicBezTo>
                    <a:pt x="761459" y="15456"/>
                    <a:pt x="812800" y="0"/>
                    <a:pt x="812800" y="0"/>
                  </a:cubicBezTo>
                  <a:cubicBezTo>
                    <a:pt x="914400" y="4233"/>
                    <a:pt x="1017295" y="-4017"/>
                    <a:pt x="1117600" y="12700"/>
                  </a:cubicBezTo>
                  <a:cubicBezTo>
                    <a:pt x="1147712" y="17719"/>
                    <a:pt x="1193800" y="63500"/>
                    <a:pt x="1193800" y="63500"/>
                  </a:cubicBezTo>
                  <a:cubicBezTo>
                    <a:pt x="1214539" y="94608"/>
                    <a:pt x="1231900" y="111395"/>
                    <a:pt x="1231900" y="152400"/>
                  </a:cubicBezTo>
                  <a:cubicBezTo>
                    <a:pt x="1231900" y="165787"/>
                    <a:pt x="1230093" y="182719"/>
                    <a:pt x="1219200" y="190500"/>
                  </a:cubicBezTo>
                  <a:cubicBezTo>
                    <a:pt x="1197413" y="206062"/>
                    <a:pt x="1143000" y="215900"/>
                    <a:pt x="1143000" y="215900"/>
                  </a:cubicBezTo>
                  <a:cubicBezTo>
                    <a:pt x="1138767" y="228600"/>
                    <a:pt x="1138663" y="243547"/>
                    <a:pt x="1130300" y="254000"/>
                  </a:cubicBezTo>
                  <a:cubicBezTo>
                    <a:pt x="1117272" y="270285"/>
                    <a:pt x="1055216" y="296905"/>
                    <a:pt x="1041400" y="304800"/>
                  </a:cubicBezTo>
                  <a:cubicBezTo>
                    <a:pt x="895972" y="387902"/>
                    <a:pt x="1122801" y="263232"/>
                    <a:pt x="965200" y="368300"/>
                  </a:cubicBezTo>
                  <a:cubicBezTo>
                    <a:pt x="954061" y="375726"/>
                    <a:pt x="939405" y="375727"/>
                    <a:pt x="927100" y="381000"/>
                  </a:cubicBezTo>
                  <a:cubicBezTo>
                    <a:pt x="817246" y="428080"/>
                    <a:pt x="927551" y="389316"/>
                    <a:pt x="838200" y="419100"/>
                  </a:cubicBezTo>
                  <a:cubicBezTo>
                    <a:pt x="829733" y="431800"/>
                    <a:pt x="824719" y="447665"/>
                    <a:pt x="812800" y="457200"/>
                  </a:cubicBezTo>
                  <a:cubicBezTo>
                    <a:pt x="804518" y="463825"/>
                    <a:pt x="727219" y="481770"/>
                    <a:pt x="723900" y="482600"/>
                  </a:cubicBezTo>
                  <a:cubicBezTo>
                    <a:pt x="698500" y="499533"/>
                    <a:pt x="676660" y="523747"/>
                    <a:pt x="647700" y="533400"/>
                  </a:cubicBezTo>
                  <a:cubicBezTo>
                    <a:pt x="577846" y="556685"/>
                    <a:pt x="640434" y="532109"/>
                    <a:pt x="571500" y="571500"/>
                  </a:cubicBezTo>
                  <a:cubicBezTo>
                    <a:pt x="555062" y="580893"/>
                    <a:pt x="536934" y="587160"/>
                    <a:pt x="520700" y="596900"/>
                  </a:cubicBezTo>
                  <a:cubicBezTo>
                    <a:pt x="494523" y="612606"/>
                    <a:pt x="444500" y="647700"/>
                    <a:pt x="444500" y="647700"/>
                  </a:cubicBezTo>
                  <a:cubicBezTo>
                    <a:pt x="401682" y="711926"/>
                    <a:pt x="442344" y="667828"/>
                    <a:pt x="381000" y="698500"/>
                  </a:cubicBezTo>
                  <a:cubicBezTo>
                    <a:pt x="367348" y="705326"/>
                    <a:pt x="381661" y="701807"/>
                    <a:pt x="342900" y="7239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1" name="Freeform 60"/>
          <p:cNvSpPr/>
          <p:nvPr/>
        </p:nvSpPr>
        <p:spPr>
          <a:xfrm>
            <a:off x="2133599" y="189014"/>
            <a:ext cx="7848600" cy="6668985"/>
          </a:xfrm>
          <a:custGeom>
            <a:avLst/>
            <a:gdLst>
              <a:gd name="connsiteX0" fmla="*/ 331823 w 7848600"/>
              <a:gd name="connsiteY0" fmla="*/ 0 h 6668985"/>
              <a:gd name="connsiteX1" fmla="*/ 2184644 w 7848600"/>
              <a:gd name="connsiteY1" fmla="*/ 0 h 6668985"/>
              <a:gd name="connsiteX2" fmla="*/ 335015 w 7848600"/>
              <a:gd name="connsiteY2" fmla="*/ 2210365 h 6668985"/>
              <a:gd name="connsiteX3" fmla="*/ 574154 w 7848600"/>
              <a:gd name="connsiteY3" fmla="*/ 2934411 h 6668985"/>
              <a:gd name="connsiteX4" fmla="*/ 1716708 w 7848600"/>
              <a:gd name="connsiteY4" fmla="*/ 3084685 h 6668985"/>
              <a:gd name="connsiteX5" fmla="*/ 2380983 w 7848600"/>
              <a:gd name="connsiteY5" fmla="*/ 2442606 h 6668985"/>
              <a:gd name="connsiteX6" fmla="*/ 3498192 w 7848600"/>
              <a:gd name="connsiteY6" fmla="*/ 0 h 6668985"/>
              <a:gd name="connsiteX7" fmla="*/ 5133692 w 7848600"/>
              <a:gd name="connsiteY7" fmla="*/ 0 h 6668985"/>
              <a:gd name="connsiteX8" fmla="*/ 2695864 w 7848600"/>
              <a:gd name="connsiteY8" fmla="*/ 3513829 h 6668985"/>
              <a:gd name="connsiteX9" fmla="*/ 3018448 w 7848600"/>
              <a:gd name="connsiteY9" fmla="*/ 4691861 h 6668985"/>
              <a:gd name="connsiteX10" fmla="*/ 4559682 w 7848600"/>
              <a:gd name="connsiteY10" fmla="*/ 4936358 h 6668985"/>
              <a:gd name="connsiteX11" fmla="*/ 5455749 w 7848600"/>
              <a:gd name="connsiteY11" fmla="*/ 3891688 h 6668985"/>
              <a:gd name="connsiteX12" fmla="*/ 6931524 w 7848600"/>
              <a:gd name="connsiteY12" fmla="*/ 0 h 6668985"/>
              <a:gd name="connsiteX13" fmla="*/ 7516778 w 7848600"/>
              <a:gd name="connsiteY13" fmla="*/ 0 h 6668985"/>
              <a:gd name="connsiteX14" fmla="*/ 7848600 w 7848600"/>
              <a:gd name="connsiteY14" fmla="*/ 368195 h 6668985"/>
              <a:gd name="connsiteX15" fmla="*/ 7848600 w 7848600"/>
              <a:gd name="connsiteY15" fmla="*/ 6300791 h 6668985"/>
              <a:gd name="connsiteX16" fmla="*/ 7516778 w 7848600"/>
              <a:gd name="connsiteY16" fmla="*/ 6668985 h 6668985"/>
              <a:gd name="connsiteX17" fmla="*/ 331823 w 7848600"/>
              <a:gd name="connsiteY17" fmla="*/ 6668985 h 6668985"/>
              <a:gd name="connsiteX18" fmla="*/ 0 w 7848600"/>
              <a:gd name="connsiteY18" fmla="*/ 6300791 h 6668985"/>
              <a:gd name="connsiteX19" fmla="*/ 0 w 7848600"/>
              <a:gd name="connsiteY19" fmla="*/ 368195 h 6668985"/>
              <a:gd name="connsiteX20" fmla="*/ 331823 w 7848600"/>
              <a:gd name="connsiteY20" fmla="*/ 0 h 666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48600" h="6668985">
                <a:moveTo>
                  <a:pt x="331823" y="0"/>
                </a:moveTo>
                <a:lnTo>
                  <a:pt x="2184644" y="0"/>
                </a:lnTo>
                <a:lnTo>
                  <a:pt x="335015" y="2210365"/>
                </a:lnTo>
                <a:cubicBezTo>
                  <a:pt x="16162" y="2695340"/>
                  <a:pt x="343872" y="2788691"/>
                  <a:pt x="574154" y="2934411"/>
                </a:cubicBezTo>
                <a:cubicBezTo>
                  <a:pt x="804436" y="3080132"/>
                  <a:pt x="1415569" y="3166653"/>
                  <a:pt x="1716708" y="3084685"/>
                </a:cubicBezTo>
                <a:cubicBezTo>
                  <a:pt x="2017846" y="3002718"/>
                  <a:pt x="1989061" y="3055085"/>
                  <a:pt x="2380983" y="2442606"/>
                </a:cubicBezTo>
                <a:lnTo>
                  <a:pt x="3498192" y="0"/>
                </a:lnTo>
                <a:lnTo>
                  <a:pt x="5133692" y="0"/>
                </a:lnTo>
                <a:lnTo>
                  <a:pt x="2695864" y="3513829"/>
                </a:lnTo>
                <a:cubicBezTo>
                  <a:pt x="2265752" y="4302888"/>
                  <a:pt x="2707812" y="4454772"/>
                  <a:pt x="3018448" y="4691861"/>
                </a:cubicBezTo>
                <a:cubicBezTo>
                  <a:pt x="3329084" y="4928950"/>
                  <a:pt x="4153465" y="5069720"/>
                  <a:pt x="4559682" y="4936358"/>
                </a:cubicBezTo>
                <a:cubicBezTo>
                  <a:pt x="4965900" y="4802996"/>
                  <a:pt x="4927070" y="4888199"/>
                  <a:pt x="5455749" y="3891688"/>
                </a:cubicBezTo>
                <a:lnTo>
                  <a:pt x="6931524" y="0"/>
                </a:lnTo>
                <a:lnTo>
                  <a:pt x="7516778" y="0"/>
                </a:lnTo>
                <a:cubicBezTo>
                  <a:pt x="7700038" y="0"/>
                  <a:pt x="7848600" y="164847"/>
                  <a:pt x="7848600" y="368195"/>
                </a:cubicBezTo>
                <a:lnTo>
                  <a:pt x="7848600" y="6300791"/>
                </a:lnTo>
                <a:cubicBezTo>
                  <a:pt x="7848600" y="6504139"/>
                  <a:pt x="7700038" y="6668985"/>
                  <a:pt x="7516778" y="6668985"/>
                </a:cubicBezTo>
                <a:lnTo>
                  <a:pt x="331823" y="6668985"/>
                </a:lnTo>
                <a:cubicBezTo>
                  <a:pt x="148562" y="6668985"/>
                  <a:pt x="0" y="6504139"/>
                  <a:pt x="0" y="6300791"/>
                </a:cubicBezTo>
                <a:lnTo>
                  <a:pt x="0" y="368195"/>
                </a:lnTo>
                <a:cubicBezTo>
                  <a:pt x="0" y="164847"/>
                  <a:pt x="148562" y="0"/>
                  <a:pt x="331823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7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85" t="33074" r="10597" b="1547"/>
          <a:stretch/>
        </p:blipFill>
        <p:spPr>
          <a:xfrm>
            <a:off x="2286000" y="381000"/>
            <a:ext cx="76962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28600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5181600" y="407415"/>
            <a:ext cx="1143000" cy="2030985"/>
          </a:xfrm>
          <a:prstGeom prst="roundRect">
            <a:avLst>
              <a:gd name="adj" fmla="val 9622"/>
            </a:avLst>
          </a:prstGeom>
          <a:solidFill>
            <a:srgbClr val="FFAE0D"/>
          </a:solid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6140400" y="141600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7568852" y="1553808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9641238" y="1553808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7662418" y="2438400"/>
            <a:ext cx="2135981" cy="2819400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7620000" y="1752600"/>
            <a:ext cx="2178400" cy="2819400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 9"/>
          <p:cNvSpPr/>
          <p:nvPr/>
        </p:nvSpPr>
        <p:spPr>
          <a:xfrm>
            <a:off x="7543800" y="2515927"/>
            <a:ext cx="2254599" cy="2081215"/>
          </a:xfrm>
          <a:custGeom>
            <a:avLst/>
            <a:gdLst>
              <a:gd name="connsiteX0" fmla="*/ 92678 w 2133600"/>
              <a:gd name="connsiteY0" fmla="*/ 0 h 1243013"/>
              <a:gd name="connsiteX1" fmla="*/ 2040922 w 2133600"/>
              <a:gd name="connsiteY1" fmla="*/ 0 h 1243013"/>
              <a:gd name="connsiteX2" fmla="*/ 2133600 w 2133600"/>
              <a:gd name="connsiteY2" fmla="*/ 92678 h 1243013"/>
              <a:gd name="connsiteX3" fmla="*/ 2133600 w 2133600"/>
              <a:gd name="connsiteY3" fmla="*/ 1240822 h 1243013"/>
              <a:gd name="connsiteX4" fmla="*/ 2133158 w 2133600"/>
              <a:gd name="connsiteY4" fmla="*/ 1243013 h 1243013"/>
              <a:gd name="connsiteX5" fmla="*/ 2126317 w 2133600"/>
              <a:gd name="connsiteY5" fmla="*/ 1209128 h 1243013"/>
              <a:gd name="connsiteX6" fmla="*/ 2040922 w 2133600"/>
              <a:gd name="connsiteY6" fmla="*/ 1152525 h 1243013"/>
              <a:gd name="connsiteX7" fmla="*/ 92678 w 2133600"/>
              <a:gd name="connsiteY7" fmla="*/ 1152525 h 1243013"/>
              <a:gd name="connsiteX8" fmla="*/ 7283 w 2133600"/>
              <a:gd name="connsiteY8" fmla="*/ 1209128 h 1243013"/>
              <a:gd name="connsiteX9" fmla="*/ 442 w 2133600"/>
              <a:gd name="connsiteY9" fmla="*/ 1243013 h 1243013"/>
              <a:gd name="connsiteX10" fmla="*/ 0 w 2133600"/>
              <a:gd name="connsiteY10" fmla="*/ 1240822 h 1243013"/>
              <a:gd name="connsiteX11" fmla="*/ 0 w 2133600"/>
              <a:gd name="connsiteY11" fmla="*/ 92678 h 1243013"/>
              <a:gd name="connsiteX12" fmla="*/ 92678 w 2133600"/>
              <a:gd name="connsiteY1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0" h="1243013">
                <a:moveTo>
                  <a:pt x="92678" y="0"/>
                </a:moveTo>
                <a:lnTo>
                  <a:pt x="2040922" y="0"/>
                </a:lnTo>
                <a:cubicBezTo>
                  <a:pt x="2092107" y="0"/>
                  <a:pt x="2133600" y="41493"/>
                  <a:pt x="2133600" y="92678"/>
                </a:cubicBezTo>
                <a:lnTo>
                  <a:pt x="2133600" y="1240822"/>
                </a:lnTo>
                <a:lnTo>
                  <a:pt x="2133158" y="1243013"/>
                </a:lnTo>
                <a:lnTo>
                  <a:pt x="2126317" y="1209128"/>
                </a:lnTo>
                <a:cubicBezTo>
                  <a:pt x="2112248" y="1175865"/>
                  <a:pt x="2079311" y="1152525"/>
                  <a:pt x="2040922" y="1152525"/>
                </a:cubicBezTo>
                <a:lnTo>
                  <a:pt x="92678" y="1152525"/>
                </a:lnTo>
                <a:cubicBezTo>
                  <a:pt x="54289" y="1152525"/>
                  <a:pt x="21352" y="1175865"/>
                  <a:pt x="7283" y="1209128"/>
                </a:cubicBezTo>
                <a:lnTo>
                  <a:pt x="442" y="1243013"/>
                </a:lnTo>
                <a:lnTo>
                  <a:pt x="0" y="1240822"/>
                </a:lnTo>
                <a:lnTo>
                  <a:pt x="0" y="92678"/>
                </a:lnTo>
                <a:cubicBezTo>
                  <a:pt x="0" y="41493"/>
                  <a:pt x="41493" y="0"/>
                  <a:pt x="92678" y="0"/>
                </a:cubicBezTo>
                <a:close/>
              </a:path>
            </a:pathLst>
          </a:custGeom>
          <a:solidFill>
            <a:srgbClr val="DEC8EE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7902729" y="1553057"/>
            <a:ext cx="1583156" cy="838840"/>
          </a:xfrm>
          <a:custGeom>
            <a:avLst/>
            <a:gdLst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84688"/>
              <a:gd name="connsiteY0" fmla="*/ 43096 h 831537"/>
              <a:gd name="connsiteX1" fmla="*/ 104541 w 1584688"/>
              <a:gd name="connsiteY1" fmla="*/ 404043 h 831537"/>
              <a:gd name="connsiteX2" fmla="*/ 56414 w 1584688"/>
              <a:gd name="connsiteY2" fmla="*/ 813117 h 831537"/>
              <a:gd name="connsiteX3" fmla="*/ 850499 w 1584688"/>
              <a:gd name="connsiteY3" fmla="*/ 764990 h 831537"/>
              <a:gd name="connsiteX4" fmla="*/ 1548330 w 1584688"/>
              <a:gd name="connsiteY4" fmla="*/ 801085 h 831537"/>
              <a:gd name="connsiteX5" fmla="*/ 1492684 w 1584688"/>
              <a:gd name="connsiteY5" fmla="*/ 415072 h 831537"/>
              <a:gd name="connsiteX6" fmla="*/ 1552842 w 1584688"/>
              <a:gd name="connsiteY6" fmla="*/ 45852 h 831537"/>
              <a:gd name="connsiteX7" fmla="*/ 549709 w 1584688"/>
              <a:gd name="connsiteY7" fmla="*/ 7001 h 831537"/>
              <a:gd name="connsiteX8" fmla="*/ 20320 w 1584688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0 w 1532522"/>
              <a:gd name="connsiteY0" fmla="*/ 43096 h 843316"/>
              <a:gd name="connsiteX1" fmla="*/ 84221 w 1532522"/>
              <a:gd name="connsiteY1" fmla="*/ 404043 h 843316"/>
              <a:gd name="connsiteX2" fmla="*/ 36094 w 1532522"/>
              <a:gd name="connsiteY2" fmla="*/ 813117 h 843316"/>
              <a:gd name="connsiteX3" fmla="*/ 830179 w 1532522"/>
              <a:gd name="connsiteY3" fmla="*/ 764990 h 843316"/>
              <a:gd name="connsiteX4" fmla="*/ 1528010 w 1532522"/>
              <a:gd name="connsiteY4" fmla="*/ 801085 h 843316"/>
              <a:gd name="connsiteX5" fmla="*/ 1472364 w 1532522"/>
              <a:gd name="connsiteY5" fmla="*/ 415072 h 843316"/>
              <a:gd name="connsiteX6" fmla="*/ 1532522 w 1532522"/>
              <a:gd name="connsiteY6" fmla="*/ 45852 h 843316"/>
              <a:gd name="connsiteX7" fmla="*/ 529389 w 1532522"/>
              <a:gd name="connsiteY7" fmla="*/ 7001 h 843316"/>
              <a:gd name="connsiteX8" fmla="*/ 0 w 1532522"/>
              <a:gd name="connsiteY8" fmla="*/ 43096 h 843316"/>
              <a:gd name="connsiteX0" fmla="*/ 0 w 1542047"/>
              <a:gd name="connsiteY0" fmla="*/ 48145 h 838840"/>
              <a:gd name="connsiteX1" fmla="*/ 93746 w 1542047"/>
              <a:gd name="connsiteY1" fmla="*/ 399567 h 838840"/>
              <a:gd name="connsiteX2" fmla="*/ 45619 w 1542047"/>
              <a:gd name="connsiteY2" fmla="*/ 808641 h 838840"/>
              <a:gd name="connsiteX3" fmla="*/ 839704 w 1542047"/>
              <a:gd name="connsiteY3" fmla="*/ 760514 h 838840"/>
              <a:gd name="connsiteX4" fmla="*/ 1537535 w 1542047"/>
              <a:gd name="connsiteY4" fmla="*/ 796609 h 838840"/>
              <a:gd name="connsiteX5" fmla="*/ 1481889 w 1542047"/>
              <a:gd name="connsiteY5" fmla="*/ 410596 h 838840"/>
              <a:gd name="connsiteX6" fmla="*/ 1542047 w 1542047"/>
              <a:gd name="connsiteY6" fmla="*/ 41376 h 838840"/>
              <a:gd name="connsiteX7" fmla="*/ 538914 w 1542047"/>
              <a:gd name="connsiteY7" fmla="*/ 2525 h 838840"/>
              <a:gd name="connsiteX8" fmla="*/ 0 w 1542047"/>
              <a:gd name="connsiteY8" fmla="*/ 48145 h 8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2047" h="838840">
                <a:moveTo>
                  <a:pt x="0" y="48145"/>
                </a:moveTo>
                <a:cubicBezTo>
                  <a:pt x="11530" y="195281"/>
                  <a:pt x="86143" y="272818"/>
                  <a:pt x="93746" y="399567"/>
                </a:cubicBezTo>
                <a:cubicBezTo>
                  <a:pt x="101349" y="526316"/>
                  <a:pt x="49881" y="662758"/>
                  <a:pt x="45619" y="808641"/>
                </a:cubicBezTo>
                <a:cubicBezTo>
                  <a:pt x="169945" y="897374"/>
                  <a:pt x="591051" y="762519"/>
                  <a:pt x="839704" y="760514"/>
                </a:cubicBezTo>
                <a:cubicBezTo>
                  <a:pt x="1088357" y="758509"/>
                  <a:pt x="1425742" y="831117"/>
                  <a:pt x="1537535" y="796609"/>
                </a:cubicBezTo>
                <a:cubicBezTo>
                  <a:pt x="1544553" y="666851"/>
                  <a:pt x="1481137" y="536468"/>
                  <a:pt x="1481889" y="410596"/>
                </a:cubicBezTo>
                <a:cubicBezTo>
                  <a:pt x="1482641" y="284724"/>
                  <a:pt x="1489660" y="274488"/>
                  <a:pt x="1542047" y="41376"/>
                </a:cubicBezTo>
                <a:cubicBezTo>
                  <a:pt x="1389647" y="-10761"/>
                  <a:pt x="795922" y="1397"/>
                  <a:pt x="538914" y="2525"/>
                </a:cubicBezTo>
                <a:cubicBezTo>
                  <a:pt x="281906" y="3653"/>
                  <a:pt x="74195" y="-18029"/>
                  <a:pt x="0" y="481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>
            <a:off x="7910501" y="1522520"/>
            <a:ext cx="1575956" cy="867443"/>
          </a:xfrm>
          <a:custGeom>
            <a:avLst/>
            <a:gdLst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9415"/>
              <a:gd name="connsiteY0" fmla="*/ 45315 h 833756"/>
              <a:gd name="connsiteX1" fmla="*/ 104541 w 1579415"/>
              <a:gd name="connsiteY1" fmla="*/ 406262 h 833756"/>
              <a:gd name="connsiteX2" fmla="*/ 56414 w 1579415"/>
              <a:gd name="connsiteY2" fmla="*/ 815336 h 833756"/>
              <a:gd name="connsiteX3" fmla="*/ 850499 w 1579415"/>
              <a:gd name="connsiteY3" fmla="*/ 767209 h 833756"/>
              <a:gd name="connsiteX4" fmla="*/ 1548330 w 1579415"/>
              <a:gd name="connsiteY4" fmla="*/ 803304 h 833756"/>
              <a:gd name="connsiteX5" fmla="*/ 1464109 w 1579415"/>
              <a:gd name="connsiteY5" fmla="*/ 322041 h 833756"/>
              <a:gd name="connsiteX6" fmla="*/ 1524267 w 1579415"/>
              <a:gd name="connsiteY6" fmla="*/ 81409 h 833756"/>
              <a:gd name="connsiteX7" fmla="*/ 549709 w 1579415"/>
              <a:gd name="connsiteY7" fmla="*/ 9220 h 833756"/>
              <a:gd name="connsiteX8" fmla="*/ 20320 w 1579415"/>
              <a:gd name="connsiteY8" fmla="*/ 45315 h 833756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78890"/>
              <a:gd name="connsiteY0" fmla="*/ 43096 h 831537"/>
              <a:gd name="connsiteX1" fmla="*/ 104541 w 1578890"/>
              <a:gd name="connsiteY1" fmla="*/ 404043 h 831537"/>
              <a:gd name="connsiteX2" fmla="*/ 56414 w 1578890"/>
              <a:gd name="connsiteY2" fmla="*/ 813117 h 831537"/>
              <a:gd name="connsiteX3" fmla="*/ 850499 w 1578890"/>
              <a:gd name="connsiteY3" fmla="*/ 764990 h 831537"/>
              <a:gd name="connsiteX4" fmla="*/ 1548330 w 1578890"/>
              <a:gd name="connsiteY4" fmla="*/ 801085 h 831537"/>
              <a:gd name="connsiteX5" fmla="*/ 1464109 w 1578890"/>
              <a:gd name="connsiteY5" fmla="*/ 319822 h 831537"/>
              <a:gd name="connsiteX6" fmla="*/ 1552842 w 1578890"/>
              <a:gd name="connsiteY6" fmla="*/ 45852 h 831537"/>
              <a:gd name="connsiteX7" fmla="*/ 549709 w 1578890"/>
              <a:gd name="connsiteY7" fmla="*/ 7001 h 831537"/>
              <a:gd name="connsiteX8" fmla="*/ 20320 w 1578890"/>
              <a:gd name="connsiteY8" fmla="*/ 43096 h 831537"/>
              <a:gd name="connsiteX0" fmla="*/ 20320 w 1584688"/>
              <a:gd name="connsiteY0" fmla="*/ 43096 h 831537"/>
              <a:gd name="connsiteX1" fmla="*/ 104541 w 1584688"/>
              <a:gd name="connsiteY1" fmla="*/ 404043 h 831537"/>
              <a:gd name="connsiteX2" fmla="*/ 56414 w 1584688"/>
              <a:gd name="connsiteY2" fmla="*/ 813117 h 831537"/>
              <a:gd name="connsiteX3" fmla="*/ 850499 w 1584688"/>
              <a:gd name="connsiteY3" fmla="*/ 764990 h 831537"/>
              <a:gd name="connsiteX4" fmla="*/ 1548330 w 1584688"/>
              <a:gd name="connsiteY4" fmla="*/ 801085 h 831537"/>
              <a:gd name="connsiteX5" fmla="*/ 1492684 w 1584688"/>
              <a:gd name="connsiteY5" fmla="*/ 415072 h 831537"/>
              <a:gd name="connsiteX6" fmla="*/ 1552842 w 1584688"/>
              <a:gd name="connsiteY6" fmla="*/ 45852 h 831537"/>
              <a:gd name="connsiteX7" fmla="*/ 549709 w 1584688"/>
              <a:gd name="connsiteY7" fmla="*/ 7001 h 831537"/>
              <a:gd name="connsiteX8" fmla="*/ 20320 w 1584688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78726"/>
              <a:gd name="connsiteY0" fmla="*/ 43096 h 831537"/>
              <a:gd name="connsiteX1" fmla="*/ 104541 w 1578726"/>
              <a:gd name="connsiteY1" fmla="*/ 404043 h 831537"/>
              <a:gd name="connsiteX2" fmla="*/ 56414 w 1578726"/>
              <a:gd name="connsiteY2" fmla="*/ 813117 h 831537"/>
              <a:gd name="connsiteX3" fmla="*/ 850499 w 1578726"/>
              <a:gd name="connsiteY3" fmla="*/ 764990 h 831537"/>
              <a:gd name="connsiteX4" fmla="*/ 1548330 w 1578726"/>
              <a:gd name="connsiteY4" fmla="*/ 801085 h 831537"/>
              <a:gd name="connsiteX5" fmla="*/ 1492684 w 1578726"/>
              <a:gd name="connsiteY5" fmla="*/ 415072 h 831537"/>
              <a:gd name="connsiteX6" fmla="*/ 1552842 w 1578726"/>
              <a:gd name="connsiteY6" fmla="*/ 45852 h 831537"/>
              <a:gd name="connsiteX7" fmla="*/ 549709 w 1578726"/>
              <a:gd name="connsiteY7" fmla="*/ 7001 h 831537"/>
              <a:gd name="connsiteX8" fmla="*/ 20320 w 1578726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31537"/>
              <a:gd name="connsiteX1" fmla="*/ 104541 w 1552842"/>
              <a:gd name="connsiteY1" fmla="*/ 404043 h 831537"/>
              <a:gd name="connsiteX2" fmla="*/ 56414 w 1552842"/>
              <a:gd name="connsiteY2" fmla="*/ 813117 h 831537"/>
              <a:gd name="connsiteX3" fmla="*/ 850499 w 1552842"/>
              <a:gd name="connsiteY3" fmla="*/ 764990 h 831537"/>
              <a:gd name="connsiteX4" fmla="*/ 1548330 w 1552842"/>
              <a:gd name="connsiteY4" fmla="*/ 801085 h 831537"/>
              <a:gd name="connsiteX5" fmla="*/ 1492684 w 1552842"/>
              <a:gd name="connsiteY5" fmla="*/ 415072 h 831537"/>
              <a:gd name="connsiteX6" fmla="*/ 1552842 w 1552842"/>
              <a:gd name="connsiteY6" fmla="*/ 45852 h 831537"/>
              <a:gd name="connsiteX7" fmla="*/ 549709 w 1552842"/>
              <a:gd name="connsiteY7" fmla="*/ 7001 h 831537"/>
              <a:gd name="connsiteX8" fmla="*/ 20320 w 1552842"/>
              <a:gd name="connsiteY8" fmla="*/ 43096 h 831537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20320 w 1552842"/>
              <a:gd name="connsiteY0" fmla="*/ 43096 h 843316"/>
              <a:gd name="connsiteX1" fmla="*/ 104541 w 1552842"/>
              <a:gd name="connsiteY1" fmla="*/ 404043 h 843316"/>
              <a:gd name="connsiteX2" fmla="*/ 56414 w 1552842"/>
              <a:gd name="connsiteY2" fmla="*/ 813117 h 843316"/>
              <a:gd name="connsiteX3" fmla="*/ 850499 w 1552842"/>
              <a:gd name="connsiteY3" fmla="*/ 764990 h 843316"/>
              <a:gd name="connsiteX4" fmla="*/ 1548330 w 1552842"/>
              <a:gd name="connsiteY4" fmla="*/ 801085 h 843316"/>
              <a:gd name="connsiteX5" fmla="*/ 1492684 w 1552842"/>
              <a:gd name="connsiteY5" fmla="*/ 415072 h 843316"/>
              <a:gd name="connsiteX6" fmla="*/ 1552842 w 1552842"/>
              <a:gd name="connsiteY6" fmla="*/ 45852 h 843316"/>
              <a:gd name="connsiteX7" fmla="*/ 549709 w 1552842"/>
              <a:gd name="connsiteY7" fmla="*/ 7001 h 843316"/>
              <a:gd name="connsiteX8" fmla="*/ 20320 w 1552842"/>
              <a:gd name="connsiteY8" fmla="*/ 43096 h 843316"/>
              <a:gd name="connsiteX0" fmla="*/ 0 w 1532522"/>
              <a:gd name="connsiteY0" fmla="*/ 43096 h 843316"/>
              <a:gd name="connsiteX1" fmla="*/ 84221 w 1532522"/>
              <a:gd name="connsiteY1" fmla="*/ 404043 h 843316"/>
              <a:gd name="connsiteX2" fmla="*/ 36094 w 1532522"/>
              <a:gd name="connsiteY2" fmla="*/ 813117 h 843316"/>
              <a:gd name="connsiteX3" fmla="*/ 830179 w 1532522"/>
              <a:gd name="connsiteY3" fmla="*/ 764990 h 843316"/>
              <a:gd name="connsiteX4" fmla="*/ 1528010 w 1532522"/>
              <a:gd name="connsiteY4" fmla="*/ 801085 h 843316"/>
              <a:gd name="connsiteX5" fmla="*/ 1472364 w 1532522"/>
              <a:gd name="connsiteY5" fmla="*/ 415072 h 843316"/>
              <a:gd name="connsiteX6" fmla="*/ 1532522 w 1532522"/>
              <a:gd name="connsiteY6" fmla="*/ 45852 h 843316"/>
              <a:gd name="connsiteX7" fmla="*/ 529389 w 1532522"/>
              <a:gd name="connsiteY7" fmla="*/ 7001 h 843316"/>
              <a:gd name="connsiteX8" fmla="*/ 0 w 1532522"/>
              <a:gd name="connsiteY8" fmla="*/ 43096 h 843316"/>
              <a:gd name="connsiteX0" fmla="*/ 0 w 1542047"/>
              <a:gd name="connsiteY0" fmla="*/ 48145 h 838840"/>
              <a:gd name="connsiteX1" fmla="*/ 93746 w 1542047"/>
              <a:gd name="connsiteY1" fmla="*/ 399567 h 838840"/>
              <a:gd name="connsiteX2" fmla="*/ 45619 w 1542047"/>
              <a:gd name="connsiteY2" fmla="*/ 808641 h 838840"/>
              <a:gd name="connsiteX3" fmla="*/ 839704 w 1542047"/>
              <a:gd name="connsiteY3" fmla="*/ 760514 h 838840"/>
              <a:gd name="connsiteX4" fmla="*/ 1537535 w 1542047"/>
              <a:gd name="connsiteY4" fmla="*/ 796609 h 838840"/>
              <a:gd name="connsiteX5" fmla="*/ 1481889 w 1542047"/>
              <a:gd name="connsiteY5" fmla="*/ 410596 h 838840"/>
              <a:gd name="connsiteX6" fmla="*/ 1542047 w 1542047"/>
              <a:gd name="connsiteY6" fmla="*/ 41376 h 838840"/>
              <a:gd name="connsiteX7" fmla="*/ 538914 w 1542047"/>
              <a:gd name="connsiteY7" fmla="*/ 2525 h 838840"/>
              <a:gd name="connsiteX8" fmla="*/ 0 w 1542047"/>
              <a:gd name="connsiteY8" fmla="*/ 48145 h 838840"/>
              <a:gd name="connsiteX0" fmla="*/ 0 w 1575384"/>
              <a:gd name="connsiteY0" fmla="*/ 83441 h 840799"/>
              <a:gd name="connsiteX1" fmla="*/ 127083 w 1575384"/>
              <a:gd name="connsiteY1" fmla="*/ 401526 h 840799"/>
              <a:gd name="connsiteX2" fmla="*/ 78956 w 1575384"/>
              <a:gd name="connsiteY2" fmla="*/ 810600 h 840799"/>
              <a:gd name="connsiteX3" fmla="*/ 873041 w 1575384"/>
              <a:gd name="connsiteY3" fmla="*/ 762473 h 840799"/>
              <a:gd name="connsiteX4" fmla="*/ 1570872 w 1575384"/>
              <a:gd name="connsiteY4" fmla="*/ 798568 h 840799"/>
              <a:gd name="connsiteX5" fmla="*/ 1515226 w 1575384"/>
              <a:gd name="connsiteY5" fmla="*/ 412555 h 840799"/>
              <a:gd name="connsiteX6" fmla="*/ 1575384 w 1575384"/>
              <a:gd name="connsiteY6" fmla="*/ 43335 h 840799"/>
              <a:gd name="connsiteX7" fmla="*/ 572251 w 1575384"/>
              <a:gd name="connsiteY7" fmla="*/ 4484 h 840799"/>
              <a:gd name="connsiteX8" fmla="*/ 0 w 1575384"/>
              <a:gd name="connsiteY8" fmla="*/ 83441 h 840799"/>
              <a:gd name="connsiteX0" fmla="*/ 0 w 1575384"/>
              <a:gd name="connsiteY0" fmla="*/ 83441 h 861807"/>
              <a:gd name="connsiteX1" fmla="*/ 127083 w 1575384"/>
              <a:gd name="connsiteY1" fmla="*/ 401526 h 861807"/>
              <a:gd name="connsiteX2" fmla="*/ 40856 w 1575384"/>
              <a:gd name="connsiteY2" fmla="*/ 834413 h 861807"/>
              <a:gd name="connsiteX3" fmla="*/ 873041 w 1575384"/>
              <a:gd name="connsiteY3" fmla="*/ 762473 h 861807"/>
              <a:gd name="connsiteX4" fmla="*/ 1570872 w 1575384"/>
              <a:gd name="connsiteY4" fmla="*/ 798568 h 861807"/>
              <a:gd name="connsiteX5" fmla="*/ 1515226 w 1575384"/>
              <a:gd name="connsiteY5" fmla="*/ 412555 h 861807"/>
              <a:gd name="connsiteX6" fmla="*/ 1575384 w 1575384"/>
              <a:gd name="connsiteY6" fmla="*/ 43335 h 861807"/>
              <a:gd name="connsiteX7" fmla="*/ 572251 w 1575384"/>
              <a:gd name="connsiteY7" fmla="*/ 4484 h 861807"/>
              <a:gd name="connsiteX8" fmla="*/ 0 w 1575384"/>
              <a:gd name="connsiteY8" fmla="*/ 83441 h 861807"/>
              <a:gd name="connsiteX0" fmla="*/ 0 w 1575384"/>
              <a:gd name="connsiteY0" fmla="*/ 83441 h 861807"/>
              <a:gd name="connsiteX1" fmla="*/ 127083 w 1575384"/>
              <a:gd name="connsiteY1" fmla="*/ 401526 h 861807"/>
              <a:gd name="connsiteX2" fmla="*/ 40856 w 1575384"/>
              <a:gd name="connsiteY2" fmla="*/ 834413 h 861807"/>
              <a:gd name="connsiteX3" fmla="*/ 873041 w 1575384"/>
              <a:gd name="connsiteY3" fmla="*/ 762473 h 861807"/>
              <a:gd name="connsiteX4" fmla="*/ 1570872 w 1575384"/>
              <a:gd name="connsiteY4" fmla="*/ 798568 h 861807"/>
              <a:gd name="connsiteX5" fmla="*/ 1472364 w 1575384"/>
              <a:gd name="connsiteY5" fmla="*/ 417317 h 861807"/>
              <a:gd name="connsiteX6" fmla="*/ 1575384 w 1575384"/>
              <a:gd name="connsiteY6" fmla="*/ 43335 h 861807"/>
              <a:gd name="connsiteX7" fmla="*/ 572251 w 1575384"/>
              <a:gd name="connsiteY7" fmla="*/ 4484 h 861807"/>
              <a:gd name="connsiteX8" fmla="*/ 0 w 1575384"/>
              <a:gd name="connsiteY8" fmla="*/ 83441 h 861807"/>
              <a:gd name="connsiteX0" fmla="*/ 0 w 1575956"/>
              <a:gd name="connsiteY0" fmla="*/ 83441 h 861094"/>
              <a:gd name="connsiteX1" fmla="*/ 127083 w 1575956"/>
              <a:gd name="connsiteY1" fmla="*/ 401526 h 861094"/>
              <a:gd name="connsiteX2" fmla="*/ 40856 w 1575956"/>
              <a:gd name="connsiteY2" fmla="*/ 834413 h 861094"/>
              <a:gd name="connsiteX3" fmla="*/ 873041 w 1575956"/>
              <a:gd name="connsiteY3" fmla="*/ 762473 h 861094"/>
              <a:gd name="connsiteX4" fmla="*/ 1575635 w 1575956"/>
              <a:gd name="connsiteY4" fmla="*/ 836668 h 861094"/>
              <a:gd name="connsiteX5" fmla="*/ 1472364 w 1575956"/>
              <a:gd name="connsiteY5" fmla="*/ 417317 h 861094"/>
              <a:gd name="connsiteX6" fmla="*/ 1575384 w 1575956"/>
              <a:gd name="connsiteY6" fmla="*/ 43335 h 861094"/>
              <a:gd name="connsiteX7" fmla="*/ 572251 w 1575956"/>
              <a:gd name="connsiteY7" fmla="*/ 4484 h 861094"/>
              <a:gd name="connsiteX8" fmla="*/ 0 w 1575956"/>
              <a:gd name="connsiteY8" fmla="*/ 83441 h 861094"/>
              <a:gd name="connsiteX0" fmla="*/ 0 w 1575956"/>
              <a:gd name="connsiteY0" fmla="*/ 83441 h 867443"/>
              <a:gd name="connsiteX1" fmla="*/ 127083 w 1575956"/>
              <a:gd name="connsiteY1" fmla="*/ 401526 h 867443"/>
              <a:gd name="connsiteX2" fmla="*/ 40856 w 1575956"/>
              <a:gd name="connsiteY2" fmla="*/ 834413 h 867443"/>
              <a:gd name="connsiteX3" fmla="*/ 882566 w 1575956"/>
              <a:gd name="connsiteY3" fmla="*/ 805335 h 867443"/>
              <a:gd name="connsiteX4" fmla="*/ 1575635 w 1575956"/>
              <a:gd name="connsiteY4" fmla="*/ 836668 h 867443"/>
              <a:gd name="connsiteX5" fmla="*/ 1472364 w 1575956"/>
              <a:gd name="connsiteY5" fmla="*/ 417317 h 867443"/>
              <a:gd name="connsiteX6" fmla="*/ 1575384 w 1575956"/>
              <a:gd name="connsiteY6" fmla="*/ 43335 h 867443"/>
              <a:gd name="connsiteX7" fmla="*/ 572251 w 1575956"/>
              <a:gd name="connsiteY7" fmla="*/ 4484 h 867443"/>
              <a:gd name="connsiteX8" fmla="*/ 0 w 1575956"/>
              <a:gd name="connsiteY8" fmla="*/ 83441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5956" h="867443">
                <a:moveTo>
                  <a:pt x="0" y="83441"/>
                </a:moveTo>
                <a:cubicBezTo>
                  <a:pt x="11530" y="230577"/>
                  <a:pt x="120274" y="276364"/>
                  <a:pt x="127083" y="401526"/>
                </a:cubicBezTo>
                <a:cubicBezTo>
                  <a:pt x="133892" y="526688"/>
                  <a:pt x="45118" y="688530"/>
                  <a:pt x="40856" y="834413"/>
                </a:cubicBezTo>
                <a:cubicBezTo>
                  <a:pt x="165182" y="923146"/>
                  <a:pt x="626770" y="804959"/>
                  <a:pt x="882566" y="805335"/>
                </a:cubicBezTo>
                <a:cubicBezTo>
                  <a:pt x="1138362" y="805711"/>
                  <a:pt x="1463842" y="871176"/>
                  <a:pt x="1575635" y="836668"/>
                </a:cubicBezTo>
                <a:cubicBezTo>
                  <a:pt x="1582653" y="706910"/>
                  <a:pt x="1472406" y="549539"/>
                  <a:pt x="1472364" y="417317"/>
                </a:cubicBezTo>
                <a:cubicBezTo>
                  <a:pt x="1472322" y="285095"/>
                  <a:pt x="1522997" y="276447"/>
                  <a:pt x="1575384" y="43335"/>
                </a:cubicBezTo>
                <a:cubicBezTo>
                  <a:pt x="1422984" y="-8802"/>
                  <a:pt x="834815" y="-2200"/>
                  <a:pt x="572251" y="4484"/>
                </a:cubicBezTo>
                <a:cubicBezTo>
                  <a:pt x="309687" y="11168"/>
                  <a:pt x="74195" y="17267"/>
                  <a:pt x="0" y="83441"/>
                </a:cubicBezTo>
                <a:close/>
              </a:path>
            </a:pathLst>
          </a:custGeom>
          <a:solidFill>
            <a:srgbClr val="DEC8E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7568852" y="4495800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9641238" y="4495800"/>
            <a:ext cx="157162" cy="838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le 21"/>
          <p:cNvSpPr/>
          <p:nvPr/>
        </p:nvSpPr>
        <p:spPr>
          <a:xfrm>
            <a:off x="2891342" y="483615"/>
            <a:ext cx="2213321" cy="2411985"/>
          </a:xfrm>
          <a:prstGeom prst="roundRect">
            <a:avLst>
              <a:gd name="adj" fmla="val 8143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2891342" y="1169415"/>
            <a:ext cx="2213321" cy="2411985"/>
          </a:xfrm>
          <a:prstGeom prst="roundRect">
            <a:avLst>
              <a:gd name="adj" fmla="val 8143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/>
          <p:cNvCxnSpPr>
            <a:stCxn id="25" idx="0"/>
            <a:endCxn id="25" idx="2"/>
          </p:cNvCxnSpPr>
          <p:nvPr/>
        </p:nvCxnSpPr>
        <p:spPr>
          <a:xfrm>
            <a:off x="3998003" y="1169415"/>
            <a:ext cx="0" cy="2411985"/>
          </a:xfrm>
          <a:prstGeom prst="line">
            <a:avLst/>
          </a:prstGeom>
          <a:ln w="28575">
            <a:solidFill>
              <a:srgbClr val="574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77000" y="2053860"/>
            <a:ext cx="990600" cy="834009"/>
          </a:xfrm>
          <a:prstGeom prst="roundRect">
            <a:avLst/>
          </a:prstGeom>
          <a:solidFill>
            <a:srgbClr val="8D6A4D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477000" y="1670394"/>
            <a:ext cx="990600" cy="656743"/>
          </a:xfrm>
          <a:prstGeom prst="roundRect">
            <a:avLst/>
          </a:prstGeom>
          <a:solidFill>
            <a:srgbClr val="7A5B42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6629400" y="2460212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H="1">
            <a:off x="6797046" y="1691879"/>
            <a:ext cx="350508" cy="545734"/>
          </a:xfrm>
          <a:custGeom>
            <a:avLst/>
            <a:gdLst>
              <a:gd name="connsiteX0" fmla="*/ 194933 w 350508"/>
              <a:gd name="connsiteY0" fmla="*/ 1085 h 545734"/>
              <a:gd name="connsiteX1" fmla="*/ 175254 w 350508"/>
              <a:gd name="connsiteY1" fmla="*/ 11929 h 545734"/>
              <a:gd name="connsiteX2" fmla="*/ 155575 w 350508"/>
              <a:gd name="connsiteY2" fmla="*/ 1085 h 545734"/>
              <a:gd name="connsiteX3" fmla="*/ 96788 w 350508"/>
              <a:gd name="connsiteY3" fmla="*/ 21325 h 545734"/>
              <a:gd name="connsiteX4" fmla="*/ 87263 w 350508"/>
              <a:gd name="connsiteY4" fmla="*/ 245162 h 545734"/>
              <a:gd name="connsiteX5" fmla="*/ 11063 w 350508"/>
              <a:gd name="connsiteY5" fmla="*/ 373750 h 545734"/>
              <a:gd name="connsiteX6" fmla="*/ 11063 w 350508"/>
              <a:gd name="connsiteY6" fmla="*/ 480906 h 545734"/>
              <a:gd name="connsiteX7" fmla="*/ 111076 w 350508"/>
              <a:gd name="connsiteY7" fmla="*/ 540437 h 545734"/>
              <a:gd name="connsiteX8" fmla="*/ 164207 w 350508"/>
              <a:gd name="connsiteY8" fmla="*/ 545498 h 545734"/>
              <a:gd name="connsiteX9" fmla="*/ 175254 w 350508"/>
              <a:gd name="connsiteY9" fmla="*/ 544675 h 545734"/>
              <a:gd name="connsiteX10" fmla="*/ 186301 w 350508"/>
              <a:gd name="connsiteY10" fmla="*/ 545498 h 545734"/>
              <a:gd name="connsiteX11" fmla="*/ 239432 w 350508"/>
              <a:gd name="connsiteY11" fmla="*/ 540437 h 545734"/>
              <a:gd name="connsiteX12" fmla="*/ 339445 w 350508"/>
              <a:gd name="connsiteY12" fmla="*/ 480906 h 545734"/>
              <a:gd name="connsiteX13" fmla="*/ 339445 w 350508"/>
              <a:gd name="connsiteY13" fmla="*/ 373750 h 545734"/>
              <a:gd name="connsiteX14" fmla="*/ 263245 w 350508"/>
              <a:gd name="connsiteY14" fmla="*/ 245162 h 545734"/>
              <a:gd name="connsiteX15" fmla="*/ 253720 w 350508"/>
              <a:gd name="connsiteY15" fmla="*/ 21325 h 545734"/>
              <a:gd name="connsiteX16" fmla="*/ 194933 w 350508"/>
              <a:gd name="connsiteY16" fmla="*/ 1085 h 54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08" h="545734">
                <a:moveTo>
                  <a:pt x="194933" y="1085"/>
                </a:moveTo>
                <a:lnTo>
                  <a:pt x="175254" y="11929"/>
                </a:lnTo>
                <a:lnTo>
                  <a:pt x="155575" y="1085"/>
                </a:lnTo>
                <a:cubicBezTo>
                  <a:pt x="131614" y="-3381"/>
                  <a:pt x="107107" y="6442"/>
                  <a:pt x="96788" y="21325"/>
                </a:cubicBezTo>
                <a:cubicBezTo>
                  <a:pt x="76150" y="51091"/>
                  <a:pt x="101551" y="186425"/>
                  <a:pt x="87263" y="245162"/>
                </a:cubicBezTo>
                <a:cubicBezTo>
                  <a:pt x="72975" y="303900"/>
                  <a:pt x="23763" y="334459"/>
                  <a:pt x="11063" y="373750"/>
                </a:cubicBezTo>
                <a:cubicBezTo>
                  <a:pt x="-1637" y="413041"/>
                  <a:pt x="-5606" y="453125"/>
                  <a:pt x="11063" y="480906"/>
                </a:cubicBezTo>
                <a:cubicBezTo>
                  <a:pt x="27732" y="508687"/>
                  <a:pt x="80517" y="530118"/>
                  <a:pt x="111076" y="540437"/>
                </a:cubicBezTo>
                <a:cubicBezTo>
                  <a:pt x="126356" y="545597"/>
                  <a:pt x="147191" y="546192"/>
                  <a:pt x="164207" y="545498"/>
                </a:cubicBezTo>
                <a:lnTo>
                  <a:pt x="175254" y="544675"/>
                </a:lnTo>
                <a:lnTo>
                  <a:pt x="186301" y="545498"/>
                </a:lnTo>
                <a:cubicBezTo>
                  <a:pt x="203317" y="546192"/>
                  <a:pt x="224153" y="545597"/>
                  <a:pt x="239432" y="540437"/>
                </a:cubicBezTo>
                <a:cubicBezTo>
                  <a:pt x="269991" y="530118"/>
                  <a:pt x="322776" y="508687"/>
                  <a:pt x="339445" y="480906"/>
                </a:cubicBezTo>
                <a:cubicBezTo>
                  <a:pt x="356114" y="453125"/>
                  <a:pt x="352145" y="413041"/>
                  <a:pt x="339445" y="373750"/>
                </a:cubicBezTo>
                <a:cubicBezTo>
                  <a:pt x="326745" y="334459"/>
                  <a:pt x="277533" y="303900"/>
                  <a:pt x="263245" y="245162"/>
                </a:cubicBezTo>
                <a:cubicBezTo>
                  <a:pt x="248957" y="186425"/>
                  <a:pt x="274358" y="51091"/>
                  <a:pt x="253720" y="21325"/>
                </a:cubicBezTo>
                <a:cubicBezTo>
                  <a:pt x="243401" y="6442"/>
                  <a:pt x="218894" y="-3381"/>
                  <a:pt x="194933" y="1085"/>
                </a:cubicBezTo>
                <a:close/>
              </a:path>
            </a:pathLst>
          </a:custGeom>
          <a:solidFill>
            <a:srgbClr val="FFC081"/>
          </a:solidFill>
          <a:ln>
            <a:solidFill>
              <a:srgbClr val="FFB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flipH="1">
            <a:off x="6616690" y="1319420"/>
            <a:ext cx="711221" cy="714160"/>
          </a:xfrm>
          <a:custGeom>
            <a:avLst/>
            <a:gdLst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355611 w 711221"/>
              <a:gd name="connsiteY7" fmla="*/ 706343 h 707005"/>
              <a:gd name="connsiteX8" fmla="*/ 438330 w 711221"/>
              <a:gd name="connsiteY8" fmla="*/ 707005 h 707005"/>
              <a:gd name="connsiteX9" fmla="*/ 711221 w 711221"/>
              <a:gd name="connsiteY9" fmla="*/ 491529 h 707005"/>
              <a:gd name="connsiteX10" fmla="*/ 558821 w 711221"/>
              <a:gd name="connsiteY10" fmla="*/ 62307 h 707005"/>
              <a:gd name="connsiteX11" fmla="*/ 380890 w 711221"/>
              <a:gd name="connsiteY11" fmla="*/ 13810 h 707005"/>
              <a:gd name="connsiteX0" fmla="*/ 381000 w 711221"/>
              <a:gd name="connsiteY0" fmla="*/ 0 h 715871"/>
              <a:gd name="connsiteX1" fmla="*/ 355611 w 711221"/>
              <a:gd name="connsiteY1" fmla="*/ 6920 h 715871"/>
              <a:gd name="connsiteX2" fmla="*/ 330221 w 711221"/>
              <a:gd name="connsiteY2" fmla="*/ 0 h 715871"/>
              <a:gd name="connsiteX3" fmla="*/ 330331 w 711221"/>
              <a:gd name="connsiteY3" fmla="*/ 13810 h 715871"/>
              <a:gd name="connsiteX4" fmla="*/ 152400 w 711221"/>
              <a:gd name="connsiteY4" fmla="*/ 62307 h 715871"/>
              <a:gd name="connsiteX5" fmla="*/ 0 w 711221"/>
              <a:gd name="connsiteY5" fmla="*/ 491529 h 715871"/>
              <a:gd name="connsiteX6" fmla="*/ 272892 w 711221"/>
              <a:gd name="connsiteY6" fmla="*/ 707005 h 715871"/>
              <a:gd name="connsiteX7" fmla="*/ 355611 w 711221"/>
              <a:gd name="connsiteY7" fmla="*/ 715868 h 715871"/>
              <a:gd name="connsiteX8" fmla="*/ 438330 w 711221"/>
              <a:gd name="connsiteY8" fmla="*/ 707005 h 715871"/>
              <a:gd name="connsiteX9" fmla="*/ 711221 w 711221"/>
              <a:gd name="connsiteY9" fmla="*/ 491529 h 715871"/>
              <a:gd name="connsiteX10" fmla="*/ 558821 w 711221"/>
              <a:gd name="connsiteY10" fmla="*/ 62307 h 715871"/>
              <a:gd name="connsiteX11" fmla="*/ 380890 w 711221"/>
              <a:gd name="connsiteY11" fmla="*/ 13810 h 715871"/>
              <a:gd name="connsiteX12" fmla="*/ 381000 w 711221"/>
              <a:gd name="connsiteY12" fmla="*/ 0 h 715871"/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438330 w 711221"/>
              <a:gd name="connsiteY7" fmla="*/ 707005 h 707005"/>
              <a:gd name="connsiteX8" fmla="*/ 711221 w 711221"/>
              <a:gd name="connsiteY8" fmla="*/ 491529 h 707005"/>
              <a:gd name="connsiteX9" fmla="*/ 558821 w 711221"/>
              <a:gd name="connsiteY9" fmla="*/ 62307 h 707005"/>
              <a:gd name="connsiteX10" fmla="*/ 380890 w 711221"/>
              <a:gd name="connsiteY10" fmla="*/ 13810 h 707005"/>
              <a:gd name="connsiteX11" fmla="*/ 381000 w 711221"/>
              <a:gd name="connsiteY11" fmla="*/ 0 h 707005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438330 w 711221"/>
              <a:gd name="connsiteY7" fmla="*/ 707005 h 728436"/>
              <a:gd name="connsiteX8" fmla="*/ 711221 w 711221"/>
              <a:gd name="connsiteY8" fmla="*/ 491529 h 728436"/>
              <a:gd name="connsiteX9" fmla="*/ 558821 w 711221"/>
              <a:gd name="connsiteY9" fmla="*/ 62307 h 728436"/>
              <a:gd name="connsiteX10" fmla="*/ 380890 w 711221"/>
              <a:gd name="connsiteY10" fmla="*/ 13810 h 728436"/>
              <a:gd name="connsiteX11" fmla="*/ 381000 w 711221"/>
              <a:gd name="connsiteY11" fmla="*/ 0 h 728436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711221 w 711221"/>
              <a:gd name="connsiteY7" fmla="*/ 491529 h 728436"/>
              <a:gd name="connsiteX8" fmla="*/ 558821 w 711221"/>
              <a:gd name="connsiteY8" fmla="*/ 62307 h 728436"/>
              <a:gd name="connsiteX9" fmla="*/ 380890 w 711221"/>
              <a:gd name="connsiteY9" fmla="*/ 13810 h 728436"/>
              <a:gd name="connsiteX10" fmla="*/ 381000 w 711221"/>
              <a:gd name="connsiteY10" fmla="*/ 0 h 728436"/>
              <a:gd name="connsiteX0" fmla="*/ 381000 w 711221"/>
              <a:gd name="connsiteY0" fmla="*/ 0 h 730818"/>
              <a:gd name="connsiteX1" fmla="*/ 355611 w 711221"/>
              <a:gd name="connsiteY1" fmla="*/ 6920 h 730818"/>
              <a:gd name="connsiteX2" fmla="*/ 330221 w 711221"/>
              <a:gd name="connsiteY2" fmla="*/ 0 h 730818"/>
              <a:gd name="connsiteX3" fmla="*/ 330331 w 711221"/>
              <a:gd name="connsiteY3" fmla="*/ 13810 h 730818"/>
              <a:gd name="connsiteX4" fmla="*/ 152400 w 711221"/>
              <a:gd name="connsiteY4" fmla="*/ 62307 h 730818"/>
              <a:gd name="connsiteX5" fmla="*/ 0 w 711221"/>
              <a:gd name="connsiteY5" fmla="*/ 491529 h 730818"/>
              <a:gd name="connsiteX6" fmla="*/ 337186 w 711221"/>
              <a:gd name="connsiteY6" fmla="*/ 730818 h 730818"/>
              <a:gd name="connsiteX7" fmla="*/ 711221 w 711221"/>
              <a:gd name="connsiteY7" fmla="*/ 491529 h 730818"/>
              <a:gd name="connsiteX8" fmla="*/ 558821 w 711221"/>
              <a:gd name="connsiteY8" fmla="*/ 62307 h 730818"/>
              <a:gd name="connsiteX9" fmla="*/ 380890 w 711221"/>
              <a:gd name="connsiteY9" fmla="*/ 13810 h 730818"/>
              <a:gd name="connsiteX10" fmla="*/ 381000 w 711221"/>
              <a:gd name="connsiteY10" fmla="*/ 0 h 730818"/>
              <a:gd name="connsiteX0" fmla="*/ 381000 w 711221"/>
              <a:gd name="connsiteY0" fmla="*/ 0 h 748622"/>
              <a:gd name="connsiteX1" fmla="*/ 355611 w 711221"/>
              <a:gd name="connsiteY1" fmla="*/ 6920 h 748622"/>
              <a:gd name="connsiteX2" fmla="*/ 330221 w 711221"/>
              <a:gd name="connsiteY2" fmla="*/ 0 h 748622"/>
              <a:gd name="connsiteX3" fmla="*/ 330331 w 711221"/>
              <a:gd name="connsiteY3" fmla="*/ 13810 h 748622"/>
              <a:gd name="connsiteX4" fmla="*/ 152400 w 711221"/>
              <a:gd name="connsiteY4" fmla="*/ 62307 h 748622"/>
              <a:gd name="connsiteX5" fmla="*/ 0 w 711221"/>
              <a:gd name="connsiteY5" fmla="*/ 491529 h 748622"/>
              <a:gd name="connsiteX6" fmla="*/ 337186 w 711221"/>
              <a:gd name="connsiteY6" fmla="*/ 730818 h 748622"/>
              <a:gd name="connsiteX7" fmla="*/ 711221 w 711221"/>
              <a:gd name="connsiteY7" fmla="*/ 491529 h 748622"/>
              <a:gd name="connsiteX8" fmla="*/ 558821 w 711221"/>
              <a:gd name="connsiteY8" fmla="*/ 62307 h 748622"/>
              <a:gd name="connsiteX9" fmla="*/ 380890 w 711221"/>
              <a:gd name="connsiteY9" fmla="*/ 13810 h 748622"/>
              <a:gd name="connsiteX10" fmla="*/ 381000 w 711221"/>
              <a:gd name="connsiteY10" fmla="*/ 0 h 748622"/>
              <a:gd name="connsiteX0" fmla="*/ 381000 w 711221"/>
              <a:gd name="connsiteY0" fmla="*/ 0 h 730974"/>
              <a:gd name="connsiteX1" fmla="*/ 355611 w 711221"/>
              <a:gd name="connsiteY1" fmla="*/ 6920 h 730974"/>
              <a:gd name="connsiteX2" fmla="*/ 330221 w 711221"/>
              <a:gd name="connsiteY2" fmla="*/ 0 h 730974"/>
              <a:gd name="connsiteX3" fmla="*/ 330331 w 711221"/>
              <a:gd name="connsiteY3" fmla="*/ 13810 h 730974"/>
              <a:gd name="connsiteX4" fmla="*/ 152400 w 711221"/>
              <a:gd name="connsiteY4" fmla="*/ 62307 h 730974"/>
              <a:gd name="connsiteX5" fmla="*/ 0 w 711221"/>
              <a:gd name="connsiteY5" fmla="*/ 491529 h 730974"/>
              <a:gd name="connsiteX6" fmla="*/ 337186 w 711221"/>
              <a:gd name="connsiteY6" fmla="*/ 730818 h 730974"/>
              <a:gd name="connsiteX7" fmla="*/ 711221 w 711221"/>
              <a:gd name="connsiteY7" fmla="*/ 491529 h 730974"/>
              <a:gd name="connsiteX8" fmla="*/ 558821 w 711221"/>
              <a:gd name="connsiteY8" fmla="*/ 62307 h 730974"/>
              <a:gd name="connsiteX9" fmla="*/ 380890 w 711221"/>
              <a:gd name="connsiteY9" fmla="*/ 13810 h 730974"/>
              <a:gd name="connsiteX10" fmla="*/ 381000 w 711221"/>
              <a:gd name="connsiteY10" fmla="*/ 0 h 730974"/>
              <a:gd name="connsiteX0" fmla="*/ 381000 w 711221"/>
              <a:gd name="connsiteY0" fmla="*/ 0 h 730824"/>
              <a:gd name="connsiteX1" fmla="*/ 355611 w 711221"/>
              <a:gd name="connsiteY1" fmla="*/ 6920 h 730824"/>
              <a:gd name="connsiteX2" fmla="*/ 330221 w 711221"/>
              <a:gd name="connsiteY2" fmla="*/ 0 h 730824"/>
              <a:gd name="connsiteX3" fmla="*/ 330331 w 711221"/>
              <a:gd name="connsiteY3" fmla="*/ 13810 h 730824"/>
              <a:gd name="connsiteX4" fmla="*/ 152400 w 711221"/>
              <a:gd name="connsiteY4" fmla="*/ 62307 h 730824"/>
              <a:gd name="connsiteX5" fmla="*/ 0 w 711221"/>
              <a:gd name="connsiteY5" fmla="*/ 491529 h 730824"/>
              <a:gd name="connsiteX6" fmla="*/ 337186 w 711221"/>
              <a:gd name="connsiteY6" fmla="*/ 730818 h 730824"/>
              <a:gd name="connsiteX7" fmla="*/ 711221 w 711221"/>
              <a:gd name="connsiteY7" fmla="*/ 491529 h 730824"/>
              <a:gd name="connsiteX8" fmla="*/ 558821 w 711221"/>
              <a:gd name="connsiteY8" fmla="*/ 62307 h 730824"/>
              <a:gd name="connsiteX9" fmla="*/ 380890 w 711221"/>
              <a:gd name="connsiteY9" fmla="*/ 13810 h 730824"/>
              <a:gd name="connsiteX10" fmla="*/ 381000 w 711221"/>
              <a:gd name="connsiteY10" fmla="*/ 0 h 730824"/>
              <a:gd name="connsiteX0" fmla="*/ 381000 w 711221"/>
              <a:gd name="connsiteY0" fmla="*/ 0 h 714156"/>
              <a:gd name="connsiteX1" fmla="*/ 355611 w 711221"/>
              <a:gd name="connsiteY1" fmla="*/ 6920 h 714156"/>
              <a:gd name="connsiteX2" fmla="*/ 330221 w 711221"/>
              <a:gd name="connsiteY2" fmla="*/ 0 h 714156"/>
              <a:gd name="connsiteX3" fmla="*/ 330331 w 711221"/>
              <a:gd name="connsiteY3" fmla="*/ 13810 h 714156"/>
              <a:gd name="connsiteX4" fmla="*/ 152400 w 711221"/>
              <a:gd name="connsiteY4" fmla="*/ 62307 h 714156"/>
              <a:gd name="connsiteX5" fmla="*/ 0 w 711221"/>
              <a:gd name="connsiteY5" fmla="*/ 491529 h 714156"/>
              <a:gd name="connsiteX6" fmla="*/ 360998 w 711221"/>
              <a:gd name="connsiteY6" fmla="*/ 714149 h 714156"/>
              <a:gd name="connsiteX7" fmla="*/ 711221 w 711221"/>
              <a:gd name="connsiteY7" fmla="*/ 491529 h 714156"/>
              <a:gd name="connsiteX8" fmla="*/ 558821 w 711221"/>
              <a:gd name="connsiteY8" fmla="*/ 62307 h 714156"/>
              <a:gd name="connsiteX9" fmla="*/ 380890 w 711221"/>
              <a:gd name="connsiteY9" fmla="*/ 13810 h 714156"/>
              <a:gd name="connsiteX10" fmla="*/ 381000 w 711221"/>
              <a:gd name="connsiteY10" fmla="*/ 0 h 714156"/>
              <a:gd name="connsiteX0" fmla="*/ 381000 w 711221"/>
              <a:gd name="connsiteY0" fmla="*/ 0 h 714160"/>
              <a:gd name="connsiteX1" fmla="*/ 355611 w 711221"/>
              <a:gd name="connsiteY1" fmla="*/ 6920 h 714160"/>
              <a:gd name="connsiteX2" fmla="*/ 330221 w 711221"/>
              <a:gd name="connsiteY2" fmla="*/ 0 h 714160"/>
              <a:gd name="connsiteX3" fmla="*/ 330331 w 711221"/>
              <a:gd name="connsiteY3" fmla="*/ 13810 h 714160"/>
              <a:gd name="connsiteX4" fmla="*/ 152400 w 711221"/>
              <a:gd name="connsiteY4" fmla="*/ 62307 h 714160"/>
              <a:gd name="connsiteX5" fmla="*/ 0 w 711221"/>
              <a:gd name="connsiteY5" fmla="*/ 491529 h 714160"/>
              <a:gd name="connsiteX6" fmla="*/ 360998 w 711221"/>
              <a:gd name="connsiteY6" fmla="*/ 714149 h 714160"/>
              <a:gd name="connsiteX7" fmla="*/ 711221 w 711221"/>
              <a:gd name="connsiteY7" fmla="*/ 491529 h 714160"/>
              <a:gd name="connsiteX8" fmla="*/ 558821 w 711221"/>
              <a:gd name="connsiteY8" fmla="*/ 62307 h 714160"/>
              <a:gd name="connsiteX9" fmla="*/ 380890 w 711221"/>
              <a:gd name="connsiteY9" fmla="*/ 13810 h 714160"/>
              <a:gd name="connsiteX10" fmla="*/ 381000 w 711221"/>
              <a:gd name="connsiteY10" fmla="*/ 0 h 71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21" h="714160">
                <a:moveTo>
                  <a:pt x="381000" y="0"/>
                </a:moveTo>
                <a:lnTo>
                  <a:pt x="355611" y="6920"/>
                </a:lnTo>
                <a:lnTo>
                  <a:pt x="330221" y="0"/>
                </a:lnTo>
                <a:cubicBezTo>
                  <a:pt x="330258" y="4603"/>
                  <a:pt x="330294" y="9207"/>
                  <a:pt x="330331" y="13810"/>
                </a:cubicBezTo>
                <a:lnTo>
                  <a:pt x="152400" y="62307"/>
                </a:lnTo>
                <a:lnTo>
                  <a:pt x="0" y="491529"/>
                </a:lnTo>
                <a:cubicBezTo>
                  <a:pt x="30798" y="602948"/>
                  <a:pt x="200601" y="712949"/>
                  <a:pt x="360998" y="714149"/>
                </a:cubicBezTo>
                <a:cubicBezTo>
                  <a:pt x="521395" y="715349"/>
                  <a:pt x="665125" y="623680"/>
                  <a:pt x="711221" y="491529"/>
                </a:cubicBezTo>
                <a:lnTo>
                  <a:pt x="558821" y="62307"/>
                </a:lnTo>
                <a:lnTo>
                  <a:pt x="380890" y="13810"/>
                </a:lnTo>
                <a:cubicBezTo>
                  <a:pt x="380927" y="9207"/>
                  <a:pt x="380963" y="4603"/>
                  <a:pt x="381000" y="0"/>
                </a:cubicBezTo>
                <a:close/>
              </a:path>
            </a:pathLst>
          </a:custGeom>
          <a:solidFill>
            <a:srgbClr val="FFFCC1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6761222" y="1295400"/>
            <a:ext cx="422157" cy="228600"/>
          </a:xfrm>
          <a:prstGeom prst="ellipse">
            <a:avLst/>
          </a:prstGeom>
          <a:solidFill>
            <a:srgbClr val="FFFBAB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6918300" y="2529753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3646572" y="4021700"/>
            <a:ext cx="3146884" cy="1590685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6228" y="228600"/>
            <a:ext cx="6926179" cy="6019800"/>
          </a:xfrm>
          <a:prstGeom prst="roundRect">
            <a:avLst>
              <a:gd name="adj" fmla="val 4143"/>
            </a:avLst>
          </a:prstGeom>
          <a:solidFill>
            <a:srgbClr val="000000">
              <a:alpha val="30196"/>
            </a:srgbClr>
          </a:solidFill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3810000" y="4207722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5052901" y="4207722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3810000" y="4813350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/>
          <p:cNvSpPr/>
          <p:nvPr/>
        </p:nvSpPr>
        <p:spPr>
          <a:xfrm>
            <a:off x="5052901" y="4813350"/>
            <a:ext cx="1294663" cy="7027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reeform 51"/>
          <p:cNvSpPr/>
          <p:nvPr/>
        </p:nvSpPr>
        <p:spPr>
          <a:xfrm>
            <a:off x="2362200" y="2041311"/>
            <a:ext cx="3913554" cy="3571074"/>
          </a:xfrm>
          <a:custGeom>
            <a:avLst/>
            <a:gdLst>
              <a:gd name="connsiteX0" fmla="*/ 388306 w 3732756"/>
              <a:gd name="connsiteY0" fmla="*/ 0 h 2605414"/>
              <a:gd name="connsiteX1" fmla="*/ 3720230 w 3732756"/>
              <a:gd name="connsiteY1" fmla="*/ 1590806 h 2605414"/>
              <a:gd name="connsiteX2" fmla="*/ 3732756 w 3732756"/>
              <a:gd name="connsiteY2" fmla="*/ 2567836 h 2605414"/>
              <a:gd name="connsiteX3" fmla="*/ 0 w 3732756"/>
              <a:gd name="connsiteY3" fmla="*/ 2605414 h 2605414"/>
              <a:gd name="connsiteX4" fmla="*/ 388306 w 3732756"/>
              <a:gd name="connsiteY4" fmla="*/ 0 h 260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756" h="2605414">
                <a:moveTo>
                  <a:pt x="388306" y="0"/>
                </a:moveTo>
                <a:lnTo>
                  <a:pt x="3720230" y="1590806"/>
                </a:lnTo>
                <a:lnTo>
                  <a:pt x="3732756" y="2567836"/>
                </a:lnTo>
                <a:lnTo>
                  <a:pt x="0" y="2605414"/>
                </a:lnTo>
                <a:lnTo>
                  <a:pt x="388306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6292800" y="990600"/>
            <a:ext cx="1327200" cy="1401408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3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228600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4138403" y="532474"/>
            <a:ext cx="1676400" cy="1677325"/>
          </a:xfrm>
          <a:prstGeom prst="roundRect">
            <a:avLst>
              <a:gd name="adj" fmla="val 5587"/>
            </a:avLst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FF9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514600" y="5219700"/>
            <a:ext cx="4953000" cy="1079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6471024" y="2053860"/>
            <a:ext cx="1606175" cy="1070340"/>
          </a:xfrm>
          <a:prstGeom prst="roundRect">
            <a:avLst>
              <a:gd name="adj" fmla="val 9548"/>
            </a:avLst>
          </a:prstGeom>
          <a:solidFill>
            <a:srgbClr val="8D6A4D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471024" y="1747079"/>
            <a:ext cx="1606175" cy="580058"/>
          </a:xfrm>
          <a:prstGeom prst="roundRect">
            <a:avLst/>
          </a:prstGeom>
          <a:solidFill>
            <a:srgbClr val="7A5B42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7308845" y="2383760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H="1">
            <a:off x="7419356" y="1615679"/>
            <a:ext cx="350508" cy="545734"/>
          </a:xfrm>
          <a:custGeom>
            <a:avLst/>
            <a:gdLst>
              <a:gd name="connsiteX0" fmla="*/ 194933 w 350508"/>
              <a:gd name="connsiteY0" fmla="*/ 1085 h 545734"/>
              <a:gd name="connsiteX1" fmla="*/ 175254 w 350508"/>
              <a:gd name="connsiteY1" fmla="*/ 11929 h 545734"/>
              <a:gd name="connsiteX2" fmla="*/ 155575 w 350508"/>
              <a:gd name="connsiteY2" fmla="*/ 1085 h 545734"/>
              <a:gd name="connsiteX3" fmla="*/ 96788 w 350508"/>
              <a:gd name="connsiteY3" fmla="*/ 21325 h 545734"/>
              <a:gd name="connsiteX4" fmla="*/ 87263 w 350508"/>
              <a:gd name="connsiteY4" fmla="*/ 245162 h 545734"/>
              <a:gd name="connsiteX5" fmla="*/ 11063 w 350508"/>
              <a:gd name="connsiteY5" fmla="*/ 373750 h 545734"/>
              <a:gd name="connsiteX6" fmla="*/ 11063 w 350508"/>
              <a:gd name="connsiteY6" fmla="*/ 480906 h 545734"/>
              <a:gd name="connsiteX7" fmla="*/ 111076 w 350508"/>
              <a:gd name="connsiteY7" fmla="*/ 540437 h 545734"/>
              <a:gd name="connsiteX8" fmla="*/ 164207 w 350508"/>
              <a:gd name="connsiteY8" fmla="*/ 545498 h 545734"/>
              <a:gd name="connsiteX9" fmla="*/ 175254 w 350508"/>
              <a:gd name="connsiteY9" fmla="*/ 544675 h 545734"/>
              <a:gd name="connsiteX10" fmla="*/ 186301 w 350508"/>
              <a:gd name="connsiteY10" fmla="*/ 545498 h 545734"/>
              <a:gd name="connsiteX11" fmla="*/ 239432 w 350508"/>
              <a:gd name="connsiteY11" fmla="*/ 540437 h 545734"/>
              <a:gd name="connsiteX12" fmla="*/ 339445 w 350508"/>
              <a:gd name="connsiteY12" fmla="*/ 480906 h 545734"/>
              <a:gd name="connsiteX13" fmla="*/ 339445 w 350508"/>
              <a:gd name="connsiteY13" fmla="*/ 373750 h 545734"/>
              <a:gd name="connsiteX14" fmla="*/ 263245 w 350508"/>
              <a:gd name="connsiteY14" fmla="*/ 245162 h 545734"/>
              <a:gd name="connsiteX15" fmla="*/ 253720 w 350508"/>
              <a:gd name="connsiteY15" fmla="*/ 21325 h 545734"/>
              <a:gd name="connsiteX16" fmla="*/ 194933 w 350508"/>
              <a:gd name="connsiteY16" fmla="*/ 1085 h 54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08" h="545734">
                <a:moveTo>
                  <a:pt x="194933" y="1085"/>
                </a:moveTo>
                <a:lnTo>
                  <a:pt x="175254" y="11929"/>
                </a:lnTo>
                <a:lnTo>
                  <a:pt x="155575" y="1085"/>
                </a:lnTo>
                <a:cubicBezTo>
                  <a:pt x="131614" y="-3381"/>
                  <a:pt x="107107" y="6442"/>
                  <a:pt x="96788" y="21325"/>
                </a:cubicBezTo>
                <a:cubicBezTo>
                  <a:pt x="76150" y="51091"/>
                  <a:pt x="101551" y="186425"/>
                  <a:pt x="87263" y="245162"/>
                </a:cubicBezTo>
                <a:cubicBezTo>
                  <a:pt x="72975" y="303900"/>
                  <a:pt x="23763" y="334459"/>
                  <a:pt x="11063" y="373750"/>
                </a:cubicBezTo>
                <a:cubicBezTo>
                  <a:pt x="-1637" y="413041"/>
                  <a:pt x="-5606" y="453125"/>
                  <a:pt x="11063" y="480906"/>
                </a:cubicBezTo>
                <a:cubicBezTo>
                  <a:pt x="27732" y="508687"/>
                  <a:pt x="80517" y="530118"/>
                  <a:pt x="111076" y="540437"/>
                </a:cubicBezTo>
                <a:cubicBezTo>
                  <a:pt x="126356" y="545597"/>
                  <a:pt x="147191" y="546192"/>
                  <a:pt x="164207" y="545498"/>
                </a:cubicBezTo>
                <a:lnTo>
                  <a:pt x="175254" y="544675"/>
                </a:lnTo>
                <a:lnTo>
                  <a:pt x="186301" y="545498"/>
                </a:lnTo>
                <a:cubicBezTo>
                  <a:pt x="203317" y="546192"/>
                  <a:pt x="224153" y="545597"/>
                  <a:pt x="239432" y="540437"/>
                </a:cubicBezTo>
                <a:cubicBezTo>
                  <a:pt x="269991" y="530118"/>
                  <a:pt x="322776" y="508687"/>
                  <a:pt x="339445" y="480906"/>
                </a:cubicBezTo>
                <a:cubicBezTo>
                  <a:pt x="356114" y="453125"/>
                  <a:pt x="352145" y="413041"/>
                  <a:pt x="339445" y="373750"/>
                </a:cubicBezTo>
                <a:cubicBezTo>
                  <a:pt x="326745" y="334459"/>
                  <a:pt x="277533" y="303900"/>
                  <a:pt x="263245" y="245162"/>
                </a:cubicBezTo>
                <a:cubicBezTo>
                  <a:pt x="248957" y="186425"/>
                  <a:pt x="274358" y="51091"/>
                  <a:pt x="253720" y="21325"/>
                </a:cubicBezTo>
                <a:cubicBezTo>
                  <a:pt x="243401" y="6442"/>
                  <a:pt x="218894" y="-3381"/>
                  <a:pt x="194933" y="1085"/>
                </a:cubicBezTo>
                <a:close/>
              </a:path>
            </a:pathLst>
          </a:custGeom>
          <a:solidFill>
            <a:srgbClr val="FFC081"/>
          </a:solidFill>
          <a:ln>
            <a:solidFill>
              <a:srgbClr val="FFB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 flipH="1">
            <a:off x="7239000" y="1243220"/>
            <a:ext cx="711221" cy="714160"/>
          </a:xfrm>
          <a:custGeom>
            <a:avLst/>
            <a:gdLst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355611 w 711221"/>
              <a:gd name="connsiteY7" fmla="*/ 706343 h 707005"/>
              <a:gd name="connsiteX8" fmla="*/ 438330 w 711221"/>
              <a:gd name="connsiteY8" fmla="*/ 707005 h 707005"/>
              <a:gd name="connsiteX9" fmla="*/ 711221 w 711221"/>
              <a:gd name="connsiteY9" fmla="*/ 491529 h 707005"/>
              <a:gd name="connsiteX10" fmla="*/ 558821 w 711221"/>
              <a:gd name="connsiteY10" fmla="*/ 62307 h 707005"/>
              <a:gd name="connsiteX11" fmla="*/ 380890 w 711221"/>
              <a:gd name="connsiteY11" fmla="*/ 13810 h 707005"/>
              <a:gd name="connsiteX0" fmla="*/ 381000 w 711221"/>
              <a:gd name="connsiteY0" fmla="*/ 0 h 715871"/>
              <a:gd name="connsiteX1" fmla="*/ 355611 w 711221"/>
              <a:gd name="connsiteY1" fmla="*/ 6920 h 715871"/>
              <a:gd name="connsiteX2" fmla="*/ 330221 w 711221"/>
              <a:gd name="connsiteY2" fmla="*/ 0 h 715871"/>
              <a:gd name="connsiteX3" fmla="*/ 330331 w 711221"/>
              <a:gd name="connsiteY3" fmla="*/ 13810 h 715871"/>
              <a:gd name="connsiteX4" fmla="*/ 152400 w 711221"/>
              <a:gd name="connsiteY4" fmla="*/ 62307 h 715871"/>
              <a:gd name="connsiteX5" fmla="*/ 0 w 711221"/>
              <a:gd name="connsiteY5" fmla="*/ 491529 h 715871"/>
              <a:gd name="connsiteX6" fmla="*/ 272892 w 711221"/>
              <a:gd name="connsiteY6" fmla="*/ 707005 h 715871"/>
              <a:gd name="connsiteX7" fmla="*/ 355611 w 711221"/>
              <a:gd name="connsiteY7" fmla="*/ 715868 h 715871"/>
              <a:gd name="connsiteX8" fmla="*/ 438330 w 711221"/>
              <a:gd name="connsiteY8" fmla="*/ 707005 h 715871"/>
              <a:gd name="connsiteX9" fmla="*/ 711221 w 711221"/>
              <a:gd name="connsiteY9" fmla="*/ 491529 h 715871"/>
              <a:gd name="connsiteX10" fmla="*/ 558821 w 711221"/>
              <a:gd name="connsiteY10" fmla="*/ 62307 h 715871"/>
              <a:gd name="connsiteX11" fmla="*/ 380890 w 711221"/>
              <a:gd name="connsiteY11" fmla="*/ 13810 h 715871"/>
              <a:gd name="connsiteX12" fmla="*/ 381000 w 711221"/>
              <a:gd name="connsiteY12" fmla="*/ 0 h 715871"/>
              <a:gd name="connsiteX0" fmla="*/ 381000 w 711221"/>
              <a:gd name="connsiteY0" fmla="*/ 0 h 707005"/>
              <a:gd name="connsiteX1" fmla="*/ 355611 w 711221"/>
              <a:gd name="connsiteY1" fmla="*/ 6920 h 707005"/>
              <a:gd name="connsiteX2" fmla="*/ 330221 w 711221"/>
              <a:gd name="connsiteY2" fmla="*/ 0 h 707005"/>
              <a:gd name="connsiteX3" fmla="*/ 330331 w 711221"/>
              <a:gd name="connsiteY3" fmla="*/ 13810 h 707005"/>
              <a:gd name="connsiteX4" fmla="*/ 152400 w 711221"/>
              <a:gd name="connsiteY4" fmla="*/ 62307 h 707005"/>
              <a:gd name="connsiteX5" fmla="*/ 0 w 711221"/>
              <a:gd name="connsiteY5" fmla="*/ 491529 h 707005"/>
              <a:gd name="connsiteX6" fmla="*/ 272892 w 711221"/>
              <a:gd name="connsiteY6" fmla="*/ 707005 h 707005"/>
              <a:gd name="connsiteX7" fmla="*/ 438330 w 711221"/>
              <a:gd name="connsiteY7" fmla="*/ 707005 h 707005"/>
              <a:gd name="connsiteX8" fmla="*/ 711221 w 711221"/>
              <a:gd name="connsiteY8" fmla="*/ 491529 h 707005"/>
              <a:gd name="connsiteX9" fmla="*/ 558821 w 711221"/>
              <a:gd name="connsiteY9" fmla="*/ 62307 h 707005"/>
              <a:gd name="connsiteX10" fmla="*/ 380890 w 711221"/>
              <a:gd name="connsiteY10" fmla="*/ 13810 h 707005"/>
              <a:gd name="connsiteX11" fmla="*/ 381000 w 711221"/>
              <a:gd name="connsiteY11" fmla="*/ 0 h 707005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438330 w 711221"/>
              <a:gd name="connsiteY7" fmla="*/ 707005 h 728436"/>
              <a:gd name="connsiteX8" fmla="*/ 711221 w 711221"/>
              <a:gd name="connsiteY8" fmla="*/ 491529 h 728436"/>
              <a:gd name="connsiteX9" fmla="*/ 558821 w 711221"/>
              <a:gd name="connsiteY9" fmla="*/ 62307 h 728436"/>
              <a:gd name="connsiteX10" fmla="*/ 380890 w 711221"/>
              <a:gd name="connsiteY10" fmla="*/ 13810 h 728436"/>
              <a:gd name="connsiteX11" fmla="*/ 381000 w 711221"/>
              <a:gd name="connsiteY11" fmla="*/ 0 h 728436"/>
              <a:gd name="connsiteX0" fmla="*/ 381000 w 711221"/>
              <a:gd name="connsiteY0" fmla="*/ 0 h 728436"/>
              <a:gd name="connsiteX1" fmla="*/ 355611 w 711221"/>
              <a:gd name="connsiteY1" fmla="*/ 6920 h 728436"/>
              <a:gd name="connsiteX2" fmla="*/ 330221 w 711221"/>
              <a:gd name="connsiteY2" fmla="*/ 0 h 728436"/>
              <a:gd name="connsiteX3" fmla="*/ 330331 w 711221"/>
              <a:gd name="connsiteY3" fmla="*/ 13810 h 728436"/>
              <a:gd name="connsiteX4" fmla="*/ 152400 w 711221"/>
              <a:gd name="connsiteY4" fmla="*/ 62307 h 728436"/>
              <a:gd name="connsiteX5" fmla="*/ 0 w 711221"/>
              <a:gd name="connsiteY5" fmla="*/ 491529 h 728436"/>
              <a:gd name="connsiteX6" fmla="*/ 272892 w 711221"/>
              <a:gd name="connsiteY6" fmla="*/ 728436 h 728436"/>
              <a:gd name="connsiteX7" fmla="*/ 711221 w 711221"/>
              <a:gd name="connsiteY7" fmla="*/ 491529 h 728436"/>
              <a:gd name="connsiteX8" fmla="*/ 558821 w 711221"/>
              <a:gd name="connsiteY8" fmla="*/ 62307 h 728436"/>
              <a:gd name="connsiteX9" fmla="*/ 380890 w 711221"/>
              <a:gd name="connsiteY9" fmla="*/ 13810 h 728436"/>
              <a:gd name="connsiteX10" fmla="*/ 381000 w 711221"/>
              <a:gd name="connsiteY10" fmla="*/ 0 h 728436"/>
              <a:gd name="connsiteX0" fmla="*/ 381000 w 711221"/>
              <a:gd name="connsiteY0" fmla="*/ 0 h 730818"/>
              <a:gd name="connsiteX1" fmla="*/ 355611 w 711221"/>
              <a:gd name="connsiteY1" fmla="*/ 6920 h 730818"/>
              <a:gd name="connsiteX2" fmla="*/ 330221 w 711221"/>
              <a:gd name="connsiteY2" fmla="*/ 0 h 730818"/>
              <a:gd name="connsiteX3" fmla="*/ 330331 w 711221"/>
              <a:gd name="connsiteY3" fmla="*/ 13810 h 730818"/>
              <a:gd name="connsiteX4" fmla="*/ 152400 w 711221"/>
              <a:gd name="connsiteY4" fmla="*/ 62307 h 730818"/>
              <a:gd name="connsiteX5" fmla="*/ 0 w 711221"/>
              <a:gd name="connsiteY5" fmla="*/ 491529 h 730818"/>
              <a:gd name="connsiteX6" fmla="*/ 337186 w 711221"/>
              <a:gd name="connsiteY6" fmla="*/ 730818 h 730818"/>
              <a:gd name="connsiteX7" fmla="*/ 711221 w 711221"/>
              <a:gd name="connsiteY7" fmla="*/ 491529 h 730818"/>
              <a:gd name="connsiteX8" fmla="*/ 558821 w 711221"/>
              <a:gd name="connsiteY8" fmla="*/ 62307 h 730818"/>
              <a:gd name="connsiteX9" fmla="*/ 380890 w 711221"/>
              <a:gd name="connsiteY9" fmla="*/ 13810 h 730818"/>
              <a:gd name="connsiteX10" fmla="*/ 381000 w 711221"/>
              <a:gd name="connsiteY10" fmla="*/ 0 h 730818"/>
              <a:gd name="connsiteX0" fmla="*/ 381000 w 711221"/>
              <a:gd name="connsiteY0" fmla="*/ 0 h 748622"/>
              <a:gd name="connsiteX1" fmla="*/ 355611 w 711221"/>
              <a:gd name="connsiteY1" fmla="*/ 6920 h 748622"/>
              <a:gd name="connsiteX2" fmla="*/ 330221 w 711221"/>
              <a:gd name="connsiteY2" fmla="*/ 0 h 748622"/>
              <a:gd name="connsiteX3" fmla="*/ 330331 w 711221"/>
              <a:gd name="connsiteY3" fmla="*/ 13810 h 748622"/>
              <a:gd name="connsiteX4" fmla="*/ 152400 w 711221"/>
              <a:gd name="connsiteY4" fmla="*/ 62307 h 748622"/>
              <a:gd name="connsiteX5" fmla="*/ 0 w 711221"/>
              <a:gd name="connsiteY5" fmla="*/ 491529 h 748622"/>
              <a:gd name="connsiteX6" fmla="*/ 337186 w 711221"/>
              <a:gd name="connsiteY6" fmla="*/ 730818 h 748622"/>
              <a:gd name="connsiteX7" fmla="*/ 711221 w 711221"/>
              <a:gd name="connsiteY7" fmla="*/ 491529 h 748622"/>
              <a:gd name="connsiteX8" fmla="*/ 558821 w 711221"/>
              <a:gd name="connsiteY8" fmla="*/ 62307 h 748622"/>
              <a:gd name="connsiteX9" fmla="*/ 380890 w 711221"/>
              <a:gd name="connsiteY9" fmla="*/ 13810 h 748622"/>
              <a:gd name="connsiteX10" fmla="*/ 381000 w 711221"/>
              <a:gd name="connsiteY10" fmla="*/ 0 h 748622"/>
              <a:gd name="connsiteX0" fmla="*/ 381000 w 711221"/>
              <a:gd name="connsiteY0" fmla="*/ 0 h 730974"/>
              <a:gd name="connsiteX1" fmla="*/ 355611 w 711221"/>
              <a:gd name="connsiteY1" fmla="*/ 6920 h 730974"/>
              <a:gd name="connsiteX2" fmla="*/ 330221 w 711221"/>
              <a:gd name="connsiteY2" fmla="*/ 0 h 730974"/>
              <a:gd name="connsiteX3" fmla="*/ 330331 w 711221"/>
              <a:gd name="connsiteY3" fmla="*/ 13810 h 730974"/>
              <a:gd name="connsiteX4" fmla="*/ 152400 w 711221"/>
              <a:gd name="connsiteY4" fmla="*/ 62307 h 730974"/>
              <a:gd name="connsiteX5" fmla="*/ 0 w 711221"/>
              <a:gd name="connsiteY5" fmla="*/ 491529 h 730974"/>
              <a:gd name="connsiteX6" fmla="*/ 337186 w 711221"/>
              <a:gd name="connsiteY6" fmla="*/ 730818 h 730974"/>
              <a:gd name="connsiteX7" fmla="*/ 711221 w 711221"/>
              <a:gd name="connsiteY7" fmla="*/ 491529 h 730974"/>
              <a:gd name="connsiteX8" fmla="*/ 558821 w 711221"/>
              <a:gd name="connsiteY8" fmla="*/ 62307 h 730974"/>
              <a:gd name="connsiteX9" fmla="*/ 380890 w 711221"/>
              <a:gd name="connsiteY9" fmla="*/ 13810 h 730974"/>
              <a:gd name="connsiteX10" fmla="*/ 381000 w 711221"/>
              <a:gd name="connsiteY10" fmla="*/ 0 h 730974"/>
              <a:gd name="connsiteX0" fmla="*/ 381000 w 711221"/>
              <a:gd name="connsiteY0" fmla="*/ 0 h 730824"/>
              <a:gd name="connsiteX1" fmla="*/ 355611 w 711221"/>
              <a:gd name="connsiteY1" fmla="*/ 6920 h 730824"/>
              <a:gd name="connsiteX2" fmla="*/ 330221 w 711221"/>
              <a:gd name="connsiteY2" fmla="*/ 0 h 730824"/>
              <a:gd name="connsiteX3" fmla="*/ 330331 w 711221"/>
              <a:gd name="connsiteY3" fmla="*/ 13810 h 730824"/>
              <a:gd name="connsiteX4" fmla="*/ 152400 w 711221"/>
              <a:gd name="connsiteY4" fmla="*/ 62307 h 730824"/>
              <a:gd name="connsiteX5" fmla="*/ 0 w 711221"/>
              <a:gd name="connsiteY5" fmla="*/ 491529 h 730824"/>
              <a:gd name="connsiteX6" fmla="*/ 337186 w 711221"/>
              <a:gd name="connsiteY6" fmla="*/ 730818 h 730824"/>
              <a:gd name="connsiteX7" fmla="*/ 711221 w 711221"/>
              <a:gd name="connsiteY7" fmla="*/ 491529 h 730824"/>
              <a:gd name="connsiteX8" fmla="*/ 558821 w 711221"/>
              <a:gd name="connsiteY8" fmla="*/ 62307 h 730824"/>
              <a:gd name="connsiteX9" fmla="*/ 380890 w 711221"/>
              <a:gd name="connsiteY9" fmla="*/ 13810 h 730824"/>
              <a:gd name="connsiteX10" fmla="*/ 381000 w 711221"/>
              <a:gd name="connsiteY10" fmla="*/ 0 h 730824"/>
              <a:gd name="connsiteX0" fmla="*/ 381000 w 711221"/>
              <a:gd name="connsiteY0" fmla="*/ 0 h 714156"/>
              <a:gd name="connsiteX1" fmla="*/ 355611 w 711221"/>
              <a:gd name="connsiteY1" fmla="*/ 6920 h 714156"/>
              <a:gd name="connsiteX2" fmla="*/ 330221 w 711221"/>
              <a:gd name="connsiteY2" fmla="*/ 0 h 714156"/>
              <a:gd name="connsiteX3" fmla="*/ 330331 w 711221"/>
              <a:gd name="connsiteY3" fmla="*/ 13810 h 714156"/>
              <a:gd name="connsiteX4" fmla="*/ 152400 w 711221"/>
              <a:gd name="connsiteY4" fmla="*/ 62307 h 714156"/>
              <a:gd name="connsiteX5" fmla="*/ 0 w 711221"/>
              <a:gd name="connsiteY5" fmla="*/ 491529 h 714156"/>
              <a:gd name="connsiteX6" fmla="*/ 360998 w 711221"/>
              <a:gd name="connsiteY6" fmla="*/ 714149 h 714156"/>
              <a:gd name="connsiteX7" fmla="*/ 711221 w 711221"/>
              <a:gd name="connsiteY7" fmla="*/ 491529 h 714156"/>
              <a:gd name="connsiteX8" fmla="*/ 558821 w 711221"/>
              <a:gd name="connsiteY8" fmla="*/ 62307 h 714156"/>
              <a:gd name="connsiteX9" fmla="*/ 380890 w 711221"/>
              <a:gd name="connsiteY9" fmla="*/ 13810 h 714156"/>
              <a:gd name="connsiteX10" fmla="*/ 381000 w 711221"/>
              <a:gd name="connsiteY10" fmla="*/ 0 h 714156"/>
              <a:gd name="connsiteX0" fmla="*/ 381000 w 711221"/>
              <a:gd name="connsiteY0" fmla="*/ 0 h 714160"/>
              <a:gd name="connsiteX1" fmla="*/ 355611 w 711221"/>
              <a:gd name="connsiteY1" fmla="*/ 6920 h 714160"/>
              <a:gd name="connsiteX2" fmla="*/ 330221 w 711221"/>
              <a:gd name="connsiteY2" fmla="*/ 0 h 714160"/>
              <a:gd name="connsiteX3" fmla="*/ 330331 w 711221"/>
              <a:gd name="connsiteY3" fmla="*/ 13810 h 714160"/>
              <a:gd name="connsiteX4" fmla="*/ 152400 w 711221"/>
              <a:gd name="connsiteY4" fmla="*/ 62307 h 714160"/>
              <a:gd name="connsiteX5" fmla="*/ 0 w 711221"/>
              <a:gd name="connsiteY5" fmla="*/ 491529 h 714160"/>
              <a:gd name="connsiteX6" fmla="*/ 360998 w 711221"/>
              <a:gd name="connsiteY6" fmla="*/ 714149 h 714160"/>
              <a:gd name="connsiteX7" fmla="*/ 711221 w 711221"/>
              <a:gd name="connsiteY7" fmla="*/ 491529 h 714160"/>
              <a:gd name="connsiteX8" fmla="*/ 558821 w 711221"/>
              <a:gd name="connsiteY8" fmla="*/ 62307 h 714160"/>
              <a:gd name="connsiteX9" fmla="*/ 380890 w 711221"/>
              <a:gd name="connsiteY9" fmla="*/ 13810 h 714160"/>
              <a:gd name="connsiteX10" fmla="*/ 381000 w 711221"/>
              <a:gd name="connsiteY10" fmla="*/ 0 h 71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21" h="714160">
                <a:moveTo>
                  <a:pt x="381000" y="0"/>
                </a:moveTo>
                <a:lnTo>
                  <a:pt x="355611" y="6920"/>
                </a:lnTo>
                <a:lnTo>
                  <a:pt x="330221" y="0"/>
                </a:lnTo>
                <a:cubicBezTo>
                  <a:pt x="330258" y="4603"/>
                  <a:pt x="330294" y="9207"/>
                  <a:pt x="330331" y="13810"/>
                </a:cubicBezTo>
                <a:lnTo>
                  <a:pt x="152400" y="62307"/>
                </a:lnTo>
                <a:lnTo>
                  <a:pt x="0" y="491529"/>
                </a:lnTo>
                <a:cubicBezTo>
                  <a:pt x="30798" y="602948"/>
                  <a:pt x="200601" y="712949"/>
                  <a:pt x="360998" y="714149"/>
                </a:cubicBezTo>
                <a:cubicBezTo>
                  <a:pt x="521395" y="715349"/>
                  <a:pt x="665125" y="623680"/>
                  <a:pt x="711221" y="491529"/>
                </a:cubicBezTo>
                <a:lnTo>
                  <a:pt x="558821" y="62307"/>
                </a:lnTo>
                <a:lnTo>
                  <a:pt x="380890" y="13810"/>
                </a:lnTo>
                <a:cubicBezTo>
                  <a:pt x="380927" y="9207"/>
                  <a:pt x="380963" y="4603"/>
                  <a:pt x="381000" y="0"/>
                </a:cubicBezTo>
                <a:close/>
              </a:path>
            </a:pathLst>
          </a:custGeom>
          <a:solidFill>
            <a:srgbClr val="FFFCC1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7383532" y="1219200"/>
            <a:ext cx="422157" cy="228600"/>
          </a:xfrm>
          <a:prstGeom prst="ellipse">
            <a:avLst/>
          </a:prstGeom>
          <a:solidFill>
            <a:srgbClr val="FFFBAB"/>
          </a:solidFill>
          <a:ln>
            <a:solidFill>
              <a:srgbClr val="FFD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7604100" y="243244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8832273" y="2765012"/>
            <a:ext cx="784684" cy="1126438"/>
          </a:xfrm>
          <a:prstGeom prst="roundRect">
            <a:avLst>
              <a:gd name="adj" fmla="val 5556"/>
            </a:avLst>
          </a:pr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ounded Rectangle 33"/>
          <p:cNvSpPr/>
          <p:nvPr/>
        </p:nvSpPr>
        <p:spPr>
          <a:xfrm>
            <a:off x="3408678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3999282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4589886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ounded Rectangle 38"/>
          <p:cNvSpPr/>
          <p:nvPr/>
        </p:nvSpPr>
        <p:spPr>
          <a:xfrm>
            <a:off x="5180490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>
            <a:off x="5771094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6361698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ounded Rectangle 43"/>
          <p:cNvSpPr/>
          <p:nvPr/>
        </p:nvSpPr>
        <p:spPr>
          <a:xfrm>
            <a:off x="6952302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ounded Rectangle 47"/>
          <p:cNvSpPr/>
          <p:nvPr/>
        </p:nvSpPr>
        <p:spPr>
          <a:xfrm>
            <a:off x="7542906" y="3974778"/>
            <a:ext cx="45719" cy="120682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2864454" y="3962400"/>
            <a:ext cx="4831746" cy="45719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086600" y="5181600"/>
            <a:ext cx="609600" cy="147236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6471025" y="5524500"/>
            <a:ext cx="609600" cy="147236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38100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2667000" y="5181600"/>
            <a:ext cx="5029200" cy="152400"/>
          </a:xfrm>
          <a:prstGeom prst="roundRect">
            <a:avLst/>
          </a:prstGeom>
          <a:solidFill>
            <a:srgbClr val="FF931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ounded Rectangle 54"/>
          <p:cNvSpPr/>
          <p:nvPr/>
        </p:nvSpPr>
        <p:spPr>
          <a:xfrm>
            <a:off x="4229886" y="1387079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4229886" y="616743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5007157" y="616743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ounded Rectangle 58"/>
          <p:cNvSpPr/>
          <p:nvPr/>
        </p:nvSpPr>
        <p:spPr>
          <a:xfrm>
            <a:off x="5007157" y="1387079"/>
            <a:ext cx="720000" cy="720000"/>
          </a:xfrm>
          <a:prstGeom prst="roundRect">
            <a:avLst>
              <a:gd name="adj" fmla="val 10052"/>
            </a:avLst>
          </a:prstGeom>
          <a:solidFill>
            <a:srgbClr val="FFDA65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53" y="532473"/>
            <a:ext cx="1816100" cy="4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reeform 22"/>
          <p:cNvSpPr/>
          <p:nvPr/>
        </p:nvSpPr>
        <p:spPr>
          <a:xfrm>
            <a:off x="3864576" y="633412"/>
            <a:ext cx="502194" cy="1643062"/>
          </a:xfrm>
          <a:custGeom>
            <a:avLst/>
            <a:gdLst>
              <a:gd name="connsiteX0" fmla="*/ 133350 w 338138"/>
              <a:gd name="connsiteY0" fmla="*/ 0 h 1643062"/>
              <a:gd name="connsiteX1" fmla="*/ 0 w 338138"/>
              <a:gd name="connsiteY1" fmla="*/ 1557337 h 1643062"/>
              <a:gd name="connsiteX2" fmla="*/ 28575 w 338138"/>
              <a:gd name="connsiteY2" fmla="*/ 1590675 h 1643062"/>
              <a:gd name="connsiteX3" fmla="*/ 219075 w 338138"/>
              <a:gd name="connsiteY3" fmla="*/ 1643062 h 1643062"/>
              <a:gd name="connsiteX4" fmla="*/ 338138 w 338138"/>
              <a:gd name="connsiteY4" fmla="*/ 1609725 h 1643062"/>
              <a:gd name="connsiteX5" fmla="*/ 242888 w 338138"/>
              <a:gd name="connsiteY5" fmla="*/ 0 h 1643062"/>
              <a:gd name="connsiteX6" fmla="*/ 133350 w 338138"/>
              <a:gd name="connsiteY6" fmla="*/ 0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643062">
                <a:moveTo>
                  <a:pt x="133350" y="0"/>
                </a:moveTo>
                <a:lnTo>
                  <a:pt x="0" y="1557337"/>
                </a:lnTo>
                <a:cubicBezTo>
                  <a:pt x="9525" y="1568450"/>
                  <a:pt x="-16669" y="1576388"/>
                  <a:pt x="28575" y="1590675"/>
                </a:cubicBezTo>
                <a:lnTo>
                  <a:pt x="219075" y="1643062"/>
                </a:lnTo>
                <a:lnTo>
                  <a:pt x="338138" y="1609725"/>
                </a:lnTo>
                <a:lnTo>
                  <a:pt x="242888" y="0"/>
                </a:lnTo>
                <a:lnTo>
                  <a:pt x="133350" y="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>
            <a:off x="3952799" y="481012"/>
            <a:ext cx="325747" cy="180975"/>
          </a:xfrm>
          <a:custGeom>
            <a:avLst/>
            <a:gdLst>
              <a:gd name="connsiteX0" fmla="*/ 0 w 228600"/>
              <a:gd name="connsiteY0" fmla="*/ 19050 h 180975"/>
              <a:gd name="connsiteX1" fmla="*/ 61913 w 228600"/>
              <a:gd name="connsiteY1" fmla="*/ 166687 h 180975"/>
              <a:gd name="connsiteX2" fmla="*/ 195263 w 228600"/>
              <a:gd name="connsiteY2" fmla="*/ 180975 h 180975"/>
              <a:gd name="connsiteX3" fmla="*/ 228600 w 228600"/>
              <a:gd name="connsiteY3" fmla="*/ 0 h 180975"/>
              <a:gd name="connsiteX4" fmla="*/ 0 w 228600"/>
              <a:gd name="connsiteY4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80975">
                <a:moveTo>
                  <a:pt x="0" y="19050"/>
                </a:moveTo>
                <a:lnTo>
                  <a:pt x="61913" y="166687"/>
                </a:lnTo>
                <a:lnTo>
                  <a:pt x="195263" y="180975"/>
                </a:lnTo>
                <a:lnTo>
                  <a:pt x="22860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Freeform 60"/>
          <p:cNvSpPr/>
          <p:nvPr/>
        </p:nvSpPr>
        <p:spPr>
          <a:xfrm flipH="1">
            <a:off x="5562600" y="628650"/>
            <a:ext cx="502194" cy="1643062"/>
          </a:xfrm>
          <a:custGeom>
            <a:avLst/>
            <a:gdLst>
              <a:gd name="connsiteX0" fmla="*/ 133350 w 338138"/>
              <a:gd name="connsiteY0" fmla="*/ 0 h 1643062"/>
              <a:gd name="connsiteX1" fmla="*/ 0 w 338138"/>
              <a:gd name="connsiteY1" fmla="*/ 1557337 h 1643062"/>
              <a:gd name="connsiteX2" fmla="*/ 28575 w 338138"/>
              <a:gd name="connsiteY2" fmla="*/ 1590675 h 1643062"/>
              <a:gd name="connsiteX3" fmla="*/ 219075 w 338138"/>
              <a:gd name="connsiteY3" fmla="*/ 1643062 h 1643062"/>
              <a:gd name="connsiteX4" fmla="*/ 338138 w 338138"/>
              <a:gd name="connsiteY4" fmla="*/ 1609725 h 1643062"/>
              <a:gd name="connsiteX5" fmla="*/ 242888 w 338138"/>
              <a:gd name="connsiteY5" fmla="*/ 0 h 1643062"/>
              <a:gd name="connsiteX6" fmla="*/ 133350 w 338138"/>
              <a:gd name="connsiteY6" fmla="*/ 0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643062">
                <a:moveTo>
                  <a:pt x="133350" y="0"/>
                </a:moveTo>
                <a:lnTo>
                  <a:pt x="0" y="1557337"/>
                </a:lnTo>
                <a:cubicBezTo>
                  <a:pt x="9525" y="1568450"/>
                  <a:pt x="-16669" y="1576388"/>
                  <a:pt x="28575" y="1590675"/>
                </a:cubicBezTo>
                <a:lnTo>
                  <a:pt x="219075" y="1643062"/>
                </a:lnTo>
                <a:lnTo>
                  <a:pt x="338138" y="1609725"/>
                </a:lnTo>
                <a:lnTo>
                  <a:pt x="242888" y="0"/>
                </a:lnTo>
                <a:lnTo>
                  <a:pt x="133350" y="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 61"/>
          <p:cNvSpPr/>
          <p:nvPr/>
        </p:nvSpPr>
        <p:spPr>
          <a:xfrm flipH="1">
            <a:off x="5631079" y="476250"/>
            <a:ext cx="325747" cy="180975"/>
          </a:xfrm>
          <a:custGeom>
            <a:avLst/>
            <a:gdLst>
              <a:gd name="connsiteX0" fmla="*/ 0 w 228600"/>
              <a:gd name="connsiteY0" fmla="*/ 19050 h 180975"/>
              <a:gd name="connsiteX1" fmla="*/ 61913 w 228600"/>
              <a:gd name="connsiteY1" fmla="*/ 166687 h 180975"/>
              <a:gd name="connsiteX2" fmla="*/ 195263 w 228600"/>
              <a:gd name="connsiteY2" fmla="*/ 180975 h 180975"/>
              <a:gd name="connsiteX3" fmla="*/ 228600 w 228600"/>
              <a:gd name="connsiteY3" fmla="*/ 0 h 180975"/>
              <a:gd name="connsiteX4" fmla="*/ 0 w 228600"/>
              <a:gd name="connsiteY4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80975">
                <a:moveTo>
                  <a:pt x="0" y="19050"/>
                </a:moveTo>
                <a:lnTo>
                  <a:pt x="61913" y="166687"/>
                </a:lnTo>
                <a:lnTo>
                  <a:pt x="195263" y="180975"/>
                </a:lnTo>
                <a:lnTo>
                  <a:pt x="22860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D1A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ounded Rectangle 62"/>
          <p:cNvSpPr/>
          <p:nvPr/>
        </p:nvSpPr>
        <p:spPr>
          <a:xfrm>
            <a:off x="7308845" y="2762396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/>
          <p:cNvSpPr/>
          <p:nvPr/>
        </p:nvSpPr>
        <p:spPr>
          <a:xfrm>
            <a:off x="7604100" y="2809768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553200" y="2383760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/>
          <p:cNvSpPr/>
          <p:nvPr/>
        </p:nvSpPr>
        <p:spPr>
          <a:xfrm>
            <a:off x="6852960" y="2432440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6553200" y="2762396"/>
            <a:ext cx="685800" cy="304800"/>
          </a:xfrm>
          <a:prstGeom prst="roundRect">
            <a:avLst/>
          </a:prstGeom>
          <a:solidFill>
            <a:srgbClr val="FFBC34"/>
          </a:solidFill>
          <a:ln w="28575"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/>
          <p:cNvSpPr/>
          <p:nvPr/>
        </p:nvSpPr>
        <p:spPr>
          <a:xfrm>
            <a:off x="6852960" y="2809768"/>
            <a:ext cx="108000" cy="108000"/>
          </a:xfrm>
          <a:prstGeom prst="ellipse">
            <a:avLst/>
          </a:prstGeom>
          <a:solidFill>
            <a:srgbClr val="7A5B42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solidFill>
            <a:srgbClr val="000000">
              <a:alpha val="30196"/>
            </a:srgbClr>
          </a:solidFill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ectangle 68"/>
          <p:cNvSpPr/>
          <p:nvPr/>
        </p:nvSpPr>
        <p:spPr>
          <a:xfrm>
            <a:off x="4281245" y="2438400"/>
            <a:ext cx="788397" cy="8249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/>
          <p:cNvSpPr/>
          <p:nvPr/>
        </p:nvSpPr>
        <p:spPr>
          <a:xfrm>
            <a:off x="4281245" y="3146617"/>
            <a:ext cx="788397" cy="81346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/>
          <p:cNvSpPr/>
          <p:nvPr/>
        </p:nvSpPr>
        <p:spPr>
          <a:xfrm>
            <a:off x="4925629" y="2438400"/>
            <a:ext cx="788397" cy="8249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4925629" y="3146617"/>
            <a:ext cx="788397" cy="81346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4115671" y="628650"/>
            <a:ext cx="1701141" cy="3303270"/>
          </a:xfrm>
          <a:custGeom>
            <a:avLst/>
            <a:gdLst>
              <a:gd name="connsiteX0" fmla="*/ 0 w 1466850"/>
              <a:gd name="connsiteY0" fmla="*/ 0 h 3190875"/>
              <a:gd name="connsiteX1" fmla="*/ 152400 w 1466850"/>
              <a:gd name="connsiteY1" fmla="*/ 3190875 h 3190875"/>
              <a:gd name="connsiteX2" fmla="*/ 1381125 w 1466850"/>
              <a:gd name="connsiteY2" fmla="*/ 3190875 h 3190875"/>
              <a:gd name="connsiteX3" fmla="*/ 1466850 w 1466850"/>
              <a:gd name="connsiteY3" fmla="*/ 0 h 3190875"/>
              <a:gd name="connsiteX4" fmla="*/ 0 w 1466850"/>
              <a:gd name="connsiteY4" fmla="*/ 0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3190875">
                <a:moveTo>
                  <a:pt x="0" y="0"/>
                </a:moveTo>
                <a:lnTo>
                  <a:pt x="152400" y="3190875"/>
                </a:lnTo>
                <a:lnTo>
                  <a:pt x="1381125" y="3190875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ounded Rectangle 74"/>
          <p:cNvSpPr/>
          <p:nvPr/>
        </p:nvSpPr>
        <p:spPr>
          <a:xfrm>
            <a:off x="6934200" y="914400"/>
            <a:ext cx="1327200" cy="1401408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3927" y="228517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2895600" y="2362200"/>
            <a:ext cx="6926179" cy="3886200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-38404800" y="-21945600"/>
            <a:ext cx="88773000" cy="532638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4337050" y="2894998"/>
            <a:ext cx="5484729" cy="3353485"/>
          </a:xfrm>
          <a:custGeom>
            <a:avLst/>
            <a:gdLst>
              <a:gd name="connsiteX0" fmla="*/ 4595732 w 5478379"/>
              <a:gd name="connsiteY0" fmla="*/ 0 h 3353233"/>
              <a:gd name="connsiteX1" fmla="*/ 5218026 w 5478379"/>
              <a:gd name="connsiteY1" fmla="*/ 0 h 3353233"/>
              <a:gd name="connsiteX2" fmla="*/ 5478379 w 5478379"/>
              <a:gd name="connsiteY2" fmla="*/ 260353 h 3353233"/>
              <a:gd name="connsiteX3" fmla="*/ 5478379 w 5478379"/>
              <a:gd name="connsiteY3" fmla="*/ 2676537 h 3353233"/>
              <a:gd name="connsiteX4" fmla="*/ 5478379 w 5478379"/>
              <a:gd name="connsiteY4" fmla="*/ 3092447 h 3353233"/>
              <a:gd name="connsiteX5" fmla="*/ 5478379 w 5478379"/>
              <a:gd name="connsiteY5" fmla="*/ 3114663 h 3353233"/>
              <a:gd name="connsiteX6" fmla="*/ 5240242 w 5478379"/>
              <a:gd name="connsiteY6" fmla="*/ 3352800 h 3353233"/>
              <a:gd name="connsiteX7" fmla="*/ 5218026 w 5478379"/>
              <a:gd name="connsiteY7" fmla="*/ 3352800 h 3353233"/>
              <a:gd name="connsiteX8" fmla="*/ 4595732 w 5478379"/>
              <a:gd name="connsiteY8" fmla="*/ 3352800 h 3353233"/>
              <a:gd name="connsiteX9" fmla="*/ 238137 w 5478379"/>
              <a:gd name="connsiteY9" fmla="*/ 3352800 h 3353233"/>
              <a:gd name="connsiteX10" fmla="*/ 12700 w 5478379"/>
              <a:gd name="connsiteY10" fmla="*/ 3235313 h 3353233"/>
              <a:gd name="connsiteX11" fmla="*/ 0 w 5478379"/>
              <a:gd name="connsiteY11" fmla="*/ 2676537 h 3353233"/>
              <a:gd name="connsiteX12" fmla="*/ 238137 w 5478379"/>
              <a:gd name="connsiteY12" fmla="*/ 2438400 h 3353233"/>
              <a:gd name="connsiteX13" fmla="*/ 4335379 w 5478379"/>
              <a:gd name="connsiteY13" fmla="*/ 2438400 h 3353233"/>
              <a:gd name="connsiteX14" fmla="*/ 4335379 w 5478379"/>
              <a:gd name="connsiteY14" fmla="*/ 260353 h 3353233"/>
              <a:gd name="connsiteX15" fmla="*/ 4595732 w 5478379"/>
              <a:gd name="connsiteY15" fmla="*/ 0 h 3353233"/>
              <a:gd name="connsiteX0" fmla="*/ 4595732 w 5478379"/>
              <a:gd name="connsiteY0" fmla="*/ 0 h 3353233"/>
              <a:gd name="connsiteX1" fmla="*/ 5218026 w 5478379"/>
              <a:gd name="connsiteY1" fmla="*/ 0 h 3353233"/>
              <a:gd name="connsiteX2" fmla="*/ 5478379 w 5478379"/>
              <a:gd name="connsiteY2" fmla="*/ 260353 h 3353233"/>
              <a:gd name="connsiteX3" fmla="*/ 5478379 w 5478379"/>
              <a:gd name="connsiteY3" fmla="*/ 2676537 h 3353233"/>
              <a:gd name="connsiteX4" fmla="*/ 5478379 w 5478379"/>
              <a:gd name="connsiteY4" fmla="*/ 3092447 h 3353233"/>
              <a:gd name="connsiteX5" fmla="*/ 5478379 w 5478379"/>
              <a:gd name="connsiteY5" fmla="*/ 3114663 h 3353233"/>
              <a:gd name="connsiteX6" fmla="*/ 5240242 w 5478379"/>
              <a:gd name="connsiteY6" fmla="*/ 3352800 h 3353233"/>
              <a:gd name="connsiteX7" fmla="*/ 5218026 w 5478379"/>
              <a:gd name="connsiteY7" fmla="*/ 3352800 h 3353233"/>
              <a:gd name="connsiteX8" fmla="*/ 4595732 w 5478379"/>
              <a:gd name="connsiteY8" fmla="*/ 3352800 h 3353233"/>
              <a:gd name="connsiteX9" fmla="*/ 238137 w 5478379"/>
              <a:gd name="connsiteY9" fmla="*/ 3352800 h 3353233"/>
              <a:gd name="connsiteX10" fmla="*/ 12700 w 5478379"/>
              <a:gd name="connsiteY10" fmla="*/ 3235313 h 3353233"/>
              <a:gd name="connsiteX11" fmla="*/ 0 w 5478379"/>
              <a:gd name="connsiteY11" fmla="*/ 2676537 h 3353233"/>
              <a:gd name="connsiteX12" fmla="*/ 149237 w 5478379"/>
              <a:gd name="connsiteY12" fmla="*/ 2438400 h 3353233"/>
              <a:gd name="connsiteX13" fmla="*/ 4335379 w 5478379"/>
              <a:gd name="connsiteY13" fmla="*/ 2438400 h 3353233"/>
              <a:gd name="connsiteX14" fmla="*/ 4335379 w 5478379"/>
              <a:gd name="connsiteY14" fmla="*/ 260353 h 3353233"/>
              <a:gd name="connsiteX15" fmla="*/ 4595732 w 5478379"/>
              <a:gd name="connsiteY15" fmla="*/ 0 h 3353233"/>
              <a:gd name="connsiteX0" fmla="*/ 4602082 w 5484729"/>
              <a:gd name="connsiteY0" fmla="*/ 0 h 3352884"/>
              <a:gd name="connsiteX1" fmla="*/ 5224376 w 5484729"/>
              <a:gd name="connsiteY1" fmla="*/ 0 h 3352884"/>
              <a:gd name="connsiteX2" fmla="*/ 5484729 w 5484729"/>
              <a:gd name="connsiteY2" fmla="*/ 260353 h 3352884"/>
              <a:gd name="connsiteX3" fmla="*/ 5484729 w 5484729"/>
              <a:gd name="connsiteY3" fmla="*/ 2676537 h 3352884"/>
              <a:gd name="connsiteX4" fmla="*/ 5484729 w 5484729"/>
              <a:gd name="connsiteY4" fmla="*/ 3092447 h 3352884"/>
              <a:gd name="connsiteX5" fmla="*/ 5484729 w 5484729"/>
              <a:gd name="connsiteY5" fmla="*/ 3114663 h 3352884"/>
              <a:gd name="connsiteX6" fmla="*/ 5246592 w 5484729"/>
              <a:gd name="connsiteY6" fmla="*/ 3352800 h 3352884"/>
              <a:gd name="connsiteX7" fmla="*/ 5224376 w 5484729"/>
              <a:gd name="connsiteY7" fmla="*/ 3352800 h 3352884"/>
              <a:gd name="connsiteX8" fmla="*/ 4602082 w 5484729"/>
              <a:gd name="connsiteY8" fmla="*/ 3352800 h 3352884"/>
              <a:gd name="connsiteX9" fmla="*/ 244487 w 5484729"/>
              <a:gd name="connsiteY9" fmla="*/ 3352800 h 3352884"/>
              <a:gd name="connsiteX10" fmla="*/ 0 w 5484729"/>
              <a:gd name="connsiteY10" fmla="*/ 3228963 h 3352884"/>
              <a:gd name="connsiteX11" fmla="*/ 6350 w 5484729"/>
              <a:gd name="connsiteY11" fmla="*/ 2676537 h 3352884"/>
              <a:gd name="connsiteX12" fmla="*/ 155587 w 5484729"/>
              <a:gd name="connsiteY12" fmla="*/ 2438400 h 3352884"/>
              <a:gd name="connsiteX13" fmla="*/ 4341729 w 5484729"/>
              <a:gd name="connsiteY13" fmla="*/ 2438400 h 3352884"/>
              <a:gd name="connsiteX14" fmla="*/ 4341729 w 5484729"/>
              <a:gd name="connsiteY14" fmla="*/ 260353 h 3352884"/>
              <a:gd name="connsiteX15" fmla="*/ 4602082 w 5484729"/>
              <a:gd name="connsiteY15" fmla="*/ 0 h 3352884"/>
              <a:gd name="connsiteX0" fmla="*/ 4602082 w 5484729"/>
              <a:gd name="connsiteY0" fmla="*/ 11 h 3352895"/>
              <a:gd name="connsiteX1" fmla="*/ 5224376 w 5484729"/>
              <a:gd name="connsiteY1" fmla="*/ 11 h 3352895"/>
              <a:gd name="connsiteX2" fmla="*/ 5484729 w 5484729"/>
              <a:gd name="connsiteY2" fmla="*/ 260364 h 3352895"/>
              <a:gd name="connsiteX3" fmla="*/ 5484729 w 5484729"/>
              <a:gd name="connsiteY3" fmla="*/ 2676548 h 3352895"/>
              <a:gd name="connsiteX4" fmla="*/ 5484729 w 5484729"/>
              <a:gd name="connsiteY4" fmla="*/ 3092458 h 3352895"/>
              <a:gd name="connsiteX5" fmla="*/ 5484729 w 5484729"/>
              <a:gd name="connsiteY5" fmla="*/ 3114674 h 3352895"/>
              <a:gd name="connsiteX6" fmla="*/ 5246592 w 5484729"/>
              <a:gd name="connsiteY6" fmla="*/ 3352811 h 3352895"/>
              <a:gd name="connsiteX7" fmla="*/ 5224376 w 5484729"/>
              <a:gd name="connsiteY7" fmla="*/ 3352811 h 3352895"/>
              <a:gd name="connsiteX8" fmla="*/ 4602082 w 5484729"/>
              <a:gd name="connsiteY8" fmla="*/ 3352811 h 3352895"/>
              <a:gd name="connsiteX9" fmla="*/ 244487 w 5484729"/>
              <a:gd name="connsiteY9" fmla="*/ 3352811 h 3352895"/>
              <a:gd name="connsiteX10" fmla="*/ 0 w 5484729"/>
              <a:gd name="connsiteY10" fmla="*/ 3228974 h 3352895"/>
              <a:gd name="connsiteX11" fmla="*/ 6350 w 5484729"/>
              <a:gd name="connsiteY11" fmla="*/ 2676548 h 3352895"/>
              <a:gd name="connsiteX12" fmla="*/ 155587 w 5484729"/>
              <a:gd name="connsiteY12" fmla="*/ 2438411 h 3352895"/>
              <a:gd name="connsiteX13" fmla="*/ 4341729 w 5484729"/>
              <a:gd name="connsiteY13" fmla="*/ 2438411 h 3352895"/>
              <a:gd name="connsiteX14" fmla="*/ 4335379 w 5484729"/>
              <a:gd name="connsiteY14" fmla="*/ 139714 h 3352895"/>
              <a:gd name="connsiteX15" fmla="*/ 4602082 w 5484729"/>
              <a:gd name="connsiteY15" fmla="*/ 11 h 3352895"/>
              <a:gd name="connsiteX0" fmla="*/ 4602082 w 5484729"/>
              <a:gd name="connsiteY0" fmla="*/ 601 h 3353485"/>
              <a:gd name="connsiteX1" fmla="*/ 5224376 w 5484729"/>
              <a:gd name="connsiteY1" fmla="*/ 601 h 3353485"/>
              <a:gd name="connsiteX2" fmla="*/ 5478379 w 5484729"/>
              <a:gd name="connsiteY2" fmla="*/ 127604 h 3353485"/>
              <a:gd name="connsiteX3" fmla="*/ 5484729 w 5484729"/>
              <a:gd name="connsiteY3" fmla="*/ 2677138 h 3353485"/>
              <a:gd name="connsiteX4" fmla="*/ 5484729 w 5484729"/>
              <a:gd name="connsiteY4" fmla="*/ 3093048 h 3353485"/>
              <a:gd name="connsiteX5" fmla="*/ 5484729 w 5484729"/>
              <a:gd name="connsiteY5" fmla="*/ 3115264 h 3353485"/>
              <a:gd name="connsiteX6" fmla="*/ 5246592 w 5484729"/>
              <a:gd name="connsiteY6" fmla="*/ 3353401 h 3353485"/>
              <a:gd name="connsiteX7" fmla="*/ 5224376 w 5484729"/>
              <a:gd name="connsiteY7" fmla="*/ 3353401 h 3353485"/>
              <a:gd name="connsiteX8" fmla="*/ 4602082 w 5484729"/>
              <a:gd name="connsiteY8" fmla="*/ 3353401 h 3353485"/>
              <a:gd name="connsiteX9" fmla="*/ 244487 w 5484729"/>
              <a:gd name="connsiteY9" fmla="*/ 3353401 h 3353485"/>
              <a:gd name="connsiteX10" fmla="*/ 0 w 5484729"/>
              <a:gd name="connsiteY10" fmla="*/ 3229564 h 3353485"/>
              <a:gd name="connsiteX11" fmla="*/ 6350 w 5484729"/>
              <a:gd name="connsiteY11" fmla="*/ 2677138 h 3353485"/>
              <a:gd name="connsiteX12" fmla="*/ 155587 w 5484729"/>
              <a:gd name="connsiteY12" fmla="*/ 2439001 h 3353485"/>
              <a:gd name="connsiteX13" fmla="*/ 4341729 w 5484729"/>
              <a:gd name="connsiteY13" fmla="*/ 2439001 h 3353485"/>
              <a:gd name="connsiteX14" fmla="*/ 4335379 w 5484729"/>
              <a:gd name="connsiteY14" fmla="*/ 140304 h 3353485"/>
              <a:gd name="connsiteX15" fmla="*/ 4602082 w 5484729"/>
              <a:gd name="connsiteY15" fmla="*/ 601 h 335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4729" h="3353485">
                <a:moveTo>
                  <a:pt x="4602082" y="601"/>
                </a:moveTo>
                <a:lnTo>
                  <a:pt x="5224376" y="601"/>
                </a:lnTo>
                <a:cubicBezTo>
                  <a:pt x="5368165" y="601"/>
                  <a:pt x="5478379" y="-16185"/>
                  <a:pt x="5478379" y="127604"/>
                </a:cubicBezTo>
                <a:cubicBezTo>
                  <a:pt x="5480496" y="977449"/>
                  <a:pt x="5482612" y="1827293"/>
                  <a:pt x="5484729" y="2677138"/>
                </a:cubicBezTo>
                <a:lnTo>
                  <a:pt x="5484729" y="3093048"/>
                </a:lnTo>
                <a:lnTo>
                  <a:pt x="5484729" y="3115264"/>
                </a:lnTo>
                <a:cubicBezTo>
                  <a:pt x="5484729" y="3246783"/>
                  <a:pt x="5378111" y="3353401"/>
                  <a:pt x="5246592" y="3353401"/>
                </a:cubicBezTo>
                <a:lnTo>
                  <a:pt x="5224376" y="3353401"/>
                </a:lnTo>
                <a:lnTo>
                  <a:pt x="4602082" y="3353401"/>
                </a:lnTo>
                <a:lnTo>
                  <a:pt x="244487" y="3353401"/>
                </a:lnTo>
                <a:cubicBezTo>
                  <a:pt x="112968" y="3353401"/>
                  <a:pt x="0" y="3361083"/>
                  <a:pt x="0" y="3229564"/>
                </a:cubicBezTo>
                <a:cubicBezTo>
                  <a:pt x="0" y="3083522"/>
                  <a:pt x="6350" y="2823180"/>
                  <a:pt x="6350" y="2677138"/>
                </a:cubicBezTo>
                <a:cubicBezTo>
                  <a:pt x="6350" y="2545619"/>
                  <a:pt x="24068" y="2439001"/>
                  <a:pt x="155587" y="2439001"/>
                </a:cubicBezTo>
                <a:lnTo>
                  <a:pt x="4341729" y="2439001"/>
                </a:lnTo>
                <a:cubicBezTo>
                  <a:pt x="4339612" y="1672769"/>
                  <a:pt x="4337496" y="906536"/>
                  <a:pt x="4335379" y="140304"/>
                </a:cubicBezTo>
                <a:cubicBezTo>
                  <a:pt x="4335379" y="-3485"/>
                  <a:pt x="4458293" y="601"/>
                  <a:pt x="4602082" y="60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ounded Rectangle 51"/>
          <p:cNvSpPr/>
          <p:nvPr/>
        </p:nvSpPr>
        <p:spPr>
          <a:xfrm>
            <a:off x="6705600" y="5762625"/>
            <a:ext cx="990600" cy="228600"/>
          </a:xfrm>
          <a:prstGeom prst="roundRect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9" idx="1"/>
            <a:endCxn id="52" idx="1"/>
          </p:cNvCxnSpPr>
          <p:nvPr/>
        </p:nvCxnSpPr>
        <p:spPr>
          <a:xfrm>
            <a:off x="6705600" y="5600700"/>
            <a:ext cx="0" cy="276225"/>
          </a:xfrm>
          <a:prstGeom prst="line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stCxn id="9" idx="3"/>
            <a:endCxn id="52" idx="3"/>
          </p:cNvCxnSpPr>
          <p:nvPr/>
        </p:nvCxnSpPr>
        <p:spPr>
          <a:xfrm>
            <a:off x="7696200" y="5600700"/>
            <a:ext cx="0" cy="276225"/>
          </a:xfrm>
          <a:prstGeom prst="line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Rounded Rectangle 81"/>
          <p:cNvSpPr/>
          <p:nvPr/>
        </p:nvSpPr>
        <p:spPr>
          <a:xfrm>
            <a:off x="6816840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ounded Rectangle 86"/>
          <p:cNvSpPr/>
          <p:nvPr/>
        </p:nvSpPr>
        <p:spPr>
          <a:xfrm>
            <a:off x="6990232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ounded Rectangle 87"/>
          <p:cNvSpPr/>
          <p:nvPr/>
        </p:nvSpPr>
        <p:spPr>
          <a:xfrm>
            <a:off x="7163624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ounded Rectangle 88"/>
          <p:cNvSpPr/>
          <p:nvPr/>
        </p:nvSpPr>
        <p:spPr>
          <a:xfrm>
            <a:off x="7337016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7510408" y="5610225"/>
            <a:ext cx="72000" cy="3048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6705600" y="5486400"/>
            <a:ext cx="990600" cy="228600"/>
          </a:xfrm>
          <a:prstGeom prst="roundRect">
            <a:avLst/>
          </a:prstGeom>
          <a:solidFill>
            <a:srgbClr val="8D6A4D"/>
          </a:solidFill>
          <a:ln>
            <a:solidFill>
              <a:srgbClr val="574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Oval 90"/>
          <p:cNvSpPr/>
          <p:nvPr/>
        </p:nvSpPr>
        <p:spPr>
          <a:xfrm>
            <a:off x="6816840" y="55647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Oval 91"/>
          <p:cNvSpPr/>
          <p:nvPr/>
        </p:nvSpPr>
        <p:spPr>
          <a:xfrm>
            <a:off x="6990232" y="5564419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Oval 92"/>
          <p:cNvSpPr/>
          <p:nvPr/>
        </p:nvSpPr>
        <p:spPr>
          <a:xfrm>
            <a:off x="7163624" y="5564138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Oval 93"/>
          <p:cNvSpPr/>
          <p:nvPr/>
        </p:nvSpPr>
        <p:spPr>
          <a:xfrm>
            <a:off x="7337016" y="5563857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/>
          <p:cNvSpPr/>
          <p:nvPr/>
        </p:nvSpPr>
        <p:spPr>
          <a:xfrm>
            <a:off x="7510408" y="5563576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19050">
            <a:solidFill>
              <a:srgbClr val="57412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681684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81684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ounded Rectangle 82"/>
          <p:cNvSpPr/>
          <p:nvPr/>
        </p:nvSpPr>
        <p:spPr>
          <a:xfrm>
            <a:off x="699063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ounded Rectangle 83"/>
          <p:cNvSpPr/>
          <p:nvPr/>
        </p:nvSpPr>
        <p:spPr>
          <a:xfrm>
            <a:off x="716442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ounded Rectangle 84"/>
          <p:cNvSpPr/>
          <p:nvPr/>
        </p:nvSpPr>
        <p:spPr>
          <a:xfrm>
            <a:off x="733821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Rounded Rectangle 85"/>
          <p:cNvSpPr/>
          <p:nvPr/>
        </p:nvSpPr>
        <p:spPr>
          <a:xfrm>
            <a:off x="7512000" y="5486400"/>
            <a:ext cx="72000" cy="152400"/>
          </a:xfrm>
          <a:prstGeom prst="roundRect">
            <a:avLst>
              <a:gd name="adj" fmla="val 50000"/>
            </a:avLst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Oval 59"/>
          <p:cNvSpPr/>
          <p:nvPr/>
        </p:nvSpPr>
        <p:spPr>
          <a:xfrm>
            <a:off x="699063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/>
          <p:cNvSpPr/>
          <p:nvPr/>
        </p:nvSpPr>
        <p:spPr>
          <a:xfrm>
            <a:off x="716442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/>
          <p:cNvSpPr/>
          <p:nvPr/>
        </p:nvSpPr>
        <p:spPr>
          <a:xfrm>
            <a:off x="733821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/>
          <p:cNvSpPr/>
          <p:nvPr/>
        </p:nvSpPr>
        <p:spPr>
          <a:xfrm>
            <a:off x="7512000" y="5486400"/>
            <a:ext cx="72000" cy="72000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Oval 96"/>
          <p:cNvSpPr/>
          <p:nvPr/>
        </p:nvSpPr>
        <p:spPr>
          <a:xfrm>
            <a:off x="10830902" y="2971800"/>
            <a:ext cx="359997" cy="261918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Oval 99"/>
          <p:cNvSpPr/>
          <p:nvPr/>
        </p:nvSpPr>
        <p:spPr>
          <a:xfrm>
            <a:off x="9982200" y="5445786"/>
            <a:ext cx="2057400" cy="1008024"/>
          </a:xfrm>
          <a:prstGeom prst="ellipse">
            <a:avLst/>
          </a:prstGeom>
          <a:solidFill>
            <a:srgbClr val="93CDDD">
              <a:alpha val="50196"/>
            </a:srgbClr>
          </a:solidFill>
          <a:ln w="9525"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Oval 100"/>
          <p:cNvSpPr/>
          <p:nvPr/>
        </p:nvSpPr>
        <p:spPr>
          <a:xfrm>
            <a:off x="10477473" y="3292698"/>
            <a:ext cx="1066851" cy="1803094"/>
          </a:xfrm>
          <a:custGeom>
            <a:avLst/>
            <a:gdLst>
              <a:gd name="connsiteX0" fmla="*/ 1028701 w 2057400"/>
              <a:gd name="connsiteY0" fmla="*/ 0 h 3477228"/>
              <a:gd name="connsiteX1" fmla="*/ 1208700 w 2057400"/>
              <a:gd name="connsiteY1" fmla="*/ 179999 h 3477228"/>
              <a:gd name="connsiteX2" fmla="*/ 1208699 w 2057400"/>
              <a:gd name="connsiteY2" fmla="*/ 1272475 h 3477228"/>
              <a:gd name="connsiteX3" fmla="*/ 1973679 w 2057400"/>
              <a:gd name="connsiteY3" fmla="*/ 2774103 h 3477228"/>
              <a:gd name="connsiteX4" fmla="*/ 2052907 w 2057400"/>
              <a:gd name="connsiteY4" fmla="*/ 2929624 h 3477228"/>
              <a:gd name="connsiteX5" fmla="*/ 2057400 w 2057400"/>
              <a:gd name="connsiteY5" fmla="*/ 2938443 h 3477228"/>
              <a:gd name="connsiteX6" fmla="*/ 2053816 w 2057400"/>
              <a:gd name="connsiteY6" fmla="*/ 2938443 h 3477228"/>
              <a:gd name="connsiteX7" fmla="*/ 2057400 w 2057400"/>
              <a:gd name="connsiteY7" fmla="*/ 2973216 h 3477228"/>
              <a:gd name="connsiteX8" fmla="*/ 1028700 w 2057400"/>
              <a:gd name="connsiteY8" fmla="*/ 3477228 h 3477228"/>
              <a:gd name="connsiteX9" fmla="*/ 0 w 2057400"/>
              <a:gd name="connsiteY9" fmla="*/ 2973216 h 3477228"/>
              <a:gd name="connsiteX10" fmla="*/ 3584 w 2057400"/>
              <a:gd name="connsiteY10" fmla="*/ 2938443 h 3477228"/>
              <a:gd name="connsiteX11" fmla="*/ 0 w 2057400"/>
              <a:gd name="connsiteY11" fmla="*/ 2938443 h 3477228"/>
              <a:gd name="connsiteX12" fmla="*/ 4493 w 2057400"/>
              <a:gd name="connsiteY12" fmla="*/ 2929624 h 3477228"/>
              <a:gd name="connsiteX13" fmla="*/ 83721 w 2057400"/>
              <a:gd name="connsiteY13" fmla="*/ 2774103 h 3477228"/>
              <a:gd name="connsiteX14" fmla="*/ 848702 w 2057400"/>
              <a:gd name="connsiteY14" fmla="*/ 1272473 h 3477228"/>
              <a:gd name="connsiteX15" fmla="*/ 848702 w 2057400"/>
              <a:gd name="connsiteY15" fmla="*/ 179999 h 3477228"/>
              <a:gd name="connsiteX16" fmla="*/ 1028701 w 2057400"/>
              <a:gd name="connsiteY16" fmla="*/ 0 h 3477228"/>
              <a:gd name="connsiteX0" fmla="*/ 1028701 w 2057400"/>
              <a:gd name="connsiteY0" fmla="*/ 0 h 3477228"/>
              <a:gd name="connsiteX1" fmla="*/ 1208700 w 2057400"/>
              <a:gd name="connsiteY1" fmla="*/ 179999 h 3477228"/>
              <a:gd name="connsiteX2" fmla="*/ 1208699 w 2057400"/>
              <a:gd name="connsiteY2" fmla="*/ 1272475 h 3477228"/>
              <a:gd name="connsiteX3" fmla="*/ 1973679 w 2057400"/>
              <a:gd name="connsiteY3" fmla="*/ 2774103 h 3477228"/>
              <a:gd name="connsiteX4" fmla="*/ 2052907 w 2057400"/>
              <a:gd name="connsiteY4" fmla="*/ 2929624 h 3477228"/>
              <a:gd name="connsiteX5" fmla="*/ 2057400 w 2057400"/>
              <a:gd name="connsiteY5" fmla="*/ 2938443 h 3477228"/>
              <a:gd name="connsiteX6" fmla="*/ 2053816 w 2057400"/>
              <a:gd name="connsiteY6" fmla="*/ 2938443 h 3477228"/>
              <a:gd name="connsiteX7" fmla="*/ 2057400 w 2057400"/>
              <a:gd name="connsiteY7" fmla="*/ 2973216 h 3477228"/>
              <a:gd name="connsiteX8" fmla="*/ 1028700 w 2057400"/>
              <a:gd name="connsiteY8" fmla="*/ 3477228 h 3477228"/>
              <a:gd name="connsiteX9" fmla="*/ 0 w 2057400"/>
              <a:gd name="connsiteY9" fmla="*/ 2973216 h 3477228"/>
              <a:gd name="connsiteX10" fmla="*/ 3584 w 2057400"/>
              <a:gd name="connsiteY10" fmla="*/ 2938443 h 3477228"/>
              <a:gd name="connsiteX11" fmla="*/ 0 w 2057400"/>
              <a:gd name="connsiteY11" fmla="*/ 2938443 h 3477228"/>
              <a:gd name="connsiteX12" fmla="*/ 4493 w 2057400"/>
              <a:gd name="connsiteY12" fmla="*/ 2929624 h 3477228"/>
              <a:gd name="connsiteX13" fmla="*/ 83721 w 2057400"/>
              <a:gd name="connsiteY13" fmla="*/ 2774103 h 3477228"/>
              <a:gd name="connsiteX14" fmla="*/ 848702 w 2057400"/>
              <a:gd name="connsiteY14" fmla="*/ 1272473 h 3477228"/>
              <a:gd name="connsiteX15" fmla="*/ 848702 w 2057400"/>
              <a:gd name="connsiteY15" fmla="*/ 179999 h 3477228"/>
              <a:gd name="connsiteX16" fmla="*/ 1028701 w 2057400"/>
              <a:gd name="connsiteY16" fmla="*/ 0 h 34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400" h="3477228">
                <a:moveTo>
                  <a:pt x="1028701" y="0"/>
                </a:moveTo>
                <a:cubicBezTo>
                  <a:pt x="1128112" y="0"/>
                  <a:pt x="1208700" y="32963"/>
                  <a:pt x="1208700" y="179999"/>
                </a:cubicBezTo>
                <a:cubicBezTo>
                  <a:pt x="1208700" y="544158"/>
                  <a:pt x="1208699" y="908316"/>
                  <a:pt x="1208699" y="1272475"/>
                </a:cubicBezTo>
                <a:lnTo>
                  <a:pt x="1973679" y="2774103"/>
                </a:lnTo>
                <a:cubicBezTo>
                  <a:pt x="2016436" y="2822345"/>
                  <a:pt x="2043971" y="2874671"/>
                  <a:pt x="2052907" y="2929624"/>
                </a:cubicBezTo>
                <a:lnTo>
                  <a:pt x="2057400" y="2938443"/>
                </a:lnTo>
                <a:lnTo>
                  <a:pt x="2053816" y="2938443"/>
                </a:lnTo>
                <a:cubicBezTo>
                  <a:pt x="2056580" y="2949825"/>
                  <a:pt x="2057400" y="2961473"/>
                  <a:pt x="2057400" y="2973216"/>
                </a:cubicBezTo>
                <a:cubicBezTo>
                  <a:pt x="2057400" y="3251574"/>
                  <a:pt x="1596835" y="3477228"/>
                  <a:pt x="1028700" y="3477228"/>
                </a:cubicBezTo>
                <a:cubicBezTo>
                  <a:pt x="460565" y="3477228"/>
                  <a:pt x="0" y="3251574"/>
                  <a:pt x="0" y="2973216"/>
                </a:cubicBezTo>
                <a:lnTo>
                  <a:pt x="3584" y="2938443"/>
                </a:lnTo>
                <a:lnTo>
                  <a:pt x="0" y="2938443"/>
                </a:lnTo>
                <a:lnTo>
                  <a:pt x="4493" y="2929624"/>
                </a:lnTo>
                <a:cubicBezTo>
                  <a:pt x="13429" y="2874671"/>
                  <a:pt x="40964" y="2822345"/>
                  <a:pt x="83721" y="2774103"/>
                </a:cubicBezTo>
                <a:lnTo>
                  <a:pt x="848702" y="1272473"/>
                </a:lnTo>
                <a:lnTo>
                  <a:pt x="848702" y="179999"/>
                </a:lnTo>
                <a:cubicBezTo>
                  <a:pt x="839177" y="52013"/>
                  <a:pt x="929290" y="0"/>
                  <a:pt x="1028701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 w="9525">
            <a:solidFill>
              <a:srgbClr val="385D8A">
                <a:alpha val="50196"/>
              </a:srgbClr>
            </a:solidFill>
          </a:ln>
          <a:effectLst>
            <a:outerShdw blurRad="50800" dist="50800" dir="642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>
            <a:bevelT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3"/>
          <a:stretch/>
        </p:blipFill>
        <p:spPr bwMode="auto">
          <a:xfrm>
            <a:off x="9983787" y="5210175"/>
            <a:ext cx="2054225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Oval 24"/>
          <p:cNvSpPr/>
          <p:nvPr/>
        </p:nvSpPr>
        <p:spPr>
          <a:xfrm>
            <a:off x="10344899" y="4968121"/>
            <a:ext cx="1332000" cy="579719"/>
          </a:xfrm>
          <a:prstGeom prst="ellipse">
            <a:avLst/>
          </a:prstGeom>
          <a:solidFill>
            <a:srgbClr val="C3D69B"/>
          </a:solidFill>
          <a:ln w="19050"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507204"/>
            <a:ext cx="45026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32" y="481338"/>
            <a:ext cx="1341236" cy="1880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16" y="5270921"/>
            <a:ext cx="1155563" cy="830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94" y="3589769"/>
            <a:ext cx="596409" cy="535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81" y="4686300"/>
            <a:ext cx="1082154" cy="13514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37050" y="2894998"/>
            <a:ext cx="670618" cy="1791302"/>
          </a:xfrm>
          <a:prstGeom prst="rect">
            <a:avLst/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5734362" y="2878832"/>
            <a:ext cx="670618" cy="1791302"/>
          </a:xfrm>
          <a:prstGeom prst="rect">
            <a:avLst/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7107452" y="2897360"/>
            <a:ext cx="670618" cy="1791302"/>
          </a:xfrm>
          <a:prstGeom prst="rect">
            <a:avLst/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5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03927" y="228517"/>
            <a:ext cx="6926179" cy="4495800"/>
          </a:xfrm>
          <a:prstGeom prst="roundRect">
            <a:avLst>
              <a:gd name="adj" fmla="val 51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2887273" y="3810000"/>
            <a:ext cx="6917852" cy="2438400"/>
          </a:xfrm>
          <a:prstGeom prst="roundRect">
            <a:avLst>
              <a:gd name="adj" fmla="val 5145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2895600" y="228600"/>
            <a:ext cx="6926179" cy="6019800"/>
          </a:xfrm>
          <a:prstGeom prst="roundRect">
            <a:avLst>
              <a:gd name="adj" fmla="val 4143"/>
            </a:avLst>
          </a:prstGeom>
          <a:noFill/>
          <a:ln w="76200">
            <a:solidFill>
              <a:srgbClr val="372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08" y="516894"/>
            <a:ext cx="2142815" cy="30048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10200" y="468621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INSERT CHARACTER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64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41</Words>
  <Application>Microsoft Office PowerPoint</Application>
  <PresentationFormat>Widescreen</PresentationFormat>
  <Paragraphs>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ZENON HANS TANEKA</dc:creator>
  <cp:lastModifiedBy>zenon tan</cp:lastModifiedBy>
  <cp:revision>104</cp:revision>
  <dcterms:created xsi:type="dcterms:W3CDTF">2006-08-16T00:00:00Z</dcterms:created>
  <dcterms:modified xsi:type="dcterms:W3CDTF">2016-05-28T14:30:06Z</dcterms:modified>
</cp:coreProperties>
</file>