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7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3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7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0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A0A2A-B91E-47B7-9F7C-2931EE256C8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217C-2F6E-4CA4-B3CB-E4EC603A5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2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9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7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5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iBasis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Zahava Abuchasira</dc:creator>
  <cp:lastModifiedBy>Zahava Abuchasira</cp:lastModifiedBy>
  <cp:revision>1</cp:revision>
  <dcterms:created xsi:type="dcterms:W3CDTF">2015-10-27T09:15:03Z</dcterms:created>
  <dcterms:modified xsi:type="dcterms:W3CDTF">2015-10-27T09:15:46Z</dcterms:modified>
</cp:coreProperties>
</file>