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3" autoAdjust="0"/>
  </p:normalViewPr>
  <p:slideViewPr>
    <p:cSldViewPr snapToGrid="0">
      <p:cViewPr varScale="1">
        <p:scale>
          <a:sx n="48" d="100"/>
          <a:sy n="48" d="100"/>
        </p:scale>
        <p:origin x="20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endParaRPr lang="he-I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http://www.kenjikojima.com/rgbmusic/</a:t>
            </a:r>
          </a:p>
          <a:p>
            <a:r>
              <a:rPr lang="en-US" dirty="0"/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lot of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Very advanced</a:t>
            </a:r>
            <a:endParaRPr lang="en-US" dirty="0"/>
          </a:p>
          <a:p>
            <a:r>
              <a:rPr lang="en-US" dirty="0"/>
              <a:t>Cons: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 dated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complicated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287624" y="2845837"/>
            <a:ext cx="935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Zehavit</a:t>
            </a:r>
            <a:r>
              <a:rPr lang="en-US" dirty="0"/>
              <a:t> </a:t>
            </a:r>
            <a:r>
              <a:rPr lang="en-US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Leibovich</a:t>
            </a:r>
            <a:r>
              <a:rPr lang="en-US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6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Oran</a:t>
            </a:r>
            <a:r>
              <a:rPr lang="en-US" dirty="0"/>
              <a:t> </a:t>
            </a:r>
            <a:r>
              <a:rPr lang="en-US" sz="4000" cap="all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Gilboa</a:t>
            </a:r>
            <a:endParaRPr lang="en-US" sz="40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48</TotalTime>
  <Words>73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Oran</cp:lastModifiedBy>
  <cp:revision>13</cp:revision>
  <dcterms:created xsi:type="dcterms:W3CDTF">2018-12-02T07:03:33Z</dcterms:created>
  <dcterms:modified xsi:type="dcterms:W3CDTF">2018-12-02T07:52:23Z</dcterms:modified>
</cp:coreProperties>
</file>