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"/>
  </p:sldMasterIdLst>
  <p:notesMasterIdLst>
    <p:notesMasterId r:id="rId17"/>
  </p:notesMasterIdLst>
  <p:sldIdLst>
    <p:sldId id="256" r:id="rId12"/>
    <p:sldId id="258" r:id="rId13"/>
    <p:sldId id="268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14" autoAdjust="0"/>
  </p:normalViewPr>
  <p:slideViewPr>
    <p:cSldViewPr snapToGrid="0">
      <p:cViewPr varScale="1">
        <p:scale>
          <a:sx n="71" d="100"/>
          <a:sy n="71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7.jp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10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work.</a:t>
            </a:r>
          </a:p>
          <a:p>
            <a:r>
              <a:rPr lang="en-US" sz="2800" dirty="0"/>
              <a:t> The user can use multiple images for creating one work.</a:t>
            </a:r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6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636532" y="1854617"/>
            <a:ext cx="4458597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653208" y="2082837"/>
            <a:ext cx="4379599" cy="2179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09" y="2401805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89" y="343204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11" y="3379270"/>
            <a:ext cx="388575" cy="388575"/>
          </a:xfrm>
          <a:prstGeom prst="rect">
            <a:avLst/>
          </a:prstGeom>
        </p:spPr>
      </p:pic>
      <p:grpSp>
        <p:nvGrpSpPr>
          <p:cNvPr id="27" name="PositionControl">
            <a:extLst>
              <a:ext uri="{FF2B5EF4-FFF2-40B4-BE49-F238E27FC236}">
                <a16:creationId xmlns:a16="http://schemas.microsoft.com/office/drawing/2014/main" id="{B02CA89F-E062-46A3-BD9B-E9DDFC4C251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540188" y="4902789"/>
            <a:ext cx="1837678" cy="81937"/>
            <a:chOff x="3248025" y="3538537"/>
            <a:chExt cx="2952750" cy="85725"/>
          </a:xfrm>
        </p:grpSpPr>
        <p:sp>
          <p:nvSpPr>
            <p:cNvPr id="28" name="Bar">
              <a:extLst>
                <a:ext uri="{FF2B5EF4-FFF2-40B4-BE49-F238E27FC236}">
                  <a16:creationId xmlns:a16="http://schemas.microsoft.com/office/drawing/2014/main" id="{C48D6C4D-D01F-4044-903D-BA554128C203}"/>
                </a:ext>
              </a:extLst>
            </p:cNvPr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lider">
              <a:extLst>
                <a:ext uri="{FF2B5EF4-FFF2-40B4-BE49-F238E27FC236}">
                  <a16:creationId xmlns:a16="http://schemas.microsoft.com/office/drawing/2014/main" id="{B1440FBC-2EF6-48AC-BB9C-F10068C08189}"/>
                </a:ext>
              </a:extLst>
            </p:cNvPr>
            <p:cNvSpPr/>
            <p:nvPr/>
          </p:nvSpPr>
          <p:spPr>
            <a:xfrm>
              <a:off x="3937000" y="3538537"/>
              <a:ext cx="8572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73687" y="2072668"/>
            <a:ext cx="1388835" cy="874927"/>
            <a:chOff x="3951265" y="2460940"/>
            <a:chExt cx="1388835" cy="87492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51265" y="2689011"/>
              <a:ext cx="1388835" cy="646856"/>
              <a:chOff x="144465" y="3547390"/>
              <a:chExt cx="1388835" cy="795616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44465" y="3547931"/>
                <a:ext cx="1388835" cy="7950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547" y="3547390"/>
                <a:ext cx="318" cy="79561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30347" y="2689010"/>
              <a:ext cx="1109753" cy="646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 to file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28A7E9-66D7-449B-94A2-F9D59F929E3C}"/>
              </a:ext>
            </a:extLst>
          </p:cNvPr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540189" y="5428160"/>
            <a:ext cx="1837678" cy="271329"/>
            <a:chOff x="507869" y="3729779"/>
            <a:chExt cx="1471744" cy="32048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081F40F2-CDD1-40E4-AC05-1A6559A7840B}"/>
                </a:ext>
              </a:extLst>
            </p:cNvPr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Piano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D315BEC6-F578-4E6E-A23A-BF6C619F080C}"/>
                </a:ext>
              </a:extLst>
            </p:cNvPr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578171-BE2F-4870-B578-A1E44CC21897}"/>
              </a:ext>
            </a:extLst>
          </p:cNvPr>
          <p:cNvSpPr txBox="1"/>
          <p:nvPr/>
        </p:nvSpPr>
        <p:spPr>
          <a:xfrm>
            <a:off x="4368104" y="4797756"/>
            <a:ext cx="108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Tempo: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FF3EDE-815D-4D20-8129-69B2F25A759A}"/>
              </a:ext>
            </a:extLst>
          </p:cNvPr>
          <p:cNvSpPr txBox="1"/>
          <p:nvPr/>
        </p:nvSpPr>
        <p:spPr>
          <a:xfrm>
            <a:off x="4368104" y="5427354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Instrument:</a:t>
            </a:r>
          </a:p>
        </p:txBody>
      </p:sp>
      <p:grpSp>
        <p:nvGrpSpPr>
          <p:cNvPr id="60" name="PositionControl">
            <a:extLst>
              <a:ext uri="{FF2B5EF4-FFF2-40B4-BE49-F238E27FC236}">
                <a16:creationId xmlns:a16="http://schemas.microsoft.com/office/drawing/2014/main" id="{3C4FB631-191A-41BE-9627-1F713F6E9291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540188" y="5174925"/>
            <a:ext cx="1837678" cy="81937"/>
            <a:chOff x="3248025" y="3538537"/>
            <a:chExt cx="2952750" cy="85725"/>
          </a:xfrm>
        </p:grpSpPr>
        <p:sp>
          <p:nvSpPr>
            <p:cNvPr id="61" name="Bar">
              <a:extLst>
                <a:ext uri="{FF2B5EF4-FFF2-40B4-BE49-F238E27FC236}">
                  <a16:creationId xmlns:a16="http://schemas.microsoft.com/office/drawing/2014/main" id="{6E1FD9F2-C263-4A4C-940A-E879FDEA0D89}"/>
                </a:ext>
              </a:extLst>
            </p:cNvPr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Slider">
              <a:extLst>
                <a:ext uri="{FF2B5EF4-FFF2-40B4-BE49-F238E27FC236}">
                  <a16:creationId xmlns:a16="http://schemas.microsoft.com/office/drawing/2014/main" id="{988BB23C-68FD-488A-B44C-E8C74BBD19E0}"/>
                </a:ext>
              </a:extLst>
            </p:cNvPr>
            <p:cNvSpPr/>
            <p:nvPr/>
          </p:nvSpPr>
          <p:spPr>
            <a:xfrm>
              <a:off x="3937000" y="3538537"/>
              <a:ext cx="8572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9039B3-BEB9-479E-AFB3-1A1ECAF3A206}"/>
              </a:ext>
            </a:extLst>
          </p:cNvPr>
          <p:cNvSpPr txBox="1"/>
          <p:nvPr/>
        </p:nvSpPr>
        <p:spPr>
          <a:xfrm>
            <a:off x="4375199" y="5080340"/>
            <a:ext cx="108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Amp:</a:t>
            </a: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D587E4DE-63D8-470A-B1FE-CAA080E325A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92938" y="5774368"/>
            <a:ext cx="865386" cy="4221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24C6D35-CD7C-4B5B-8D90-D94E54ADA8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01" y="5814379"/>
            <a:ext cx="352066" cy="352066"/>
          </a:xfrm>
          <a:prstGeom prst="rect">
            <a:avLst/>
          </a:prstGeom>
        </p:spPr>
      </p:pic>
      <p:sp>
        <p:nvSpPr>
          <p:cNvPr id="84" name="Content">
            <a:extLst>
              <a:ext uri="{FF2B5EF4-FFF2-40B4-BE49-F238E27FC236}">
                <a16:creationId xmlns:a16="http://schemas.microsoft.com/office/drawing/2014/main" id="{D809DD8D-1A6D-46F7-9931-CBECD3DEC42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671429" y="5774367"/>
            <a:ext cx="1546955" cy="42214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See sounds list</a:t>
            </a:r>
          </a:p>
        </p:txBody>
      </p:sp>
    </p:spTree>
    <p:extLst>
      <p:ext uri="{BB962C8B-B14F-4D97-AF65-F5344CB8AC3E}">
        <p14:creationId xmlns:p14="http://schemas.microsoft.com/office/powerpoint/2010/main" val="401973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Media.PlayControls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1CFF9BDE-17DF-400C-B375-B4A0FA77CED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DAE3BE4-E70D-4EC8-B1B0-025C686D4E8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CE8FDCA-BCE1-4F92-85E3-F157F9680E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FDC7DD-9509-4D67-A928-89B67BCA076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5B0F45-DD12-4898-907B-B42806A386D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F0A1625-DDA8-4A57-9128-70B7F3EF17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023B281-42FC-48B4-9CD9-B146A36C703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6C3DE21-D17B-4F5D-9A9A-2F4A395270C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F54986E-4D22-44CD-9EBC-CE10EA30188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8C5889-261F-4384-9AFA-0B02A900D5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</TotalTime>
  <Words>211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Related Work - RGB Music Lab</vt:lpstr>
      <vt:lpstr>Related Work - RGB Music Lab</vt:lpstr>
      <vt:lpstr>PROS over other products </vt:lpstr>
      <vt:lpstr>UI scheme – MOCK (Before implementing)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Oran</cp:lastModifiedBy>
  <cp:revision>49</cp:revision>
  <dcterms:created xsi:type="dcterms:W3CDTF">2018-12-02T07:03:33Z</dcterms:created>
  <dcterms:modified xsi:type="dcterms:W3CDTF">2018-12-03T23:19:22Z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