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"/>
  </p:sldMasterIdLst>
  <p:notesMasterIdLst>
    <p:notesMasterId r:id="rId25"/>
  </p:notesMasterIdLst>
  <p:sldIdLst>
    <p:sldId id="269" r:id="rId11"/>
    <p:sldId id="257" r:id="rId12"/>
    <p:sldId id="270" r:id="rId13"/>
    <p:sldId id="271" r:id="rId14"/>
    <p:sldId id="274" r:id="rId15"/>
    <p:sldId id="272" r:id="rId16"/>
    <p:sldId id="260" r:id="rId17"/>
    <p:sldId id="261" r:id="rId18"/>
    <p:sldId id="263" r:id="rId19"/>
    <p:sldId id="268" r:id="rId20"/>
    <p:sldId id="273" r:id="rId21"/>
    <p:sldId id="265" r:id="rId22"/>
    <p:sldId id="25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473" autoAdjust="0"/>
  </p:normalViewPr>
  <p:slideViewPr>
    <p:cSldViewPr snapToGrid="0">
      <p:cViewPr varScale="1">
        <p:scale>
          <a:sx n="39" d="100"/>
          <a:sy n="39" d="100"/>
        </p:scale>
        <p:origin x="1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לתקן</a:t>
            </a:r>
            <a:r>
              <a:rPr lang="he-IL" baseline="0" dirty="0" smtClean="0"/>
              <a:t> –</a:t>
            </a:r>
          </a:p>
          <a:p>
            <a:r>
              <a:rPr lang="en-US" baseline="0" dirty="0" smtClean="0"/>
              <a:t>Click the mouse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לתקן</a:t>
            </a:r>
            <a:r>
              <a:rPr lang="he-IL" baseline="0" dirty="0" smtClean="0"/>
              <a:t>: </a:t>
            </a:r>
          </a:p>
          <a:p>
            <a:r>
              <a:rPr lang="en-US" baseline="0" dirty="0" smtClean="0"/>
              <a:t>Click the mouse for music creation </a:t>
            </a:r>
          </a:p>
          <a:p>
            <a:r>
              <a:rPr lang="en-US" baseline="0" dirty="0" smtClean="0"/>
              <a:t>Load -&gt; Set settings -&gt; start -&gt; clicks -&gt; stop -&gt; export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לתקן:</a:t>
            </a:r>
            <a:endParaRPr lang="en-US" dirty="0" smtClean="0"/>
          </a:p>
          <a:p>
            <a:r>
              <a:rPr lang="en-US" dirty="0" smtClean="0"/>
              <a:t>amp – range instead</a:t>
            </a:r>
            <a:r>
              <a:rPr lang="en-US" baseline="0" dirty="0" smtClean="0"/>
              <a:t> of slider</a:t>
            </a:r>
          </a:p>
          <a:p>
            <a:r>
              <a:rPr lang="en-US" baseline="0" dirty="0" smtClean="0"/>
              <a:t>Instruments – check box with multiple instruments </a:t>
            </a:r>
          </a:p>
          <a:p>
            <a:r>
              <a:rPr lang="en-US" baseline="0" dirty="0" smtClean="0"/>
              <a:t>See sound list – remove</a:t>
            </a:r>
          </a:p>
          <a:p>
            <a:endParaRPr lang="en-US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11.jp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14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notesSlide" Target="../notesSlides/notesSlide8.xml"/><Relationship Id="rId5" Type="http://schemas.openxmlformats.org/officeDocument/2006/relationships/customXml" Target="../../customXml/item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and musical details of the engine are to be defined : basically we want to </a:t>
            </a:r>
            <a:r>
              <a:rPr lang="en-US" dirty="0"/>
              <a:t>have a unique instrument </a:t>
            </a:r>
            <a:r>
              <a:rPr lang="en-US" dirty="0" smtClean="0"/>
              <a:t>timbre for each RGB value and a mapping from </a:t>
            </a:r>
            <a:r>
              <a:rPr lang="en-US" dirty="0"/>
              <a:t>a set of pixels </a:t>
            </a:r>
            <a:r>
              <a:rPr lang="en-US" dirty="0" smtClean="0"/>
              <a:t>(i.e. </a:t>
            </a:r>
            <a:r>
              <a:rPr lang="en-US" dirty="0"/>
              <a:t>the surrounding pixels of the chosen pixel) to pitch or time </a:t>
            </a:r>
            <a:r>
              <a:rPr lang="en-US" dirty="0" smtClean="0"/>
              <a:t>duration </a:t>
            </a:r>
          </a:p>
          <a:p>
            <a:r>
              <a:rPr lang="en-US" dirty="0" smtClean="0"/>
              <a:t>In the advanced phases of the project we would like to give the user the ability </a:t>
            </a:r>
            <a:r>
              <a:rPr lang="en-US" dirty="0" smtClean="0"/>
              <a:t>to:  </a:t>
            </a:r>
          </a:p>
          <a:p>
            <a:pPr lvl="1"/>
            <a:r>
              <a:rPr lang="en-US" dirty="0" smtClean="0"/>
              <a:t>Change </a:t>
            </a:r>
            <a:r>
              <a:rPr lang="en-US" dirty="0" smtClean="0"/>
              <a:t>the engine settings (mapping from visual elements to sound 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Record its </a:t>
            </a:r>
            <a:r>
              <a:rPr lang="en-US" dirty="0" smtClean="0"/>
              <a:t>created </a:t>
            </a:r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Create music based on multiple images 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636532" y="1854617"/>
            <a:ext cx="4458597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653208" y="2082837"/>
            <a:ext cx="4379599" cy="2179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70" y="2482183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89" y="343204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11" y="3379270"/>
            <a:ext cx="388575" cy="388575"/>
          </a:xfrm>
          <a:prstGeom prst="rect">
            <a:avLst/>
          </a:prstGeom>
        </p:spPr>
      </p:pic>
      <p:grpSp>
        <p:nvGrpSpPr>
          <p:cNvPr id="27" name="PositionControl">
            <a:extLst>
              <a:ext uri="{FF2B5EF4-FFF2-40B4-BE49-F238E27FC236}">
                <a16:creationId xmlns:a16="http://schemas.microsoft.com/office/drawing/2014/main" id="{B02CA89F-E062-46A3-BD9B-E9DDFC4C251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540188" y="4902789"/>
            <a:ext cx="1837678" cy="81937"/>
            <a:chOff x="3248025" y="3538537"/>
            <a:chExt cx="2952750" cy="85725"/>
          </a:xfrm>
        </p:grpSpPr>
        <p:sp>
          <p:nvSpPr>
            <p:cNvPr id="28" name="Bar">
              <a:extLst>
                <a:ext uri="{FF2B5EF4-FFF2-40B4-BE49-F238E27FC236}">
                  <a16:creationId xmlns:a16="http://schemas.microsoft.com/office/drawing/2014/main" id="{C48D6C4D-D01F-4044-903D-BA554128C203}"/>
                </a:ext>
              </a:extLst>
            </p:cNvPr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lider">
              <a:extLst>
                <a:ext uri="{FF2B5EF4-FFF2-40B4-BE49-F238E27FC236}">
                  <a16:creationId xmlns:a16="http://schemas.microsoft.com/office/drawing/2014/main" id="{B1440FBC-2EF6-48AC-BB9C-F10068C08189}"/>
                </a:ext>
              </a:extLst>
            </p:cNvPr>
            <p:cNvSpPr/>
            <p:nvPr/>
          </p:nvSpPr>
          <p:spPr>
            <a:xfrm>
              <a:off x="3937000" y="3538537"/>
              <a:ext cx="8572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73687" y="2072668"/>
            <a:ext cx="1388835" cy="874927"/>
            <a:chOff x="3951265" y="2460940"/>
            <a:chExt cx="1388835" cy="87492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51265" y="2689011"/>
              <a:ext cx="1388835" cy="646856"/>
              <a:chOff x="144465" y="3547390"/>
              <a:chExt cx="1388835" cy="795616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44465" y="3547931"/>
                <a:ext cx="1388835" cy="7950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547" y="3547390"/>
                <a:ext cx="318" cy="79561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30347" y="2689010"/>
              <a:ext cx="1109753" cy="646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 to file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28A7E9-66D7-449B-94A2-F9D59F929E3C}"/>
              </a:ext>
            </a:extLst>
          </p:cNvPr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540189" y="5428160"/>
            <a:ext cx="1837678" cy="271329"/>
            <a:chOff x="507869" y="3729779"/>
            <a:chExt cx="1471744" cy="32048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081F40F2-CDD1-40E4-AC05-1A6559A7840B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Piano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D315BEC6-F578-4E6E-A23A-BF6C619F080C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578171-BE2F-4870-B578-A1E44CC21897}"/>
              </a:ext>
            </a:extLst>
          </p:cNvPr>
          <p:cNvSpPr txBox="1"/>
          <p:nvPr/>
        </p:nvSpPr>
        <p:spPr>
          <a:xfrm>
            <a:off x="4368104" y="4797756"/>
            <a:ext cx="108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Tempo: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F3EDE-815D-4D20-8129-69B2F25A759A}"/>
              </a:ext>
            </a:extLst>
          </p:cNvPr>
          <p:cNvSpPr txBox="1"/>
          <p:nvPr/>
        </p:nvSpPr>
        <p:spPr>
          <a:xfrm>
            <a:off x="4368104" y="5427354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Instrument:</a:t>
            </a:r>
          </a:p>
        </p:txBody>
      </p:sp>
      <p:grpSp>
        <p:nvGrpSpPr>
          <p:cNvPr id="60" name="PositionControl">
            <a:extLst>
              <a:ext uri="{FF2B5EF4-FFF2-40B4-BE49-F238E27FC236}">
                <a16:creationId xmlns:a16="http://schemas.microsoft.com/office/drawing/2014/main" id="{3C4FB631-191A-41BE-9627-1F713F6E9291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540188" y="5174925"/>
            <a:ext cx="1837678" cy="81937"/>
            <a:chOff x="3248025" y="3538537"/>
            <a:chExt cx="2952750" cy="85725"/>
          </a:xfrm>
        </p:grpSpPr>
        <p:sp>
          <p:nvSpPr>
            <p:cNvPr id="61" name="Bar">
              <a:extLst>
                <a:ext uri="{FF2B5EF4-FFF2-40B4-BE49-F238E27FC236}">
                  <a16:creationId xmlns:a16="http://schemas.microsoft.com/office/drawing/2014/main" id="{6E1FD9F2-C263-4A4C-940A-E879FDEA0D89}"/>
                </a:ext>
              </a:extLst>
            </p:cNvPr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Slider">
              <a:extLst>
                <a:ext uri="{FF2B5EF4-FFF2-40B4-BE49-F238E27FC236}">
                  <a16:creationId xmlns:a16="http://schemas.microsoft.com/office/drawing/2014/main" id="{988BB23C-68FD-488A-B44C-E8C74BBD19E0}"/>
                </a:ext>
              </a:extLst>
            </p:cNvPr>
            <p:cNvSpPr/>
            <p:nvPr/>
          </p:nvSpPr>
          <p:spPr>
            <a:xfrm>
              <a:off x="3937000" y="3538537"/>
              <a:ext cx="8572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9039B3-BEB9-479E-AFB3-1A1ECAF3A206}"/>
              </a:ext>
            </a:extLst>
          </p:cNvPr>
          <p:cNvSpPr txBox="1"/>
          <p:nvPr/>
        </p:nvSpPr>
        <p:spPr>
          <a:xfrm>
            <a:off x="4375199" y="5080340"/>
            <a:ext cx="108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Amp: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587E4DE-63D8-470A-B1FE-CAA080E325A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92938" y="5774368"/>
            <a:ext cx="865386" cy="4221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24C6D35-CD7C-4B5B-8D90-D94E54ADA8E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01" y="5814379"/>
            <a:ext cx="352066" cy="352066"/>
          </a:xfrm>
          <a:prstGeom prst="rect">
            <a:avLst/>
          </a:prstGeom>
        </p:spPr>
      </p:pic>
      <p:sp>
        <p:nvSpPr>
          <p:cNvPr id="84" name="Content">
            <a:extLst>
              <a:ext uri="{FF2B5EF4-FFF2-40B4-BE49-F238E27FC236}">
                <a16:creationId xmlns:a16="http://schemas.microsoft.com/office/drawing/2014/main" id="{D809DD8D-1A6D-46F7-9931-CBECD3DEC42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671429" y="5774367"/>
            <a:ext cx="1546955" cy="42214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See sounds 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2294" y="2281229"/>
            <a:ext cx="8541426" cy="39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Implement an engine that creates a sound based on the RGB of the current pixel (according to mouse location)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UI and logic for user input: Sliders, selection of instrument, etc. </a:t>
            </a:r>
          </a:p>
          <a:p>
            <a:pPr lvl="1"/>
            <a:r>
              <a:rPr lang="en-US" dirty="0" smtClean="0"/>
              <a:t>Record the music created </a:t>
            </a:r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support for creating a music using multiple pictures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</a:t>
            </a:r>
            <a:r>
              <a:rPr lang="en-US" dirty="0" smtClean="0"/>
              <a:t>screen</a:t>
            </a:r>
          </a:p>
          <a:p>
            <a:r>
              <a:rPr lang="en-US" dirty="0" err="1" smtClean="0"/>
              <a:t>Vuzik</a:t>
            </a:r>
            <a:r>
              <a:rPr lang="en-US" dirty="0"/>
              <a:t> </a:t>
            </a:r>
            <a:r>
              <a:rPr lang="en-US" dirty="0" smtClean="0"/>
              <a:t>–A </a:t>
            </a:r>
            <a:r>
              <a:rPr lang="en-US" dirty="0"/>
              <a:t>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www.youtube.com/watch?v=Oq7c43mZYdY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Paper:</a:t>
            </a:r>
            <a:r>
              <a:rPr lang="en-US" dirty="0" err="1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</a:t>
            </a:r>
            <a:r>
              <a:rPr lang="en-US" dirty="0" smtClean="0">
                <a:hlinkClick r:id="rId5"/>
              </a:rPr>
              <a:t>b/b/p/bbp2372.2012.108/bbp2372.2012.108.pdf#page=4;zoom=75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Musical Sonification of Super High Frequency </a:t>
            </a:r>
            <a:r>
              <a:rPr lang="en-US" dirty="0"/>
              <a:t>Lighting </a:t>
            </a:r>
            <a:r>
              <a:rPr lang="en-US" dirty="0" smtClean="0"/>
              <a:t>–  Paper: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://quod.lib.umich.edu/cache//</a:t>
            </a:r>
            <a:r>
              <a:rPr lang="en-US" dirty="0" smtClean="0">
                <a:hlinkClick r:id="rId3"/>
              </a:rPr>
              <a:t>b/b/p/bbp2372.2017.039/bbp2372.2017.039.pdf#page=1;zoom=75</a:t>
            </a:r>
            <a:endParaRPr lang="en-US" dirty="0" smtClean="0"/>
          </a:p>
          <a:p>
            <a:r>
              <a:rPr lang="en-US" dirty="0" smtClean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www.youtube.com/watch?v=qNhwDzInBjo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3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זהבית – להוסיף את ה</a:t>
            </a:r>
            <a:endParaRPr lang="he-IL" dirty="0"/>
          </a:p>
          <a:p>
            <a:r>
              <a:rPr lang="en-US" dirty="0" err="1" smtClean="0"/>
              <a:t>vuzik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14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work.</a:t>
            </a:r>
          </a:p>
          <a:p>
            <a:r>
              <a:rPr lang="en-US" sz="2800" dirty="0"/>
              <a:t> The user can use multiple images for creating one work.</a:t>
            </a:r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RGB Music is a software interface for creating music from an image through moving the mouse along the image. </a:t>
            </a:r>
          </a:p>
          <a:p>
            <a:pPr marL="0" indent="0">
              <a:buNone/>
            </a:pPr>
            <a:r>
              <a:rPr lang="en-US" dirty="0" smtClean="0"/>
              <a:t>In this project we aim to map between visual elements to sound elements. For example:</a:t>
            </a:r>
          </a:p>
          <a:p>
            <a:r>
              <a:rPr lang="en-US" dirty="0" smtClean="0"/>
              <a:t>Map from the RGB value of a chosen pixel to </a:t>
            </a:r>
            <a:r>
              <a:rPr lang="en-US" dirty="0"/>
              <a:t>unique instrument </a:t>
            </a:r>
            <a:r>
              <a:rPr lang="en-US" dirty="0" smtClean="0"/>
              <a:t>timbre</a:t>
            </a:r>
          </a:p>
          <a:p>
            <a:r>
              <a:rPr lang="en-US" dirty="0" smtClean="0"/>
              <a:t>Map from a set of pixels (</a:t>
            </a:r>
            <a:r>
              <a:rPr lang="en-US" dirty="0" err="1" smtClean="0"/>
              <a:t>i.e</a:t>
            </a:r>
            <a:r>
              <a:rPr lang="en-US" dirty="0" smtClean="0"/>
              <a:t> the surrounding pixels of the chosen pixel) to pitch or time duration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 &amp;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will be implemented in Python using the following libraries: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– UI </a:t>
            </a:r>
          </a:p>
          <a:p>
            <a:r>
              <a:rPr lang="en-US" dirty="0" err="1" smtClean="0"/>
              <a:t>Pyo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Digital </a:t>
            </a:r>
            <a:r>
              <a:rPr lang="en-US" dirty="0"/>
              <a:t>signal </a:t>
            </a:r>
            <a:r>
              <a:rPr lang="en-US" dirty="0" smtClean="0"/>
              <a:t>processing</a:t>
            </a:r>
          </a:p>
          <a:p>
            <a:r>
              <a:rPr lang="en-US" dirty="0" err="1" smtClean="0"/>
              <a:t>Pil</a:t>
            </a:r>
            <a:r>
              <a:rPr lang="en-US" dirty="0" smtClean="0"/>
              <a:t> - Image processing</a:t>
            </a:r>
          </a:p>
          <a:p>
            <a:pPr marL="0" indent="0">
              <a:buNone/>
            </a:pPr>
            <a:r>
              <a:rPr lang="en-US" dirty="0" smtClean="0"/>
              <a:t>The main use case is very basic – just load the image and move the mouse along the image to create music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30" y="4593771"/>
            <a:ext cx="727363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5" y="2520657"/>
            <a:ext cx="8167007" cy="43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1CFF9BDE-17DF-400C-B375-B4A0FA77CED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5B0F45-DD12-4898-907B-B42806A386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E8FDCA-BCE1-4F92-85E3-F157F9680E4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FDC7DD-9509-4D67-A928-89B67BCA076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23B281-42FC-48B4-9CD9-B146A36C703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6C3DE21-D17B-4F5D-9A9A-2F4A395270C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8C5889-261F-4384-9AFA-0B02A900D56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DAE3BE4-E70D-4EC8-B1B0-025C686D4E8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184</TotalTime>
  <Words>665</Words>
  <Application>Microsoft Office PowerPoint</Application>
  <PresentationFormat>Widescreen</PresentationFormat>
  <Paragraphs>105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Work - RGB Music Lab</vt:lpstr>
      <vt:lpstr>Related Work - RGB Music Lab</vt:lpstr>
      <vt:lpstr>PowerPoint Presentation</vt:lpstr>
      <vt:lpstr>PROS over other products </vt:lpstr>
      <vt:lpstr>The project </vt:lpstr>
      <vt:lpstr>Implementation notes &amp; use case</vt:lpstr>
      <vt:lpstr>Technical and musical summary #1 </vt:lpstr>
      <vt:lpstr>Technical and musical summary #2 </vt:lpstr>
      <vt:lpstr>UI scheme – MOCK (Before implementing)</vt:lpstr>
      <vt:lpstr>Project timeline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Zehavit Leibovich</cp:lastModifiedBy>
  <cp:revision>32</cp:revision>
  <dcterms:created xsi:type="dcterms:W3CDTF">2018-12-02T07:03:33Z</dcterms:created>
  <dcterms:modified xsi:type="dcterms:W3CDTF">2018-12-04T21:28:33Z</dcterms:modified>
</cp:coreProperties>
</file>